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4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5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6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7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9" r:id="rId3"/>
    <p:sldMasterId id="2147483768" r:id="rId4"/>
    <p:sldMasterId id="2147483827" r:id="rId5"/>
    <p:sldMasterId id="2147483886" r:id="rId6"/>
    <p:sldMasterId id="2147483945" r:id="rId7"/>
    <p:sldMasterId id="2147484004" r:id="rId8"/>
  </p:sldMasterIdLst>
  <p:notesMasterIdLst>
    <p:notesMasterId r:id="rId24"/>
  </p:notesMasterIdLst>
  <p:sldIdLst>
    <p:sldId id="287" r:id="rId9"/>
    <p:sldId id="275" r:id="rId10"/>
    <p:sldId id="278" r:id="rId11"/>
    <p:sldId id="279" r:id="rId12"/>
    <p:sldId id="282" r:id="rId13"/>
    <p:sldId id="280" r:id="rId14"/>
    <p:sldId id="281" r:id="rId15"/>
    <p:sldId id="283" r:id="rId16"/>
    <p:sldId id="284" r:id="rId17"/>
    <p:sldId id="269" r:id="rId18"/>
    <p:sldId id="285" r:id="rId19"/>
    <p:sldId id="270" r:id="rId20"/>
    <p:sldId id="286" r:id="rId21"/>
    <p:sldId id="272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4BA5-B6ED-461E-BCE6-46438BA0D931}" type="datetimeFigureOut">
              <a:rPr lang="en-US" smtClean="0"/>
              <a:t>14/12/2021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DBC34-3AAE-42D0-A79D-D2FF58222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3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444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835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020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298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231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26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11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784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36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330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594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502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638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781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9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5959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39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516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051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235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01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403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500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92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700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77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017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21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90273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222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6631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370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10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9256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07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40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492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639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14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5938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653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713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293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197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651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667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505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320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206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44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7845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4567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448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37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02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757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7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356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8417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5856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80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01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822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9281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299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438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51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648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231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288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5333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778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7414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46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454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141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735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916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56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253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009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078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26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13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9128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9544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708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7224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936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033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957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9150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2539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41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2938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1608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777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997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757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871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921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0247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961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839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93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03574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776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948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4340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667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33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29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24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539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094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00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147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2797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992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823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62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26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929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98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4189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55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66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3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072675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447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4906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926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5989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9644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066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12213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05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8281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78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48081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9980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134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436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488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2232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745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9152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3263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8053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34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82821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256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6355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7028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5967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7251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2444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288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7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3061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18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0737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514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8722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491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8562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7850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3510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681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6111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6321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1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99665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5391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113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8668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6666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0820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8483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17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99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82744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484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70034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4775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5596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1271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1679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304733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6941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679982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1005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48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55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24110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7967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9342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52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305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4699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453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6713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5361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555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35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52684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7885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3156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66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729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38084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7175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4053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0107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1647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63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F1FBBE-CD73-468F-8E08-DF5935D16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254C5E7-FC79-4811-BA21-1C06BF4A2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81081B-945F-4AF6-947E-D4D06A08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34896F7-5841-4298-8C19-177176F9776B}" type="datetimeFigureOut">
              <a:rPr 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14/12/2021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9845DC-6B5B-45FE-B806-06438C466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B82344-A126-4AC7-BB83-0E4DE958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3D8B999-6321-4929-93B9-877548EE1931}" type="slidenum">
              <a:rPr 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55930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201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9109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218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372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864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8740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4911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4795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3646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1670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25C094D4-2376-4C60-98C2-0F70F108006B}" type="datetimeFigureOut">
              <a:rPr 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14/12/2021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6FE2D96E-EA7D-4721-8FB0-65ABF5ACA01A}" type="slidenum">
              <a:rPr lang="en-US"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40728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5523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6772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237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7741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5485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635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9239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2950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27315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3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sz="1867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984586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2001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9503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7563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833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97778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5197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370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79683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9464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68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3" y="21952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51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05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5" y="882177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3" y="906827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5" y="9894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2" y="152070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3" y="210993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1" y="2134585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2" y="272381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7" y="27891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6" y="34030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5" y="401691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7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6" y="460122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3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7" y="5203980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3" y="52446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5" y="521509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6" y="5817859"/>
            <a:ext cx="449374" cy="11103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2" y="58585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6" y="582897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05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37725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2857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89539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976718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097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9043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4170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56200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288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39935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160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8175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9326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737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820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90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129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9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78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473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7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4790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9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31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15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839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53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894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19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3705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073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113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08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12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8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8704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85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200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295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282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692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89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=""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145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98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17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60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00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840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28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559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71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5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792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981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783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65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3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2586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406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05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61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674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52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297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950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591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5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57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38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954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560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110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4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5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51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428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771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061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0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554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5558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96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508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070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301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0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27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4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33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55" Type="http://schemas.openxmlformats.org/officeDocument/2006/relationships/slideLayout" Target="../slideLayouts/slideLayout87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59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slideLayout" Target="../slideLayouts/slideLayout86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8" Type="http://schemas.openxmlformats.org/officeDocument/2006/relationships/slideLayout" Target="../slideLayouts/slideLayout90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8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3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9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11.xml"/><Relationship Id="rId34" Type="http://schemas.openxmlformats.org/officeDocument/2006/relationships/slideLayout" Target="../slideLayouts/slideLayout124.xml"/><Relationship Id="rId42" Type="http://schemas.openxmlformats.org/officeDocument/2006/relationships/slideLayout" Target="../slideLayouts/slideLayout132.xml"/><Relationship Id="rId47" Type="http://schemas.openxmlformats.org/officeDocument/2006/relationships/slideLayout" Target="../slideLayouts/slideLayout137.xml"/><Relationship Id="rId50" Type="http://schemas.openxmlformats.org/officeDocument/2006/relationships/slideLayout" Target="../slideLayouts/slideLayout140.xml"/><Relationship Id="rId55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33" Type="http://schemas.openxmlformats.org/officeDocument/2006/relationships/slideLayout" Target="../slideLayouts/slideLayout123.xml"/><Relationship Id="rId38" Type="http://schemas.openxmlformats.org/officeDocument/2006/relationships/slideLayout" Target="../slideLayouts/slideLayout128.xml"/><Relationship Id="rId46" Type="http://schemas.openxmlformats.org/officeDocument/2006/relationships/slideLayout" Target="../slideLayouts/slideLayout136.xml"/><Relationship Id="rId59" Type="http://schemas.openxmlformats.org/officeDocument/2006/relationships/theme" Target="../theme/theme4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41" Type="http://schemas.openxmlformats.org/officeDocument/2006/relationships/slideLayout" Target="../slideLayouts/slideLayout131.xml"/><Relationship Id="rId54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32" Type="http://schemas.openxmlformats.org/officeDocument/2006/relationships/slideLayout" Target="../slideLayouts/slideLayout122.xml"/><Relationship Id="rId37" Type="http://schemas.openxmlformats.org/officeDocument/2006/relationships/slideLayout" Target="../slideLayouts/slideLayout127.xml"/><Relationship Id="rId40" Type="http://schemas.openxmlformats.org/officeDocument/2006/relationships/slideLayout" Target="../slideLayouts/slideLayout130.xml"/><Relationship Id="rId45" Type="http://schemas.openxmlformats.org/officeDocument/2006/relationships/slideLayout" Target="../slideLayouts/slideLayout135.xml"/><Relationship Id="rId53" Type="http://schemas.openxmlformats.org/officeDocument/2006/relationships/slideLayout" Target="../slideLayouts/slideLayout143.xml"/><Relationship Id="rId58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26.xml"/><Relationship Id="rId49" Type="http://schemas.openxmlformats.org/officeDocument/2006/relationships/slideLayout" Target="../slideLayouts/slideLayout139.xml"/><Relationship Id="rId57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31" Type="http://schemas.openxmlformats.org/officeDocument/2006/relationships/slideLayout" Target="../slideLayouts/slideLayout121.xml"/><Relationship Id="rId44" Type="http://schemas.openxmlformats.org/officeDocument/2006/relationships/slideLayout" Target="../slideLayouts/slideLayout134.xml"/><Relationship Id="rId52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slideLayout" Target="../slideLayouts/slideLayout120.xml"/><Relationship Id="rId35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33.xml"/><Relationship Id="rId48" Type="http://schemas.openxmlformats.org/officeDocument/2006/relationships/slideLayout" Target="../slideLayouts/slideLayout138.xml"/><Relationship Id="rId56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98.xml"/><Relationship Id="rId51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9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39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42" Type="http://schemas.openxmlformats.org/officeDocument/2006/relationships/slideLayout" Target="../slideLayouts/slideLayout190.xml"/><Relationship Id="rId47" Type="http://schemas.openxmlformats.org/officeDocument/2006/relationships/slideLayout" Target="../slideLayouts/slideLayout195.xml"/><Relationship Id="rId50" Type="http://schemas.openxmlformats.org/officeDocument/2006/relationships/slideLayout" Target="../slideLayouts/slideLayout198.xml"/><Relationship Id="rId55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slideLayout" Target="../slideLayouts/slideLayout186.xml"/><Relationship Id="rId46" Type="http://schemas.openxmlformats.org/officeDocument/2006/relationships/slideLayout" Target="../slideLayouts/slideLayout194.xml"/><Relationship Id="rId59" Type="http://schemas.openxmlformats.org/officeDocument/2006/relationships/theme" Target="../theme/theme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41" Type="http://schemas.openxmlformats.org/officeDocument/2006/relationships/slideLayout" Target="../slideLayouts/slideLayout189.xml"/><Relationship Id="rId54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slideLayout" Target="../slideLayouts/slideLayout185.xml"/><Relationship Id="rId40" Type="http://schemas.openxmlformats.org/officeDocument/2006/relationships/slideLayout" Target="../slideLayouts/slideLayout188.xml"/><Relationship Id="rId45" Type="http://schemas.openxmlformats.org/officeDocument/2006/relationships/slideLayout" Target="../slideLayouts/slideLayout193.xml"/><Relationship Id="rId53" Type="http://schemas.openxmlformats.org/officeDocument/2006/relationships/slideLayout" Target="../slideLayouts/slideLayout201.xml"/><Relationship Id="rId58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49" Type="http://schemas.openxmlformats.org/officeDocument/2006/relationships/slideLayout" Target="../slideLayouts/slideLayout197.xml"/><Relationship Id="rId57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4" Type="http://schemas.openxmlformats.org/officeDocument/2006/relationships/slideLayout" Target="../slideLayouts/slideLayout192.xml"/><Relationship Id="rId52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43" Type="http://schemas.openxmlformats.org/officeDocument/2006/relationships/slideLayout" Target="../slideLayouts/slideLayout191.xml"/><Relationship Id="rId48" Type="http://schemas.openxmlformats.org/officeDocument/2006/relationships/slideLayout" Target="../slideLayouts/slideLayout196.xml"/><Relationship Id="rId56" Type="http://schemas.openxmlformats.org/officeDocument/2006/relationships/slideLayout" Target="../slideLayouts/slideLayout204.xml"/><Relationship Id="rId8" Type="http://schemas.openxmlformats.org/officeDocument/2006/relationships/slideLayout" Target="../slideLayouts/slideLayout156.xml"/><Relationship Id="rId51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5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26" Type="http://schemas.openxmlformats.org/officeDocument/2006/relationships/slideLayout" Target="../slideLayouts/slideLayout232.xml"/><Relationship Id="rId39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240.xml"/><Relationship Id="rId42" Type="http://schemas.openxmlformats.org/officeDocument/2006/relationships/slideLayout" Target="../slideLayouts/slideLayout248.xml"/><Relationship Id="rId47" Type="http://schemas.openxmlformats.org/officeDocument/2006/relationships/slideLayout" Target="../slideLayouts/slideLayout253.xml"/><Relationship Id="rId50" Type="http://schemas.openxmlformats.org/officeDocument/2006/relationships/slideLayout" Target="../slideLayouts/slideLayout256.xml"/><Relationship Id="rId55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31.xml"/><Relationship Id="rId33" Type="http://schemas.openxmlformats.org/officeDocument/2006/relationships/slideLayout" Target="../slideLayouts/slideLayout239.xml"/><Relationship Id="rId38" Type="http://schemas.openxmlformats.org/officeDocument/2006/relationships/slideLayout" Target="../slideLayouts/slideLayout244.xml"/><Relationship Id="rId46" Type="http://schemas.openxmlformats.org/officeDocument/2006/relationships/slideLayout" Target="../slideLayouts/slideLayout252.xml"/><Relationship Id="rId59" Type="http://schemas.openxmlformats.org/officeDocument/2006/relationships/theme" Target="../theme/theme6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0" Type="http://schemas.openxmlformats.org/officeDocument/2006/relationships/slideLayout" Target="../slideLayouts/slideLayout226.xml"/><Relationship Id="rId29" Type="http://schemas.openxmlformats.org/officeDocument/2006/relationships/slideLayout" Target="../slideLayouts/slideLayout235.xml"/><Relationship Id="rId41" Type="http://schemas.openxmlformats.org/officeDocument/2006/relationships/slideLayout" Target="../slideLayouts/slideLayout247.xml"/><Relationship Id="rId54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slideLayout" Target="../slideLayouts/slideLayout230.xml"/><Relationship Id="rId32" Type="http://schemas.openxmlformats.org/officeDocument/2006/relationships/slideLayout" Target="../slideLayouts/slideLayout238.xml"/><Relationship Id="rId37" Type="http://schemas.openxmlformats.org/officeDocument/2006/relationships/slideLayout" Target="../slideLayouts/slideLayout243.xml"/><Relationship Id="rId40" Type="http://schemas.openxmlformats.org/officeDocument/2006/relationships/slideLayout" Target="../slideLayouts/slideLayout246.xml"/><Relationship Id="rId45" Type="http://schemas.openxmlformats.org/officeDocument/2006/relationships/slideLayout" Target="../slideLayouts/slideLayout251.xml"/><Relationship Id="rId53" Type="http://schemas.openxmlformats.org/officeDocument/2006/relationships/slideLayout" Target="../slideLayouts/slideLayout259.xml"/><Relationship Id="rId58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slideLayout" Target="../slideLayouts/slideLayout234.xml"/><Relationship Id="rId36" Type="http://schemas.openxmlformats.org/officeDocument/2006/relationships/slideLayout" Target="../slideLayouts/slideLayout242.xml"/><Relationship Id="rId49" Type="http://schemas.openxmlformats.org/officeDocument/2006/relationships/slideLayout" Target="../slideLayouts/slideLayout255.xml"/><Relationship Id="rId57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31" Type="http://schemas.openxmlformats.org/officeDocument/2006/relationships/slideLayout" Target="../slideLayouts/slideLayout237.xml"/><Relationship Id="rId44" Type="http://schemas.openxmlformats.org/officeDocument/2006/relationships/slideLayout" Target="../slideLayouts/slideLayout250.xml"/><Relationship Id="rId52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slideLayout" Target="../slideLayouts/slideLayout233.xml"/><Relationship Id="rId30" Type="http://schemas.openxmlformats.org/officeDocument/2006/relationships/slideLayout" Target="../slideLayouts/slideLayout236.xml"/><Relationship Id="rId35" Type="http://schemas.openxmlformats.org/officeDocument/2006/relationships/slideLayout" Target="../slideLayouts/slideLayout241.xml"/><Relationship Id="rId43" Type="http://schemas.openxmlformats.org/officeDocument/2006/relationships/slideLayout" Target="../slideLayouts/slideLayout249.xml"/><Relationship Id="rId48" Type="http://schemas.openxmlformats.org/officeDocument/2006/relationships/slideLayout" Target="../slideLayouts/slideLayout254.xml"/><Relationship Id="rId56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14.xml"/><Relationship Id="rId51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0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7.xml"/><Relationship Id="rId18" Type="http://schemas.openxmlformats.org/officeDocument/2006/relationships/slideLayout" Target="../slideLayouts/slideLayout282.xml"/><Relationship Id="rId26" Type="http://schemas.openxmlformats.org/officeDocument/2006/relationships/slideLayout" Target="../slideLayouts/slideLayout290.xml"/><Relationship Id="rId39" Type="http://schemas.openxmlformats.org/officeDocument/2006/relationships/slideLayout" Target="../slideLayouts/slideLayout303.xml"/><Relationship Id="rId21" Type="http://schemas.openxmlformats.org/officeDocument/2006/relationships/slideLayout" Target="../slideLayouts/slideLayout285.xml"/><Relationship Id="rId34" Type="http://schemas.openxmlformats.org/officeDocument/2006/relationships/slideLayout" Target="../slideLayouts/slideLayout298.xml"/><Relationship Id="rId42" Type="http://schemas.openxmlformats.org/officeDocument/2006/relationships/slideLayout" Target="../slideLayouts/slideLayout306.xml"/><Relationship Id="rId47" Type="http://schemas.openxmlformats.org/officeDocument/2006/relationships/slideLayout" Target="../slideLayouts/slideLayout311.xml"/><Relationship Id="rId50" Type="http://schemas.openxmlformats.org/officeDocument/2006/relationships/slideLayout" Target="../slideLayouts/slideLayout314.xml"/><Relationship Id="rId55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slideLayout" Target="../slideLayouts/slideLayout281.xml"/><Relationship Id="rId25" Type="http://schemas.openxmlformats.org/officeDocument/2006/relationships/slideLayout" Target="../slideLayouts/slideLayout289.xml"/><Relationship Id="rId33" Type="http://schemas.openxmlformats.org/officeDocument/2006/relationships/slideLayout" Target="../slideLayouts/slideLayout297.xml"/><Relationship Id="rId38" Type="http://schemas.openxmlformats.org/officeDocument/2006/relationships/slideLayout" Target="../slideLayouts/slideLayout302.xml"/><Relationship Id="rId46" Type="http://schemas.openxmlformats.org/officeDocument/2006/relationships/slideLayout" Target="../slideLayouts/slideLayout310.xml"/><Relationship Id="rId59" Type="http://schemas.openxmlformats.org/officeDocument/2006/relationships/theme" Target="../theme/theme7.xml"/><Relationship Id="rId2" Type="http://schemas.openxmlformats.org/officeDocument/2006/relationships/slideLayout" Target="../slideLayouts/slideLayout266.xml"/><Relationship Id="rId16" Type="http://schemas.openxmlformats.org/officeDocument/2006/relationships/slideLayout" Target="../slideLayouts/slideLayout280.xml"/><Relationship Id="rId20" Type="http://schemas.openxmlformats.org/officeDocument/2006/relationships/slideLayout" Target="../slideLayouts/slideLayout284.xml"/><Relationship Id="rId29" Type="http://schemas.openxmlformats.org/officeDocument/2006/relationships/slideLayout" Target="../slideLayouts/slideLayout293.xml"/><Relationship Id="rId41" Type="http://schemas.openxmlformats.org/officeDocument/2006/relationships/slideLayout" Target="../slideLayouts/slideLayout305.xml"/><Relationship Id="rId54" Type="http://schemas.openxmlformats.org/officeDocument/2006/relationships/slideLayout" Target="../slideLayouts/slideLayout318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24" Type="http://schemas.openxmlformats.org/officeDocument/2006/relationships/slideLayout" Target="../slideLayouts/slideLayout288.xml"/><Relationship Id="rId32" Type="http://schemas.openxmlformats.org/officeDocument/2006/relationships/slideLayout" Target="../slideLayouts/slideLayout296.xml"/><Relationship Id="rId37" Type="http://schemas.openxmlformats.org/officeDocument/2006/relationships/slideLayout" Target="../slideLayouts/slideLayout301.xml"/><Relationship Id="rId40" Type="http://schemas.openxmlformats.org/officeDocument/2006/relationships/slideLayout" Target="../slideLayouts/slideLayout304.xml"/><Relationship Id="rId45" Type="http://schemas.openxmlformats.org/officeDocument/2006/relationships/slideLayout" Target="../slideLayouts/slideLayout309.xml"/><Relationship Id="rId53" Type="http://schemas.openxmlformats.org/officeDocument/2006/relationships/slideLayout" Target="../slideLayouts/slideLayout317.xml"/><Relationship Id="rId58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269.xml"/><Relationship Id="rId15" Type="http://schemas.openxmlformats.org/officeDocument/2006/relationships/slideLayout" Target="../slideLayouts/slideLayout279.xml"/><Relationship Id="rId23" Type="http://schemas.openxmlformats.org/officeDocument/2006/relationships/slideLayout" Target="../slideLayouts/slideLayout287.xml"/><Relationship Id="rId28" Type="http://schemas.openxmlformats.org/officeDocument/2006/relationships/slideLayout" Target="../slideLayouts/slideLayout292.xml"/><Relationship Id="rId36" Type="http://schemas.openxmlformats.org/officeDocument/2006/relationships/slideLayout" Target="../slideLayouts/slideLayout300.xml"/><Relationship Id="rId49" Type="http://schemas.openxmlformats.org/officeDocument/2006/relationships/slideLayout" Target="../slideLayouts/slideLayout313.xml"/><Relationship Id="rId57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274.xml"/><Relationship Id="rId19" Type="http://schemas.openxmlformats.org/officeDocument/2006/relationships/slideLayout" Target="../slideLayouts/slideLayout283.xml"/><Relationship Id="rId31" Type="http://schemas.openxmlformats.org/officeDocument/2006/relationships/slideLayout" Target="../slideLayouts/slideLayout295.xml"/><Relationship Id="rId44" Type="http://schemas.openxmlformats.org/officeDocument/2006/relationships/slideLayout" Target="../slideLayouts/slideLayout308.xml"/><Relationship Id="rId52" Type="http://schemas.openxmlformats.org/officeDocument/2006/relationships/slideLayout" Target="../slideLayouts/slideLayout316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slideLayout" Target="../slideLayouts/slideLayout278.xml"/><Relationship Id="rId22" Type="http://schemas.openxmlformats.org/officeDocument/2006/relationships/slideLayout" Target="../slideLayouts/slideLayout286.xml"/><Relationship Id="rId27" Type="http://schemas.openxmlformats.org/officeDocument/2006/relationships/slideLayout" Target="../slideLayouts/slideLayout291.xml"/><Relationship Id="rId30" Type="http://schemas.openxmlformats.org/officeDocument/2006/relationships/slideLayout" Target="../slideLayouts/slideLayout294.xml"/><Relationship Id="rId35" Type="http://schemas.openxmlformats.org/officeDocument/2006/relationships/slideLayout" Target="../slideLayouts/slideLayout299.xml"/><Relationship Id="rId43" Type="http://schemas.openxmlformats.org/officeDocument/2006/relationships/slideLayout" Target="../slideLayouts/slideLayout307.xml"/><Relationship Id="rId48" Type="http://schemas.openxmlformats.org/officeDocument/2006/relationships/slideLayout" Target="../slideLayouts/slideLayout312.xml"/><Relationship Id="rId56" Type="http://schemas.openxmlformats.org/officeDocument/2006/relationships/slideLayout" Target="../slideLayouts/slideLayout320.xml"/><Relationship Id="rId8" Type="http://schemas.openxmlformats.org/officeDocument/2006/relationships/slideLayout" Target="../slideLayouts/slideLayout272.xml"/><Relationship Id="rId51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2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56444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9628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 panose="020B0604020202020204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74551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 panose="020B0604020202020204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19916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  <p:sldLayoutId id="2147483804" r:id="rId36"/>
    <p:sldLayoutId id="2147483805" r:id="rId37"/>
    <p:sldLayoutId id="2147483806" r:id="rId38"/>
    <p:sldLayoutId id="2147483807" r:id="rId39"/>
    <p:sldLayoutId id="2147483808" r:id="rId40"/>
    <p:sldLayoutId id="2147483809" r:id="rId41"/>
    <p:sldLayoutId id="2147483810" r:id="rId42"/>
    <p:sldLayoutId id="2147483811" r:id="rId43"/>
    <p:sldLayoutId id="2147483812" r:id="rId44"/>
    <p:sldLayoutId id="2147483813" r:id="rId45"/>
    <p:sldLayoutId id="2147483814" r:id="rId46"/>
    <p:sldLayoutId id="2147483815" r:id="rId47"/>
    <p:sldLayoutId id="2147483816" r:id="rId48"/>
    <p:sldLayoutId id="2147483817" r:id="rId49"/>
    <p:sldLayoutId id="2147483818" r:id="rId50"/>
    <p:sldLayoutId id="2147483819" r:id="rId51"/>
    <p:sldLayoutId id="2147483820" r:id="rId52"/>
    <p:sldLayoutId id="2147483821" r:id="rId53"/>
    <p:sldLayoutId id="2147483822" r:id="rId54"/>
    <p:sldLayoutId id="2147483823" r:id="rId55"/>
    <p:sldLayoutId id="2147483824" r:id="rId56"/>
    <p:sldLayoutId id="2147483825" r:id="rId57"/>
    <p:sldLayoutId id="2147483826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 panose="020B0604020202020204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636809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  <p:sldLayoutId id="2147483881" r:id="rId54"/>
    <p:sldLayoutId id="2147483882" r:id="rId55"/>
    <p:sldLayoutId id="2147483883" r:id="rId56"/>
    <p:sldLayoutId id="2147483884" r:id="rId57"/>
    <p:sldLayoutId id="2147483885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 panose="020B0604020202020204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2234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  <p:sldLayoutId id="2147483906" r:id="rId20"/>
    <p:sldLayoutId id="2147483907" r:id="rId21"/>
    <p:sldLayoutId id="2147483908" r:id="rId22"/>
    <p:sldLayoutId id="2147483909" r:id="rId23"/>
    <p:sldLayoutId id="2147483910" r:id="rId24"/>
    <p:sldLayoutId id="2147483911" r:id="rId25"/>
    <p:sldLayoutId id="2147483912" r:id="rId26"/>
    <p:sldLayoutId id="2147483913" r:id="rId27"/>
    <p:sldLayoutId id="2147483914" r:id="rId28"/>
    <p:sldLayoutId id="2147483915" r:id="rId29"/>
    <p:sldLayoutId id="2147483916" r:id="rId30"/>
    <p:sldLayoutId id="2147483917" r:id="rId31"/>
    <p:sldLayoutId id="2147483918" r:id="rId32"/>
    <p:sldLayoutId id="2147483919" r:id="rId33"/>
    <p:sldLayoutId id="2147483920" r:id="rId34"/>
    <p:sldLayoutId id="2147483921" r:id="rId35"/>
    <p:sldLayoutId id="2147483922" r:id="rId36"/>
    <p:sldLayoutId id="2147483923" r:id="rId37"/>
    <p:sldLayoutId id="2147483924" r:id="rId38"/>
    <p:sldLayoutId id="2147483925" r:id="rId39"/>
    <p:sldLayoutId id="2147483926" r:id="rId40"/>
    <p:sldLayoutId id="2147483927" r:id="rId41"/>
    <p:sldLayoutId id="2147483928" r:id="rId42"/>
    <p:sldLayoutId id="2147483929" r:id="rId43"/>
    <p:sldLayoutId id="2147483930" r:id="rId44"/>
    <p:sldLayoutId id="2147483931" r:id="rId45"/>
    <p:sldLayoutId id="2147483932" r:id="rId46"/>
    <p:sldLayoutId id="2147483933" r:id="rId47"/>
    <p:sldLayoutId id="2147483934" r:id="rId48"/>
    <p:sldLayoutId id="2147483935" r:id="rId49"/>
    <p:sldLayoutId id="2147483936" r:id="rId50"/>
    <p:sldLayoutId id="2147483937" r:id="rId51"/>
    <p:sldLayoutId id="2147483938" r:id="rId52"/>
    <p:sldLayoutId id="2147483939" r:id="rId53"/>
    <p:sldLayoutId id="2147483940" r:id="rId54"/>
    <p:sldLayoutId id="2147483941" r:id="rId55"/>
    <p:sldLayoutId id="2147483942" r:id="rId56"/>
    <p:sldLayoutId id="2147483943" r:id="rId57"/>
    <p:sldLayoutId id="2147483944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 panose="020F0502020204030204"/>
              <a:buNone/>
              <a:defRPr sz="58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11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 panose="020B0604020202020204"/>
              <a:buChar char="•"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65455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 panose="020B0604020202020204"/>
              <a:buChar char="–"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–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»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97510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 panose="020B0604020202020204"/>
              <a:buChar char="•"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endParaRPr kern="0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 panose="020B0604020202020204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86711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  <p:sldLayoutId id="2147483962" r:id="rId17"/>
    <p:sldLayoutId id="2147483963" r:id="rId18"/>
    <p:sldLayoutId id="2147483964" r:id="rId19"/>
    <p:sldLayoutId id="2147483965" r:id="rId20"/>
    <p:sldLayoutId id="2147483966" r:id="rId21"/>
    <p:sldLayoutId id="2147483967" r:id="rId22"/>
    <p:sldLayoutId id="2147483968" r:id="rId23"/>
    <p:sldLayoutId id="2147483969" r:id="rId24"/>
    <p:sldLayoutId id="2147483970" r:id="rId25"/>
    <p:sldLayoutId id="2147483971" r:id="rId26"/>
    <p:sldLayoutId id="2147483972" r:id="rId27"/>
    <p:sldLayoutId id="2147483973" r:id="rId28"/>
    <p:sldLayoutId id="2147483974" r:id="rId29"/>
    <p:sldLayoutId id="2147483975" r:id="rId30"/>
    <p:sldLayoutId id="2147483976" r:id="rId31"/>
    <p:sldLayoutId id="2147483977" r:id="rId32"/>
    <p:sldLayoutId id="2147483978" r:id="rId33"/>
    <p:sldLayoutId id="2147483979" r:id="rId34"/>
    <p:sldLayoutId id="2147483980" r:id="rId35"/>
    <p:sldLayoutId id="2147483981" r:id="rId36"/>
    <p:sldLayoutId id="2147483982" r:id="rId37"/>
    <p:sldLayoutId id="2147483983" r:id="rId38"/>
    <p:sldLayoutId id="2147483984" r:id="rId39"/>
    <p:sldLayoutId id="2147483985" r:id="rId40"/>
    <p:sldLayoutId id="2147483986" r:id="rId41"/>
    <p:sldLayoutId id="2147483987" r:id="rId42"/>
    <p:sldLayoutId id="2147483988" r:id="rId43"/>
    <p:sldLayoutId id="2147483989" r:id="rId44"/>
    <p:sldLayoutId id="2147483990" r:id="rId45"/>
    <p:sldLayoutId id="2147483991" r:id="rId46"/>
    <p:sldLayoutId id="2147483992" r:id="rId47"/>
    <p:sldLayoutId id="2147483993" r:id="rId48"/>
    <p:sldLayoutId id="2147483994" r:id="rId49"/>
    <p:sldLayoutId id="2147483995" r:id="rId50"/>
    <p:sldLayoutId id="2147483996" r:id="rId51"/>
    <p:sldLayoutId id="2147483997" r:id="rId52"/>
    <p:sldLayoutId id="2147483998" r:id="rId53"/>
    <p:sldLayoutId id="2147483999" r:id="rId54"/>
    <p:sldLayoutId id="2147484000" r:id="rId55"/>
    <p:sldLayoutId id="2147484001" r:id="rId56"/>
    <p:sldLayoutId id="2147484002" r:id="rId57"/>
    <p:sldLayoutId id="2147484003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D3215C-9170-41D5-870A-B1104A586A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C18464-50EF-4517-8B02-FC43004DFB2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2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324.xml"/><Relationship Id="rId5" Type="http://schemas.openxmlformats.org/officeDocument/2006/relationships/image" Target="../media/image13.png"/><Relationship Id="rId4" Type="http://schemas.openxmlformats.org/officeDocument/2006/relationships/image" Target="../media/image12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3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0" Type="http://schemas.openxmlformats.org/officeDocument/2006/relationships/image" Target="../media/image51.jpeg"/><Relationship Id="rId4" Type="http://schemas.openxmlformats.org/officeDocument/2006/relationships/image" Target="../media/image46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microsoft.com/office/2007/relationships/media" Target="../media/media2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3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65.xml"/><Relationship Id="rId7" Type="http://schemas.openxmlformats.org/officeDocument/2006/relationships/audio" Target="../media/audio3.wav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1.GIF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5.wav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12" Type="http://schemas.openxmlformats.org/officeDocument/2006/relationships/image" Target="../media/image25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49.xml"/><Relationship Id="rId6" Type="http://schemas.openxmlformats.org/officeDocument/2006/relationships/audio" Target="../media/audio5.wav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07.xml"/><Relationship Id="rId6" Type="http://schemas.openxmlformats.org/officeDocument/2006/relationships/audio" Target="../media/audio5.wav"/><Relationship Id="rId11" Type="http://schemas.openxmlformats.org/officeDocument/2006/relationships/image" Target="../media/image34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5.png"/><Relationship Id="rId2" Type="http://schemas.microsoft.com/office/2007/relationships/media" Target="../media/media2.mp3"/><Relationship Id="rId16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4205288"/>
            <a:ext cx="28956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HCA207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2" y="5100637"/>
            <a:ext cx="30480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UBBL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337" y="-272257"/>
            <a:ext cx="2125663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2614613" y="919163"/>
            <a:ext cx="7451724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Nhiệt liệt chào mừng các thầy cô về dự giờ lớp 2C </a:t>
            </a: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1506511" y="2652712"/>
            <a:ext cx="9178977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Môn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/>
              </a:rPr>
              <a:t>Toán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3983635" y="5100636"/>
            <a:ext cx="5565099" cy="9191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198"/>
              </a:avLst>
            </a:prstTxWarp>
          </a:bodyPr>
          <a:lstStyle/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GV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thực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hiện:Trần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Thị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Hường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Sinh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năm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/>
                <a:cs typeface="Arial"/>
              </a:rPr>
              <a:t> 1993</a:t>
            </a:r>
          </a:p>
        </p:txBody>
      </p:sp>
    </p:spTree>
    <p:extLst>
      <p:ext uri="{BB962C8B-B14F-4D97-AF65-F5344CB8AC3E}">
        <p14:creationId xmlns:p14="http://schemas.microsoft.com/office/powerpoint/2010/main" val="89182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2AA7B50-C54D-4FF8-A112-C1E6A5FA388A}"/>
              </a:ext>
            </a:extLst>
          </p:cNvPr>
          <p:cNvGrpSpPr/>
          <p:nvPr/>
        </p:nvGrpSpPr>
        <p:grpSpPr>
          <a:xfrm>
            <a:off x="1237019" y="269450"/>
            <a:ext cx="6637904" cy="635866"/>
            <a:chOff x="3740729" y="661336"/>
            <a:chExt cx="6637904" cy="635866"/>
          </a:xfrm>
        </p:grpSpPr>
        <p:sp>
          <p:nvSpPr>
            <p:cNvPr id="191" name="Oval 190">
              <a:extLst>
                <a:ext uri="{FF2B5EF4-FFF2-40B4-BE49-F238E27FC236}">
                  <a16:creationId xmlns="" xmlns:a16="http://schemas.microsoft.com/office/drawing/2014/main" id="{FC72CC7D-E218-4291-AA55-F216BB68CF10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prstClr val="white"/>
                  </a:solidFill>
                </a:rPr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="" xmlns:a16="http://schemas.microsoft.com/office/drawing/2014/main" id="{E0C9CD36-4E04-483B-AFB0-317C17891738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solidFill>
                    <a:prstClr val="black"/>
                  </a:solidFill>
                </a:rPr>
                <a:t>Tính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rồi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tìm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thức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ăn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cho</a:t>
              </a:r>
              <a:r>
                <a:rPr lang="en-US" sz="2600" dirty="0">
                  <a:solidFill>
                    <a:prstClr val="black"/>
                  </a:solidFill>
                </a:rPr>
                <a:t> </a:t>
              </a:r>
              <a:r>
                <a:rPr lang="en-US" sz="2600" dirty="0" err="1">
                  <a:solidFill>
                    <a:prstClr val="black"/>
                  </a:solidFill>
                </a:rPr>
                <a:t>mỗi</a:t>
              </a:r>
              <a:r>
                <a:rPr lang="en-US" sz="2600" dirty="0">
                  <a:solidFill>
                    <a:prstClr val="black"/>
                  </a:solidFill>
                </a:rPr>
                <a:t> con </a:t>
              </a:r>
              <a:r>
                <a:rPr lang="en-US" sz="2600" dirty="0" err="1">
                  <a:solidFill>
                    <a:prstClr val="black"/>
                  </a:solidFill>
                </a:rPr>
                <a:t>vật</a:t>
              </a:r>
              <a:r>
                <a:rPr lang="en-US" sz="2600" dirty="0">
                  <a:solidFill>
                    <a:prstClr val="black"/>
                  </a:solidFill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3FD2A1-7841-459D-B03F-42203A540A6F}"/>
              </a:ext>
            </a:extLst>
          </p:cNvPr>
          <p:cNvGrpSpPr/>
          <p:nvPr/>
        </p:nvGrpSpPr>
        <p:grpSpPr>
          <a:xfrm>
            <a:off x="1287418" y="1079857"/>
            <a:ext cx="2994296" cy="988122"/>
            <a:chOff x="1287418" y="1544314"/>
            <a:chExt cx="2994296" cy="988122"/>
          </a:xfrm>
        </p:grpSpPr>
        <p:grpSp>
          <p:nvGrpSpPr>
            <p:cNvPr id="118" name="Group 117">
              <a:extLst>
                <a:ext uri="{FF2B5EF4-FFF2-40B4-BE49-F238E27FC236}">
                  <a16:creationId xmlns="" xmlns:a16="http://schemas.microsoft.com/office/drawing/2014/main" id="{8300FC4C-02E5-4AE7-9CC3-1FD8E76A1E7E}"/>
                </a:ext>
              </a:extLst>
            </p:cNvPr>
            <p:cNvGrpSpPr/>
            <p:nvPr/>
          </p:nvGrpSpPr>
          <p:grpSpPr>
            <a:xfrm>
              <a:off x="1460914" y="1846636"/>
              <a:ext cx="2820800" cy="685800"/>
              <a:chOff x="1508520" y="4738254"/>
              <a:chExt cx="2820800" cy="685800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119" name="Rectangle: Rounded Corners 118">
                <a:extLst>
                  <a:ext uri="{FF2B5EF4-FFF2-40B4-BE49-F238E27FC236}">
                    <a16:creationId xmlns="" xmlns:a16="http://schemas.microsoft.com/office/drawing/2014/main" id="{F903120A-7096-4835-967D-EBC9E3C93CB5}"/>
                  </a:ext>
                </a:extLst>
              </p:cNvPr>
              <p:cNvSpPr/>
              <p:nvPr/>
            </p:nvSpPr>
            <p:spPr>
              <a:xfrm>
                <a:off x="1508520" y="4738254"/>
                <a:ext cx="2820800" cy="68580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>
                      <a:lumMod val="95000"/>
                      <a:lumOff val="5000"/>
                    </a:prstClr>
                  </a:solidFill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="" xmlns:a16="http://schemas.microsoft.com/office/drawing/2014/main" id="{5A2DA3B5-6002-422B-AFC3-EBD09BBE5858}"/>
                  </a:ext>
                </a:extLst>
              </p:cNvPr>
              <p:cNvSpPr txBox="1"/>
              <p:nvPr/>
            </p:nvSpPr>
            <p:spPr>
              <a:xfrm>
                <a:off x="1659615" y="4819544"/>
                <a:ext cx="184731" cy="52322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endParaRPr 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</a:endParaRP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C30FFAA6-2322-4DD7-9CF5-D5B53077A4ED}"/>
                </a:ext>
              </a:extLst>
            </p:cNvPr>
            <p:cNvSpPr/>
            <p:nvPr/>
          </p:nvSpPr>
          <p:spPr>
            <a:xfrm>
              <a:off x="2869933" y="1927926"/>
              <a:ext cx="1295728" cy="523220"/>
            </a:xfrm>
            <a:prstGeom prst="rec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prstClr val="black"/>
                  </a:solidFill>
                </a:rPr>
                <a:t>14 – 6 </a:t>
              </a:r>
            </a:p>
          </p:txBody>
        </p:sp>
        <p:pic>
          <p:nvPicPr>
            <p:cNvPr id="36866" name="Picture 2" descr="Premium Vector | Cute cat cartoon">
              <a:extLst>
                <a:ext uri="{FF2B5EF4-FFF2-40B4-BE49-F238E27FC236}">
                  <a16:creationId xmlns="" xmlns:a16="http://schemas.microsoft.com/office/drawing/2014/main" id="{54D1DA14-A6C1-4A58-A020-1AA72D788F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87418" y="1544314"/>
              <a:ext cx="1018644" cy="973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81E74D7-1509-4007-B401-D2DD14E02DCB}"/>
              </a:ext>
            </a:extLst>
          </p:cNvPr>
          <p:cNvGrpSpPr/>
          <p:nvPr/>
        </p:nvGrpSpPr>
        <p:grpSpPr>
          <a:xfrm>
            <a:off x="1460914" y="2083019"/>
            <a:ext cx="2820800" cy="1069412"/>
            <a:chOff x="1460914" y="2083019"/>
            <a:chExt cx="2820800" cy="1069412"/>
          </a:xfrm>
        </p:grpSpPr>
        <p:grpSp>
          <p:nvGrpSpPr>
            <p:cNvPr id="121" name="Group 120">
              <a:extLst>
                <a:ext uri="{FF2B5EF4-FFF2-40B4-BE49-F238E27FC236}">
                  <a16:creationId xmlns="" xmlns:a16="http://schemas.microsoft.com/office/drawing/2014/main" id="{732C1D87-B743-4A3F-9917-E729CF9C0565}"/>
                </a:ext>
              </a:extLst>
            </p:cNvPr>
            <p:cNvGrpSpPr/>
            <p:nvPr/>
          </p:nvGrpSpPr>
          <p:grpSpPr>
            <a:xfrm>
              <a:off x="1460914" y="2451591"/>
              <a:ext cx="2820800" cy="685800"/>
              <a:chOff x="1460914" y="1846636"/>
              <a:chExt cx="2820800" cy="685800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="" xmlns:a16="http://schemas.microsoft.com/office/drawing/2014/main" id="{6743788F-D662-47FF-A55A-5BF55D892F25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25" name="Rectangle: Rounded Corners 124">
                  <a:extLst>
                    <a:ext uri="{FF2B5EF4-FFF2-40B4-BE49-F238E27FC236}">
                      <a16:creationId xmlns="" xmlns:a16="http://schemas.microsoft.com/office/drawing/2014/main" id="{CA2314B3-6AB2-4AD0-B6E3-2D41F62CCACE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="" xmlns:a16="http://schemas.microsoft.com/office/drawing/2014/main" id="{C37F5E68-3F41-44CB-9088-D4F1488B8FCE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50F30EE2-D046-4BA0-8014-95FE0D5759ED}"/>
                  </a:ext>
                </a:extLst>
              </p:cNvPr>
              <p:cNvSpPr/>
              <p:nvPr/>
            </p:nvSpPr>
            <p:spPr>
              <a:xfrm>
                <a:off x="2869933" y="1945987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/>
                    </a:solidFill>
                  </a:rPr>
                  <a:t>5 + 6</a:t>
                </a:r>
              </a:p>
            </p:txBody>
          </p:sp>
        </p:grpSp>
        <p:pic>
          <p:nvPicPr>
            <p:cNvPr id="36868" name="Picture 4" descr="Premium Vector | Cute monkey cartoon">
              <a:extLst>
                <a:ext uri="{FF2B5EF4-FFF2-40B4-BE49-F238E27FC236}">
                  <a16:creationId xmlns="" xmlns:a16="http://schemas.microsoft.com/office/drawing/2014/main" id="{86397077-9C32-4999-B0B0-0670243C1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858" y="2083019"/>
              <a:ext cx="967416" cy="106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AA8D44A-6A97-49ED-AEA9-31E660D2CB18}"/>
              </a:ext>
            </a:extLst>
          </p:cNvPr>
          <p:cNvGrpSpPr/>
          <p:nvPr/>
        </p:nvGrpSpPr>
        <p:grpSpPr>
          <a:xfrm>
            <a:off x="1460914" y="3274744"/>
            <a:ext cx="2820800" cy="988122"/>
            <a:chOff x="1460914" y="3274744"/>
            <a:chExt cx="2820800" cy="988122"/>
          </a:xfrm>
        </p:grpSpPr>
        <p:grpSp>
          <p:nvGrpSpPr>
            <p:cNvPr id="127" name="Group 126">
              <a:extLst>
                <a:ext uri="{FF2B5EF4-FFF2-40B4-BE49-F238E27FC236}">
                  <a16:creationId xmlns="" xmlns:a16="http://schemas.microsoft.com/office/drawing/2014/main" id="{DDF30744-B527-4BAB-8D07-95C82508391C}"/>
                </a:ext>
              </a:extLst>
            </p:cNvPr>
            <p:cNvGrpSpPr/>
            <p:nvPr/>
          </p:nvGrpSpPr>
          <p:grpSpPr>
            <a:xfrm>
              <a:off x="1460914" y="3521003"/>
              <a:ext cx="2820800" cy="685800"/>
              <a:chOff x="1460914" y="1846636"/>
              <a:chExt cx="2820800" cy="685800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="" xmlns:a16="http://schemas.microsoft.com/office/drawing/2014/main" id="{127F5722-6367-4A05-B193-CFBB5AE57B59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31" name="Rectangle: Rounded Corners 130">
                  <a:extLst>
                    <a:ext uri="{FF2B5EF4-FFF2-40B4-BE49-F238E27FC236}">
                      <a16:creationId xmlns="" xmlns:a16="http://schemas.microsoft.com/office/drawing/2014/main" id="{A4D04DF1-787B-4A9B-9FAB-676609F1BB13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="" xmlns:a16="http://schemas.microsoft.com/office/drawing/2014/main" id="{173E5B1E-1395-4601-A5A0-0E0B880C512D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29" name="Rectangle 128">
                <a:extLst>
                  <a:ext uri="{FF2B5EF4-FFF2-40B4-BE49-F238E27FC236}">
                    <a16:creationId xmlns="" xmlns:a16="http://schemas.microsoft.com/office/drawing/2014/main" id="{30B04855-9CF7-4ADA-AA22-D4D7DB63C029}"/>
                  </a:ext>
                </a:extLst>
              </p:cNvPr>
              <p:cNvSpPr/>
              <p:nvPr/>
            </p:nvSpPr>
            <p:spPr>
              <a:xfrm>
                <a:off x="2869933" y="1924237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/>
                    </a:solidFill>
                  </a:rPr>
                  <a:t>17 – 8 </a:t>
                </a:r>
              </a:p>
            </p:txBody>
          </p:sp>
        </p:grpSp>
        <p:pic>
          <p:nvPicPr>
            <p:cNvPr id="36870" name="Picture 6" descr="Dog Cartoons High Res Stock Images | Shutterstock">
              <a:extLst>
                <a:ext uri="{FF2B5EF4-FFF2-40B4-BE49-F238E27FC236}">
                  <a16:creationId xmlns="" xmlns:a16="http://schemas.microsoft.com/office/drawing/2014/main" id="{9C92D153-362F-44CD-BC3C-26C0C8B88C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52"/>
            <a:stretch/>
          </p:blipFill>
          <p:spPr bwMode="auto">
            <a:xfrm flipH="1">
              <a:off x="1503858" y="3274744"/>
              <a:ext cx="992146" cy="988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E027E4B-F1B4-4A2D-BD2A-7B45B24B63F6}"/>
              </a:ext>
            </a:extLst>
          </p:cNvPr>
          <p:cNvGrpSpPr/>
          <p:nvPr/>
        </p:nvGrpSpPr>
        <p:grpSpPr>
          <a:xfrm>
            <a:off x="1436178" y="4481126"/>
            <a:ext cx="2845536" cy="795089"/>
            <a:chOff x="1436178" y="4481126"/>
            <a:chExt cx="2845536" cy="795089"/>
          </a:xfrm>
        </p:grpSpPr>
        <p:grpSp>
          <p:nvGrpSpPr>
            <p:cNvPr id="133" name="Group 132">
              <a:extLst>
                <a:ext uri="{FF2B5EF4-FFF2-40B4-BE49-F238E27FC236}">
                  <a16:creationId xmlns="" xmlns:a16="http://schemas.microsoft.com/office/drawing/2014/main" id="{456DFF7E-D010-45BC-8F41-57C9D46027C2}"/>
                </a:ext>
              </a:extLst>
            </p:cNvPr>
            <p:cNvGrpSpPr/>
            <p:nvPr/>
          </p:nvGrpSpPr>
          <p:grpSpPr>
            <a:xfrm>
              <a:off x="1460914" y="4590415"/>
              <a:ext cx="2820800" cy="685800"/>
              <a:chOff x="1460914" y="1846636"/>
              <a:chExt cx="2820800" cy="685800"/>
            </a:xfrm>
          </p:grpSpPr>
          <p:grpSp>
            <p:nvGrpSpPr>
              <p:cNvPr id="134" name="Group 133">
                <a:extLst>
                  <a:ext uri="{FF2B5EF4-FFF2-40B4-BE49-F238E27FC236}">
                    <a16:creationId xmlns="" xmlns:a16="http://schemas.microsoft.com/office/drawing/2014/main" id="{315C3C84-5AEF-43CD-97D3-A6BF36DC8D8E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37" name="Rectangle: Rounded Corners 136">
                  <a:extLst>
                    <a:ext uri="{FF2B5EF4-FFF2-40B4-BE49-F238E27FC236}">
                      <a16:creationId xmlns="" xmlns:a16="http://schemas.microsoft.com/office/drawing/2014/main" id="{07D62305-5191-42A1-B1EE-C91A521991D3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138" name="TextBox 137">
                  <a:extLst>
                    <a:ext uri="{FF2B5EF4-FFF2-40B4-BE49-F238E27FC236}">
                      <a16:creationId xmlns="" xmlns:a16="http://schemas.microsoft.com/office/drawing/2014/main" id="{3F3F6CE1-8E14-4554-8DA8-E0EE47AEBFEA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35" name="Rectangle 134">
                <a:extLst>
                  <a:ext uri="{FF2B5EF4-FFF2-40B4-BE49-F238E27FC236}">
                    <a16:creationId xmlns="" xmlns:a16="http://schemas.microsoft.com/office/drawing/2014/main" id="{3A59A9DE-FE7E-467D-B75A-BEFCB5AA9B4D}"/>
                  </a:ext>
                </a:extLst>
              </p:cNvPr>
              <p:cNvSpPr/>
              <p:nvPr/>
            </p:nvSpPr>
            <p:spPr>
              <a:xfrm>
                <a:off x="2869933" y="1927926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/>
                    </a:solidFill>
                  </a:rPr>
                  <a:t>7 + 7 </a:t>
                </a:r>
              </a:p>
            </p:txBody>
          </p:sp>
        </p:grpSp>
        <p:pic>
          <p:nvPicPr>
            <p:cNvPr id="36872" name="Picture 8" descr="Premium Vector | Happy elephant cartoon">
              <a:extLst>
                <a:ext uri="{FF2B5EF4-FFF2-40B4-BE49-F238E27FC236}">
                  <a16:creationId xmlns="" xmlns:a16="http://schemas.microsoft.com/office/drawing/2014/main" id="{18E257A6-017B-40F1-947B-BADF0FD18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6178" y="4481126"/>
              <a:ext cx="1131804" cy="78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FD22913-3F69-4FC9-A575-D2328486F451}"/>
              </a:ext>
            </a:extLst>
          </p:cNvPr>
          <p:cNvGrpSpPr/>
          <p:nvPr/>
        </p:nvGrpSpPr>
        <p:grpSpPr>
          <a:xfrm>
            <a:off x="1460914" y="5659827"/>
            <a:ext cx="2820800" cy="685800"/>
            <a:chOff x="1460914" y="5659827"/>
            <a:chExt cx="2820800" cy="685800"/>
          </a:xfrm>
        </p:grpSpPr>
        <p:grpSp>
          <p:nvGrpSpPr>
            <p:cNvPr id="139" name="Group 138">
              <a:extLst>
                <a:ext uri="{FF2B5EF4-FFF2-40B4-BE49-F238E27FC236}">
                  <a16:creationId xmlns="" xmlns:a16="http://schemas.microsoft.com/office/drawing/2014/main" id="{3081053D-CC2B-4ED8-8482-944A9C181E55}"/>
                </a:ext>
              </a:extLst>
            </p:cNvPr>
            <p:cNvGrpSpPr/>
            <p:nvPr/>
          </p:nvGrpSpPr>
          <p:grpSpPr>
            <a:xfrm>
              <a:off x="1460914" y="5659827"/>
              <a:ext cx="2820800" cy="685800"/>
              <a:chOff x="1460914" y="1846636"/>
              <a:chExt cx="2820800" cy="685800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="" xmlns:a16="http://schemas.microsoft.com/office/drawing/2014/main" id="{C830F87A-38D6-4818-BDC6-825116864C1E}"/>
                  </a:ext>
                </a:extLst>
              </p:cNvPr>
              <p:cNvGrpSpPr/>
              <p:nvPr/>
            </p:nvGrpSpPr>
            <p:grpSpPr>
              <a:xfrm>
                <a:off x="1460914" y="1846636"/>
                <a:ext cx="2820800" cy="685800"/>
                <a:chOff x="1508520" y="4738254"/>
                <a:chExt cx="2820800" cy="685800"/>
              </a:xfrm>
              <a:solidFill>
                <a:schemeClr val="accent3">
                  <a:lumMod val="60000"/>
                  <a:lumOff val="40000"/>
                </a:schemeClr>
              </a:solidFill>
            </p:grpSpPr>
            <p:sp>
              <p:nvSpPr>
                <p:cNvPr id="143" name="Rectangle: Rounded Corners 142">
                  <a:extLst>
                    <a:ext uri="{FF2B5EF4-FFF2-40B4-BE49-F238E27FC236}">
                      <a16:creationId xmlns="" xmlns:a16="http://schemas.microsoft.com/office/drawing/2014/main" id="{55A5D45F-EB14-47DF-BB1F-A0DF6DC2B87B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82080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144" name="TextBox 143">
                  <a:extLst>
                    <a:ext uri="{FF2B5EF4-FFF2-40B4-BE49-F238E27FC236}">
                      <a16:creationId xmlns="" xmlns:a16="http://schemas.microsoft.com/office/drawing/2014/main" id="{60F46108-F837-41EA-9A56-A25DD7A1A7A2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41" name="Rectangle 140">
                <a:extLst>
                  <a:ext uri="{FF2B5EF4-FFF2-40B4-BE49-F238E27FC236}">
                    <a16:creationId xmlns="" xmlns:a16="http://schemas.microsoft.com/office/drawing/2014/main" id="{B65015A1-F79C-4422-9E68-F724C7B05D13}"/>
                  </a:ext>
                </a:extLst>
              </p:cNvPr>
              <p:cNvSpPr/>
              <p:nvPr/>
            </p:nvSpPr>
            <p:spPr>
              <a:xfrm>
                <a:off x="2878034" y="1927926"/>
                <a:ext cx="1295728" cy="523220"/>
              </a:xfrm>
              <a:prstGeom prst="rect">
                <a:avLst/>
              </a:prstGeom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/>
                    </a:solidFill>
                  </a:rPr>
                  <a:t>16 – 9 </a:t>
                </a:r>
              </a:p>
            </p:txBody>
          </p:sp>
        </p:grpSp>
        <p:pic>
          <p:nvPicPr>
            <p:cNvPr id="36874" name="Picture 10" descr="phim hoạt hình con sâu bướm - Véc tơ bản đồ của sâu bướm png tải về - Miễn  phí trong suốt Côn Trùng png Tải về.">
              <a:extLst>
                <a:ext uri="{FF2B5EF4-FFF2-40B4-BE49-F238E27FC236}">
                  <a16:creationId xmlns="" xmlns:a16="http://schemas.microsoft.com/office/drawing/2014/main" id="{181EA141-7E55-413B-930A-846D14631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9" b="100000" l="111" r="100000">
                          <a14:foregroundMark x1="10222" y1="24821" x2="10222" y2="24821"/>
                          <a14:foregroundMark x1="30000" y1="26786" x2="30000" y2="26786"/>
                          <a14:foregroundMark x1="28444" y1="23036" x2="28444" y2="23036"/>
                          <a14:foregroundMark x1="7333" y1="20357" x2="7333" y2="20357"/>
                          <a14:foregroundMark x1="12778" y1="22500" x2="12778" y2="2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30770" flipH="1">
              <a:off x="1665265" y="5702131"/>
              <a:ext cx="966200" cy="601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9839C5F-809E-4AFC-86B5-9F36384CC0A5}"/>
              </a:ext>
            </a:extLst>
          </p:cNvPr>
          <p:cNvGrpSpPr/>
          <p:nvPr/>
        </p:nvGrpSpPr>
        <p:grpSpPr>
          <a:xfrm>
            <a:off x="7662866" y="5526649"/>
            <a:ext cx="2524177" cy="796221"/>
            <a:chOff x="7662866" y="5526649"/>
            <a:chExt cx="2524177" cy="796221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D145FD0E-85EE-43AB-8BD4-2454A820C2E8}"/>
                </a:ext>
              </a:extLst>
            </p:cNvPr>
            <p:cNvGrpSpPr/>
            <p:nvPr/>
          </p:nvGrpSpPr>
          <p:grpSpPr>
            <a:xfrm>
              <a:off x="7662866" y="5637070"/>
              <a:ext cx="2524177" cy="685800"/>
              <a:chOff x="7662866" y="5637070"/>
              <a:chExt cx="2524177" cy="685800"/>
            </a:xfrm>
          </p:grpSpPr>
          <p:grpSp>
            <p:nvGrpSpPr>
              <p:cNvPr id="164" name="Group 163">
                <a:extLst>
                  <a:ext uri="{FF2B5EF4-FFF2-40B4-BE49-F238E27FC236}">
                    <a16:creationId xmlns="" xmlns:a16="http://schemas.microsoft.com/office/drawing/2014/main" id="{3DFD0D9B-B03D-46E2-902E-FACD8BF73717}"/>
                  </a:ext>
                </a:extLst>
              </p:cNvPr>
              <p:cNvGrpSpPr/>
              <p:nvPr/>
            </p:nvGrpSpPr>
            <p:grpSpPr>
              <a:xfrm>
                <a:off x="7662866" y="5637070"/>
                <a:ext cx="2524177" cy="685800"/>
                <a:chOff x="7662867" y="1382179"/>
                <a:chExt cx="2524177" cy="685800"/>
              </a:xfrm>
            </p:grpSpPr>
            <p:grpSp>
              <p:nvGrpSpPr>
                <p:cNvPr id="166" name="Group 165">
                  <a:extLst>
                    <a:ext uri="{FF2B5EF4-FFF2-40B4-BE49-F238E27FC236}">
                      <a16:creationId xmlns="" xmlns:a16="http://schemas.microsoft.com/office/drawing/2014/main" id="{B768D087-F76B-4EB2-A19F-5FE8479B878B}"/>
                    </a:ext>
                  </a:extLst>
                </p:cNvPr>
                <p:cNvGrpSpPr/>
                <p:nvPr/>
              </p:nvGrpSpPr>
              <p:grpSpPr>
                <a:xfrm>
                  <a:off x="7662867" y="1382179"/>
                  <a:ext cx="2524177" cy="685800"/>
                  <a:chOff x="1508520" y="4738254"/>
                  <a:chExt cx="2524177" cy="685800"/>
                </a:xfrm>
                <a:solidFill>
                  <a:srgbClr val="FCD5B5"/>
                </a:solidFill>
              </p:grpSpPr>
              <p:sp>
                <p:nvSpPr>
                  <p:cNvPr id="168" name="Rectangle: Rounded Corners 167">
                    <a:extLst>
                      <a:ext uri="{FF2B5EF4-FFF2-40B4-BE49-F238E27FC236}">
                        <a16:creationId xmlns="" xmlns:a16="http://schemas.microsoft.com/office/drawing/2014/main" id="{7B1EE834-32BE-424B-ABDF-4CD5EFFAA1BA}"/>
                      </a:ext>
                    </a:extLst>
                  </p:cNvPr>
                  <p:cNvSpPr/>
                  <p:nvPr/>
                </p:nvSpPr>
                <p:spPr>
                  <a:xfrm>
                    <a:off x="1508520" y="4738254"/>
                    <a:ext cx="2524177" cy="685800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endParaRPr>
                  </a:p>
                </p:txBody>
              </p:sp>
              <p:sp>
                <p:nvSpPr>
                  <p:cNvPr id="169" name="TextBox 168">
                    <a:extLst>
                      <a:ext uri="{FF2B5EF4-FFF2-40B4-BE49-F238E27FC236}">
                        <a16:creationId xmlns="" xmlns:a16="http://schemas.microsoft.com/office/drawing/2014/main" id="{5A8BE0FB-B915-40E9-BE6B-A99434DF4BFB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15" y="4819544"/>
                    <a:ext cx="184731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28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endParaRPr>
                  </a:p>
                </p:txBody>
              </p:sp>
            </p:grpSp>
            <p:sp>
              <p:nvSpPr>
                <p:cNvPr id="167" name="Oval 166">
                  <a:extLst>
                    <a:ext uri="{FF2B5EF4-FFF2-40B4-BE49-F238E27FC236}">
                      <a16:creationId xmlns="" xmlns:a16="http://schemas.microsoft.com/office/drawing/2014/main" id="{012F3521-95BE-4DFE-86D4-32890AAD6475}"/>
                    </a:ext>
                  </a:extLst>
                </p:cNvPr>
                <p:cNvSpPr/>
                <p:nvPr/>
              </p:nvSpPr>
              <p:spPr>
                <a:xfrm>
                  <a:off x="7906327" y="1441075"/>
                  <a:ext cx="568008" cy="56800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70" name="TextBox 169">
                <a:extLst>
                  <a:ext uri="{FF2B5EF4-FFF2-40B4-BE49-F238E27FC236}">
                    <a16:creationId xmlns="" xmlns:a16="http://schemas.microsoft.com/office/drawing/2014/main" id="{0AD684B8-A829-4AF1-ADC2-4BCB2F48DAE2}"/>
                  </a:ext>
                </a:extLst>
              </p:cNvPr>
              <p:cNvSpPr txBox="1"/>
              <p:nvPr/>
            </p:nvSpPr>
            <p:spPr>
              <a:xfrm>
                <a:off x="7927014" y="5729557"/>
                <a:ext cx="5587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11</a:t>
                </a:r>
              </a:p>
            </p:txBody>
          </p:sp>
        </p:grpSp>
        <p:pic>
          <p:nvPicPr>
            <p:cNvPr id="36876" name="Picture 12" descr="Banana Cartoon HD Stock Images | Shutterstock">
              <a:extLst>
                <a:ext uri="{FF2B5EF4-FFF2-40B4-BE49-F238E27FC236}">
                  <a16:creationId xmlns="" xmlns:a16="http://schemas.microsoft.com/office/drawing/2014/main" id="{873D3074-AB28-414A-88DF-EC5BAB2E21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7"/>
            <a:stretch/>
          </p:blipFill>
          <p:spPr bwMode="auto">
            <a:xfrm flipH="1">
              <a:off x="8921241" y="5526649"/>
              <a:ext cx="1132768" cy="78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2CD8AB2-6F42-4778-A15B-BD53998AF472}"/>
              </a:ext>
            </a:extLst>
          </p:cNvPr>
          <p:cNvGrpSpPr/>
          <p:nvPr/>
        </p:nvGrpSpPr>
        <p:grpSpPr>
          <a:xfrm>
            <a:off x="7662865" y="4538447"/>
            <a:ext cx="2524177" cy="760844"/>
            <a:chOff x="7662865" y="4538447"/>
            <a:chExt cx="2524177" cy="760844"/>
          </a:xfrm>
        </p:grpSpPr>
        <p:grpSp>
          <p:nvGrpSpPr>
            <p:cNvPr id="158" name="Group 157">
              <a:extLst>
                <a:ext uri="{FF2B5EF4-FFF2-40B4-BE49-F238E27FC236}">
                  <a16:creationId xmlns="" xmlns:a16="http://schemas.microsoft.com/office/drawing/2014/main" id="{150DBAE6-0752-45B9-91F3-3AC6E2FBB2CB}"/>
                </a:ext>
              </a:extLst>
            </p:cNvPr>
            <p:cNvGrpSpPr/>
            <p:nvPr/>
          </p:nvGrpSpPr>
          <p:grpSpPr>
            <a:xfrm>
              <a:off x="7662865" y="4584214"/>
              <a:ext cx="2524177" cy="685800"/>
              <a:chOff x="7662867" y="1382179"/>
              <a:chExt cx="2524177" cy="685800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="" xmlns:a16="http://schemas.microsoft.com/office/drawing/2014/main" id="{6994B6EF-B0AC-4B88-9B8E-658B480A4DB3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161" name="Rectangle: Rounded Corners 160">
                  <a:extLst>
                    <a:ext uri="{FF2B5EF4-FFF2-40B4-BE49-F238E27FC236}">
                      <a16:creationId xmlns="" xmlns:a16="http://schemas.microsoft.com/office/drawing/2014/main" id="{BBE6E465-7E5E-4301-B511-DDA4115A5BF8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163" name="TextBox 162">
                  <a:extLst>
                    <a:ext uri="{FF2B5EF4-FFF2-40B4-BE49-F238E27FC236}">
                      <a16:creationId xmlns="" xmlns:a16="http://schemas.microsoft.com/office/drawing/2014/main" id="{1FBEC1A5-9625-4D67-A2CB-AECB27DB1E93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60" name="Oval 159">
                <a:extLst>
                  <a:ext uri="{FF2B5EF4-FFF2-40B4-BE49-F238E27FC236}">
                    <a16:creationId xmlns="" xmlns:a16="http://schemas.microsoft.com/office/drawing/2014/main" id="{277A324E-20C5-41AA-8155-7383D20C7BB2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rPr>
                  <a:t>7</a:t>
                </a:r>
              </a:p>
            </p:txBody>
          </p:sp>
        </p:grpSp>
        <p:pic>
          <p:nvPicPr>
            <p:cNvPr id="36878" name="Picture 14" descr="Birch leaf icon cartoon style Royalty Free Vector Image">
              <a:extLst>
                <a:ext uri="{FF2B5EF4-FFF2-40B4-BE49-F238E27FC236}">
                  <a16:creationId xmlns="" xmlns:a16="http://schemas.microsoft.com/office/drawing/2014/main" id="{88018746-0309-41F9-9D55-7305433721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77"/>
            <a:stretch/>
          </p:blipFill>
          <p:spPr bwMode="auto">
            <a:xfrm rot="16200000" flipH="1">
              <a:off x="9080638" y="4534889"/>
              <a:ext cx="760844" cy="767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1426319-B3BC-4059-B743-77C7EB41DE2A}"/>
              </a:ext>
            </a:extLst>
          </p:cNvPr>
          <p:cNvGrpSpPr/>
          <p:nvPr/>
        </p:nvGrpSpPr>
        <p:grpSpPr>
          <a:xfrm>
            <a:off x="7662864" y="3514869"/>
            <a:ext cx="2524177" cy="685800"/>
            <a:chOff x="7662864" y="3514869"/>
            <a:chExt cx="2524177" cy="685800"/>
          </a:xfrm>
        </p:grpSpPr>
        <p:grpSp>
          <p:nvGrpSpPr>
            <p:cNvPr id="153" name="Group 152">
              <a:extLst>
                <a:ext uri="{FF2B5EF4-FFF2-40B4-BE49-F238E27FC236}">
                  <a16:creationId xmlns="" xmlns:a16="http://schemas.microsoft.com/office/drawing/2014/main" id="{5223C4B8-017A-41BA-BB76-9882405CFCED}"/>
                </a:ext>
              </a:extLst>
            </p:cNvPr>
            <p:cNvGrpSpPr/>
            <p:nvPr/>
          </p:nvGrpSpPr>
          <p:grpSpPr>
            <a:xfrm>
              <a:off x="7662864" y="3514869"/>
              <a:ext cx="2524177" cy="685800"/>
              <a:chOff x="7662867" y="1382179"/>
              <a:chExt cx="2524177" cy="685800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="" xmlns:a16="http://schemas.microsoft.com/office/drawing/2014/main" id="{C7EA50D2-E2C3-4352-92D9-FC03B09B8CCB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156" name="Rectangle: Rounded Corners 155">
                  <a:extLst>
                    <a:ext uri="{FF2B5EF4-FFF2-40B4-BE49-F238E27FC236}">
                      <a16:creationId xmlns="" xmlns:a16="http://schemas.microsoft.com/office/drawing/2014/main" id="{67A2DF22-1D5C-4576-BD68-549DD2FAF17E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157" name="TextBox 156">
                  <a:extLst>
                    <a:ext uri="{FF2B5EF4-FFF2-40B4-BE49-F238E27FC236}">
                      <a16:creationId xmlns="" xmlns:a16="http://schemas.microsoft.com/office/drawing/2014/main" id="{76799010-6007-439B-95B4-9B07F2BB4241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55" name="Oval 154">
                <a:extLst>
                  <a:ext uri="{FF2B5EF4-FFF2-40B4-BE49-F238E27FC236}">
                    <a16:creationId xmlns="" xmlns:a16="http://schemas.microsoft.com/office/drawing/2014/main" id="{ECE0E03B-A023-42B5-9323-E93BBF8E85DE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rPr>
                  <a:t>8</a:t>
                </a:r>
              </a:p>
            </p:txBody>
          </p:sp>
        </p:grpSp>
        <p:pic>
          <p:nvPicPr>
            <p:cNvPr id="36880" name="Picture 16" descr="Delicious Braised Fish White Plate Cartoon Illustration Hand Drawn Braised  Fish Illustration, Green Shallot, New Years Braised Fish, Illustration PNG  Transparent Clipart Image and PSD File for Free Download">
              <a:extLst>
                <a:ext uri="{FF2B5EF4-FFF2-40B4-BE49-F238E27FC236}">
                  <a16:creationId xmlns="" xmlns:a16="http://schemas.microsoft.com/office/drawing/2014/main" id="{F6668A10-B951-49D3-A845-1E9CBA26B1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8" t="28424" r="10986" b="30267"/>
            <a:stretch/>
          </p:blipFill>
          <p:spPr bwMode="auto">
            <a:xfrm flipH="1">
              <a:off x="8926515" y="3540183"/>
              <a:ext cx="1127494" cy="597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FC56144-1002-424D-B44C-E3B11697A813}"/>
              </a:ext>
            </a:extLst>
          </p:cNvPr>
          <p:cNvGrpSpPr/>
          <p:nvPr/>
        </p:nvGrpSpPr>
        <p:grpSpPr>
          <a:xfrm>
            <a:off x="7662863" y="2178400"/>
            <a:ext cx="2524177" cy="1144107"/>
            <a:chOff x="7662863" y="2178400"/>
            <a:chExt cx="2524177" cy="1144107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B8CF8AB4-311F-4833-949F-CC453FFFC51C}"/>
                </a:ext>
              </a:extLst>
            </p:cNvPr>
            <p:cNvGrpSpPr/>
            <p:nvPr/>
          </p:nvGrpSpPr>
          <p:grpSpPr>
            <a:xfrm>
              <a:off x="7662863" y="2449510"/>
              <a:ext cx="2524177" cy="685800"/>
              <a:chOff x="7662863" y="2449510"/>
              <a:chExt cx="2524177" cy="685800"/>
            </a:xfrm>
          </p:grpSpPr>
          <p:grpSp>
            <p:nvGrpSpPr>
              <p:cNvPr id="148" name="Group 147">
                <a:extLst>
                  <a:ext uri="{FF2B5EF4-FFF2-40B4-BE49-F238E27FC236}">
                    <a16:creationId xmlns="" xmlns:a16="http://schemas.microsoft.com/office/drawing/2014/main" id="{9F9FFD9E-DB72-4085-A89B-67200000EBC6}"/>
                  </a:ext>
                </a:extLst>
              </p:cNvPr>
              <p:cNvGrpSpPr/>
              <p:nvPr/>
            </p:nvGrpSpPr>
            <p:grpSpPr>
              <a:xfrm>
                <a:off x="7662863" y="2449510"/>
                <a:ext cx="2524177" cy="685800"/>
                <a:chOff x="7662867" y="1382179"/>
                <a:chExt cx="2524177" cy="685800"/>
              </a:xfrm>
            </p:grpSpPr>
            <p:grpSp>
              <p:nvGrpSpPr>
                <p:cNvPr id="149" name="Group 148">
                  <a:extLst>
                    <a:ext uri="{FF2B5EF4-FFF2-40B4-BE49-F238E27FC236}">
                      <a16:creationId xmlns="" xmlns:a16="http://schemas.microsoft.com/office/drawing/2014/main" id="{C52B745F-500E-4799-BDE2-7F0059DF71B7}"/>
                    </a:ext>
                  </a:extLst>
                </p:cNvPr>
                <p:cNvGrpSpPr/>
                <p:nvPr/>
              </p:nvGrpSpPr>
              <p:grpSpPr>
                <a:xfrm>
                  <a:off x="7662867" y="1382179"/>
                  <a:ext cx="2524177" cy="685800"/>
                  <a:chOff x="1508520" y="4738254"/>
                  <a:chExt cx="2524177" cy="685800"/>
                </a:xfrm>
                <a:solidFill>
                  <a:srgbClr val="FCD5B5"/>
                </a:solidFill>
              </p:grpSpPr>
              <p:sp>
                <p:nvSpPr>
                  <p:cNvPr id="151" name="Rectangle: Rounded Corners 150">
                    <a:extLst>
                      <a:ext uri="{FF2B5EF4-FFF2-40B4-BE49-F238E27FC236}">
                        <a16:creationId xmlns="" xmlns:a16="http://schemas.microsoft.com/office/drawing/2014/main" id="{CBD4E6A3-69FC-4A2B-8A28-ACDF7E0102FA}"/>
                      </a:ext>
                    </a:extLst>
                  </p:cNvPr>
                  <p:cNvSpPr/>
                  <p:nvPr/>
                </p:nvSpPr>
                <p:spPr>
                  <a:xfrm>
                    <a:off x="1508520" y="4738254"/>
                    <a:ext cx="2524177" cy="685800"/>
                  </a:xfrm>
                  <a:prstGeom prst="round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endParaRPr>
                  </a:p>
                </p:txBody>
              </p:sp>
              <p:sp>
                <p:nvSpPr>
                  <p:cNvPr id="152" name="TextBox 151">
                    <a:extLst>
                      <a:ext uri="{FF2B5EF4-FFF2-40B4-BE49-F238E27FC236}">
                        <a16:creationId xmlns="" xmlns:a16="http://schemas.microsoft.com/office/drawing/2014/main" id="{F60B544D-0A10-44CF-9AC7-396F8BDA3BA2}"/>
                      </a:ext>
                    </a:extLst>
                  </p:cNvPr>
                  <p:cNvSpPr txBox="1"/>
                  <p:nvPr/>
                </p:nvSpPr>
                <p:spPr>
                  <a:xfrm>
                    <a:off x="1659615" y="4819544"/>
                    <a:ext cx="184731" cy="523220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2800" dirty="0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endParaRPr>
                  </a:p>
                </p:txBody>
              </p:sp>
            </p:grpSp>
            <p:sp>
              <p:nvSpPr>
                <p:cNvPr id="150" name="Oval 149">
                  <a:extLst>
                    <a:ext uri="{FF2B5EF4-FFF2-40B4-BE49-F238E27FC236}">
                      <a16:creationId xmlns="" xmlns:a16="http://schemas.microsoft.com/office/drawing/2014/main" id="{B9E817DC-9F5A-49E4-9642-4891B86A1CB2}"/>
                    </a:ext>
                  </a:extLst>
                </p:cNvPr>
                <p:cNvSpPr/>
                <p:nvPr/>
              </p:nvSpPr>
              <p:spPr>
                <a:xfrm>
                  <a:off x="7906327" y="1441075"/>
                  <a:ext cx="568008" cy="568008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ECAFA3AF-4B68-4144-970F-E7B5D9C2CDF8}"/>
                  </a:ext>
                </a:extLst>
              </p:cNvPr>
              <p:cNvSpPr txBox="1"/>
              <p:nvPr/>
            </p:nvSpPr>
            <p:spPr>
              <a:xfrm>
                <a:off x="7897618" y="2553194"/>
                <a:ext cx="585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prstClr val="black"/>
                    </a:solidFill>
                  </a:rPr>
                  <a:t>14</a:t>
                </a:r>
              </a:p>
            </p:txBody>
          </p:sp>
        </p:grpSp>
        <p:pic>
          <p:nvPicPr>
            <p:cNvPr id="36882" name="Picture 18" descr="Hình ảnh Cartoon Phong Cách Tươi Các Yếu Tố Mía, Cây Mía, Lá Cây, Màu Tím  miễn phí tải tập tin PNG PSDComment và Vector">
              <a:extLst>
                <a:ext uri="{FF2B5EF4-FFF2-40B4-BE49-F238E27FC236}">
                  <a16:creationId xmlns="" xmlns:a16="http://schemas.microsoft.com/office/drawing/2014/main" id="{3A82CE53-CBB9-4DD0-9433-7C99FEEE61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6F5F5"/>
                </a:clrFrom>
                <a:clrTo>
                  <a:srgbClr val="F6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9" r="9588"/>
            <a:stretch/>
          </p:blipFill>
          <p:spPr bwMode="auto">
            <a:xfrm>
              <a:off x="9274237" y="2178400"/>
              <a:ext cx="908220" cy="114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B74C4BA-55A6-4A8F-8962-46365744F2FD}"/>
              </a:ext>
            </a:extLst>
          </p:cNvPr>
          <p:cNvGrpSpPr/>
          <p:nvPr/>
        </p:nvGrpSpPr>
        <p:grpSpPr>
          <a:xfrm>
            <a:off x="7662867" y="1382179"/>
            <a:ext cx="2524177" cy="685800"/>
            <a:chOff x="7662867" y="1382179"/>
            <a:chExt cx="2524177" cy="6858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B93371D-0F61-481F-842C-421C7B79852A}"/>
                </a:ext>
              </a:extLst>
            </p:cNvPr>
            <p:cNvGrpSpPr/>
            <p:nvPr/>
          </p:nvGrpSpPr>
          <p:grpSpPr>
            <a:xfrm>
              <a:off x="7662867" y="1382179"/>
              <a:ext cx="2524177" cy="685800"/>
              <a:chOff x="7662867" y="1382179"/>
              <a:chExt cx="2524177" cy="68580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="" xmlns:a16="http://schemas.microsoft.com/office/drawing/2014/main" id="{D8B70744-73ED-473B-93AE-34220ED559BA}"/>
                  </a:ext>
                </a:extLst>
              </p:cNvPr>
              <p:cNvGrpSpPr/>
              <p:nvPr/>
            </p:nvGrpSpPr>
            <p:grpSpPr>
              <a:xfrm>
                <a:off x="7662867" y="1382179"/>
                <a:ext cx="2524177" cy="685800"/>
                <a:chOff x="1508520" y="4738254"/>
                <a:chExt cx="2524177" cy="685800"/>
              </a:xfrm>
              <a:solidFill>
                <a:srgbClr val="FCD5B5"/>
              </a:solidFill>
            </p:grpSpPr>
            <p:sp>
              <p:nvSpPr>
                <p:cNvPr id="80" name="Rectangle: Rounded Corners 79">
                  <a:extLst>
                    <a:ext uri="{FF2B5EF4-FFF2-40B4-BE49-F238E27FC236}">
                      <a16:creationId xmlns="" xmlns:a16="http://schemas.microsoft.com/office/drawing/2014/main" id="{EE4CD0DF-4B32-4D3F-8ED0-6FCC06FE3BB1}"/>
                    </a:ext>
                  </a:extLst>
                </p:cNvPr>
                <p:cNvSpPr/>
                <p:nvPr/>
              </p:nvSpPr>
              <p:spPr>
                <a:xfrm>
                  <a:off x="1508520" y="4738254"/>
                  <a:ext cx="2524177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="" xmlns:a16="http://schemas.microsoft.com/office/drawing/2014/main" id="{0196C252-D0CC-41AB-9F28-62656F2615EA}"/>
                    </a:ext>
                  </a:extLst>
                </p:cNvPr>
                <p:cNvSpPr txBox="1"/>
                <p:nvPr/>
              </p:nvSpPr>
              <p:spPr>
                <a:xfrm>
                  <a:off x="1659615" y="4819544"/>
                  <a:ext cx="18473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endPara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endParaRPr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669E0FA7-681A-4213-9D83-FB801BEECF2A}"/>
                  </a:ext>
                </a:extLst>
              </p:cNvPr>
              <p:cNvSpPr/>
              <p:nvPr/>
            </p:nvSpPr>
            <p:spPr>
              <a:xfrm>
                <a:off x="7906327" y="1441075"/>
                <a:ext cx="568008" cy="568008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prstClr val="black">
                        <a:lumMod val="95000"/>
                        <a:lumOff val="5000"/>
                      </a:prstClr>
                    </a:solidFill>
                  </a:rPr>
                  <a:t>9</a:t>
                </a:r>
              </a:p>
            </p:txBody>
          </p:sp>
        </p:grpSp>
        <p:pic>
          <p:nvPicPr>
            <p:cNvPr id="36884" name="Picture 20" descr="Bones in a bowl vector image | Vector images, Vector free, Vector">
              <a:extLst>
                <a:ext uri="{FF2B5EF4-FFF2-40B4-BE49-F238E27FC236}">
                  <a16:creationId xmlns="" xmlns:a16="http://schemas.microsoft.com/office/drawing/2014/main" id="{FB03D993-51B8-4BE7-96DC-85D0B6DBF1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7" t="30106" r="12029" b="21652"/>
            <a:stretch/>
          </p:blipFill>
          <p:spPr bwMode="auto">
            <a:xfrm>
              <a:off x="9208896" y="1423345"/>
              <a:ext cx="845113" cy="585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2044D6B9-761A-47E6-B76D-3445FB1F5152}"/>
              </a:ext>
            </a:extLst>
          </p:cNvPr>
          <p:cNvCxnSpPr>
            <a:stCxn id="3" idx="3"/>
            <a:endCxn id="155" idx="2"/>
          </p:cNvCxnSpPr>
          <p:nvPr/>
        </p:nvCxnSpPr>
        <p:spPr>
          <a:xfrm>
            <a:off x="4165661" y="1725079"/>
            <a:ext cx="3740663" cy="21326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="" xmlns:a16="http://schemas.microsoft.com/office/drawing/2014/main" id="{22B15ADB-954D-4474-8F15-F660F2AF90F3}"/>
              </a:ext>
            </a:extLst>
          </p:cNvPr>
          <p:cNvCxnSpPr>
            <a:cxnSpLocks/>
            <a:endCxn id="170" idx="1"/>
          </p:cNvCxnSpPr>
          <p:nvPr/>
        </p:nvCxnSpPr>
        <p:spPr>
          <a:xfrm>
            <a:off x="4156952" y="2793396"/>
            <a:ext cx="3770062" cy="319777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>
            <a:extLst>
              <a:ext uri="{FF2B5EF4-FFF2-40B4-BE49-F238E27FC236}">
                <a16:creationId xmlns="" xmlns:a16="http://schemas.microsoft.com/office/drawing/2014/main" id="{C981E8E9-1622-4CC5-9FEA-BEBF809AD90E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4158783" y="1725079"/>
            <a:ext cx="3747544" cy="2141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="" xmlns:a16="http://schemas.microsoft.com/office/drawing/2014/main" id="{7D7BDA7B-CAD8-49A4-B76D-58643E5B4375}"/>
              </a:ext>
            </a:extLst>
          </p:cNvPr>
          <p:cNvCxnSpPr>
            <a:cxnSpLocks/>
          </p:cNvCxnSpPr>
          <p:nvPr/>
        </p:nvCxnSpPr>
        <p:spPr>
          <a:xfrm flipV="1">
            <a:off x="4186348" y="2776978"/>
            <a:ext cx="3747544" cy="21418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="" xmlns:a16="http://schemas.microsoft.com/office/drawing/2014/main" id="{9420F985-3AD3-4287-9561-37246497793E}"/>
              </a:ext>
            </a:extLst>
          </p:cNvPr>
          <p:cNvCxnSpPr>
            <a:cxnSpLocks/>
            <a:endCxn id="160" idx="2"/>
          </p:cNvCxnSpPr>
          <p:nvPr/>
        </p:nvCxnSpPr>
        <p:spPr>
          <a:xfrm flipV="1">
            <a:off x="4186348" y="4927114"/>
            <a:ext cx="3719977" cy="1043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1025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18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="" xmlns:a16="http://schemas.microsoft.com/office/drawing/2014/main" id="{43B974B4-8456-47A4-978F-AEE45B4404EA}"/>
              </a:ext>
            </a:extLst>
          </p:cNvPr>
          <p:cNvSpPr/>
          <p:nvPr/>
        </p:nvSpPr>
        <p:spPr>
          <a:xfrm>
            <a:off x="1188041" y="6765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CBD434B-606C-4051-8F80-1E2592CE2DEF}"/>
              </a:ext>
            </a:extLst>
          </p:cNvPr>
          <p:cNvSpPr txBox="1"/>
          <p:nvPr/>
        </p:nvSpPr>
        <p:spPr>
          <a:xfrm>
            <a:off x="1711261" y="540950"/>
            <a:ext cx="467568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Chọn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câu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lời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đúng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8B51AB2A-70E8-45C7-92A5-3C6803F4B5C7}"/>
              </a:ext>
            </a:extLst>
          </p:cNvPr>
          <p:cNvSpPr txBox="1"/>
          <p:nvPr/>
        </p:nvSpPr>
        <p:spPr>
          <a:xfrm>
            <a:off x="1503539" y="1574297"/>
            <a:ext cx="923383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Phép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dưới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đây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quả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800" dirty="0">
                <a:solidFill>
                  <a:srgbClr val="FF0066"/>
                </a:solidFill>
              </a:rPr>
              <a:t>A. </a:t>
            </a:r>
            <a:r>
              <a:rPr lang="en-US" sz="2800" dirty="0">
                <a:solidFill>
                  <a:prstClr val="black"/>
                </a:solidFill>
              </a:rPr>
              <a:t>15 – 9 		</a:t>
            </a:r>
            <a:r>
              <a:rPr lang="en-US" sz="2800" dirty="0">
                <a:solidFill>
                  <a:srgbClr val="FF0066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</a:rPr>
              <a:t>13 – 8 		</a:t>
            </a:r>
            <a:r>
              <a:rPr lang="en-US" sz="2800" dirty="0">
                <a:solidFill>
                  <a:srgbClr val="FF0066"/>
                </a:solidFill>
              </a:rPr>
              <a:t>C. </a:t>
            </a:r>
            <a:r>
              <a:rPr lang="en-US" sz="2800" dirty="0">
                <a:solidFill>
                  <a:prstClr val="black"/>
                </a:solidFill>
              </a:rPr>
              <a:t>12 – </a:t>
            </a:r>
            <a:r>
              <a:rPr lang="en-US" sz="2800" dirty="0" smtClean="0">
                <a:solidFill>
                  <a:prstClr val="black"/>
                </a:solidFill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</a:rPr>
              <a:t> </a:t>
            </a:r>
            <a:endParaRPr lang="en-US" sz="28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 </a:t>
            </a:r>
            <a:r>
              <a:rPr lang="en-US" sz="2800" dirty="0" err="1">
                <a:solidFill>
                  <a:prstClr val="black"/>
                </a:solidFill>
              </a:rPr>
              <a:t>Phép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nào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dưới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đây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quả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	</a:t>
            </a:r>
            <a:r>
              <a:rPr lang="en-US" sz="2800" dirty="0">
                <a:solidFill>
                  <a:srgbClr val="FF0066"/>
                </a:solidFill>
              </a:rPr>
              <a:t>A. </a:t>
            </a:r>
            <a:r>
              <a:rPr lang="en-US" sz="2800" dirty="0">
                <a:solidFill>
                  <a:prstClr val="black"/>
                </a:solidFill>
              </a:rPr>
              <a:t>7 + 8 		</a:t>
            </a:r>
            <a:r>
              <a:rPr lang="en-US" sz="2800" dirty="0">
                <a:solidFill>
                  <a:srgbClr val="FF0066"/>
                </a:solidFill>
              </a:rPr>
              <a:t>B. </a:t>
            </a:r>
            <a:r>
              <a:rPr lang="en-US" sz="2800" dirty="0">
                <a:solidFill>
                  <a:prstClr val="black"/>
                </a:solidFill>
              </a:rPr>
              <a:t>9 + 5 		</a:t>
            </a:r>
            <a:r>
              <a:rPr lang="en-US" sz="2800" dirty="0">
                <a:solidFill>
                  <a:srgbClr val="FF0066"/>
                </a:solidFill>
              </a:rPr>
              <a:t>C. </a:t>
            </a:r>
            <a:r>
              <a:rPr lang="en-US" sz="2800" dirty="0">
                <a:solidFill>
                  <a:prstClr val="black"/>
                </a:solidFill>
              </a:rPr>
              <a:t>8 + 9</a:t>
            </a:r>
          </a:p>
        </p:txBody>
      </p:sp>
      <p:sp>
        <p:nvSpPr>
          <p:cNvPr id="52" name="Oval 51">
            <a:extLst>
              <a:ext uri="{FF2B5EF4-FFF2-40B4-BE49-F238E27FC236}">
                <a16:creationId xmlns="" xmlns:a16="http://schemas.microsoft.com/office/drawing/2014/main" id="{48F536D4-15FD-4C41-A38D-F89CCEC24B55}"/>
              </a:ext>
            </a:extLst>
          </p:cNvPr>
          <p:cNvSpPr/>
          <p:nvPr/>
        </p:nvSpPr>
        <p:spPr>
          <a:xfrm>
            <a:off x="5129273" y="232404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28D8E917-63A9-480C-A592-B35BFF79498C}"/>
              </a:ext>
            </a:extLst>
          </p:cNvPr>
          <p:cNvSpPr/>
          <p:nvPr/>
        </p:nvSpPr>
        <p:spPr>
          <a:xfrm>
            <a:off x="7831284" y="4290221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63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0" grpId="0"/>
      <p:bldP spid="51" grpId="0"/>
      <p:bldP spid="52" grpId="0" animBg="1"/>
      <p:bldP spid="5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66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9AD9C523-1767-4B84-AD84-F2903A45E837}"/>
              </a:ext>
            </a:extLst>
          </p:cNvPr>
          <p:cNvGrpSpPr/>
          <p:nvPr/>
        </p:nvGrpSpPr>
        <p:grpSpPr>
          <a:xfrm>
            <a:off x="2164047" y="1915113"/>
            <a:ext cx="2524177" cy="685800"/>
            <a:chOff x="1508520" y="4738254"/>
            <a:chExt cx="2524177" cy="685800"/>
          </a:xfrm>
          <a:solidFill>
            <a:srgbClr val="FCD5B5"/>
          </a:solidFill>
        </p:grpSpPr>
        <p:sp>
          <p:nvSpPr>
            <p:cNvPr id="56" name="Rectangle: Rounded Corners 55">
              <a:extLst>
                <a:ext uri="{FF2B5EF4-FFF2-40B4-BE49-F238E27FC236}">
                  <a16:creationId xmlns="" xmlns:a16="http://schemas.microsoft.com/office/drawing/2014/main" id="{DB396573-E36E-4E26-BFDB-9E9A39F854F9}"/>
                </a:ext>
              </a:extLst>
            </p:cNvPr>
            <p:cNvSpPr/>
            <p:nvPr/>
          </p:nvSpPr>
          <p:spPr>
            <a:xfrm>
              <a:off x="1508520" y="4738254"/>
              <a:ext cx="252417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A3E4897D-48CB-494C-A6C4-78BBE80FFDBC}"/>
                </a:ext>
              </a:extLst>
            </p:cNvPr>
            <p:cNvSpPr txBox="1"/>
            <p:nvPr/>
          </p:nvSpPr>
          <p:spPr>
            <a:xfrm>
              <a:off x="1659615" y="4819544"/>
              <a:ext cx="2303836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a) 15 – 3 – 6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B76668F0-84DA-4422-AD60-AEC6797CE382}"/>
              </a:ext>
            </a:extLst>
          </p:cNvPr>
          <p:cNvGrpSpPr/>
          <p:nvPr/>
        </p:nvGrpSpPr>
        <p:grpSpPr>
          <a:xfrm>
            <a:off x="7323901" y="1941845"/>
            <a:ext cx="2524176" cy="685800"/>
            <a:chOff x="1508520" y="4738254"/>
            <a:chExt cx="2524176" cy="685800"/>
          </a:xfrm>
          <a:solidFill>
            <a:srgbClr val="FFFF99"/>
          </a:solidFill>
        </p:grpSpPr>
        <p:sp>
          <p:nvSpPr>
            <p:cNvPr id="67" name="Rectangle: Rounded Corners 66">
              <a:extLst>
                <a:ext uri="{FF2B5EF4-FFF2-40B4-BE49-F238E27FC236}">
                  <a16:creationId xmlns="" xmlns:a16="http://schemas.microsoft.com/office/drawing/2014/main" id="{354B7792-2EAC-4F73-8848-9F7C311ACD6A}"/>
                </a:ext>
              </a:extLst>
            </p:cNvPr>
            <p:cNvSpPr/>
            <p:nvPr/>
          </p:nvSpPr>
          <p:spPr>
            <a:xfrm>
              <a:off x="1508520" y="4738254"/>
              <a:ext cx="2524176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>
                    <a:lumMod val="95000"/>
                    <a:lumOff val="5000"/>
                  </a:prst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8B34AE16-F58C-4793-A29E-3F30D8D1C377}"/>
                </a:ext>
              </a:extLst>
            </p:cNvPr>
            <p:cNvSpPr txBox="1"/>
            <p:nvPr/>
          </p:nvSpPr>
          <p:spPr>
            <a:xfrm>
              <a:off x="1659615" y="4819544"/>
              <a:ext cx="2197147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prstClr val="black">
                      <a:lumMod val="95000"/>
                      <a:lumOff val="5000"/>
                    </a:prstClr>
                  </a:solidFill>
                </a:rPr>
                <a:t>b) 16 – 8 + 5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883247BC-FD00-43EF-9557-BEF2CEB227FF}"/>
              </a:ext>
            </a:extLst>
          </p:cNvPr>
          <p:cNvSpPr/>
          <p:nvPr/>
        </p:nvSpPr>
        <p:spPr>
          <a:xfrm>
            <a:off x="991536" y="73954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FC30FD5-BD72-4325-9736-12F1DF5E56EC}"/>
              </a:ext>
            </a:extLst>
          </p:cNvPr>
          <p:cNvSpPr txBox="1"/>
          <p:nvPr/>
        </p:nvSpPr>
        <p:spPr>
          <a:xfrm>
            <a:off x="1695989" y="603931"/>
            <a:ext cx="126746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Tính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99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8676C96-8B5B-488F-8E5F-6ADA444C19C8}"/>
              </a:ext>
            </a:extLst>
          </p:cNvPr>
          <p:cNvSpPr txBox="1"/>
          <p:nvPr/>
        </p:nvSpPr>
        <p:spPr>
          <a:xfrm>
            <a:off x="2990339" y="433511"/>
            <a:ext cx="696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effectLst>
                  <a:glow rad="228600">
                    <a:srgbClr val="C0504D">
                      <a:satMod val="175000"/>
                      <a:alpha val="40000"/>
                    </a:srgbClr>
                  </a:glow>
                </a:effectLst>
                <a:latin typeface="UTM Cookies"/>
              </a:rPr>
              <a:t>CẦU THANG – CẦU TRƯỢT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B5D5D1-8FA6-483A-B182-AFC00832A021}"/>
              </a:ext>
            </a:extLst>
          </p:cNvPr>
          <p:cNvSpPr txBox="1"/>
          <p:nvPr/>
        </p:nvSpPr>
        <p:spPr>
          <a:xfrm>
            <a:off x="639474" y="1492393"/>
            <a:ext cx="6440329" cy="465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prstClr val="black"/>
                </a:solidFill>
              </a:rPr>
              <a:t>Cách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chơi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Chơi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theo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nhóm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chơi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bắt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đầu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từ</a:t>
            </a:r>
            <a:r>
              <a:rPr lang="en-US" sz="2000" dirty="0">
                <a:solidFill>
                  <a:prstClr val="black"/>
                </a:solidFill>
              </a:rPr>
              <a:t> ô </a:t>
            </a:r>
            <a:r>
              <a:rPr lang="en-US" sz="2000" b="1" dirty="0" err="1">
                <a:solidFill>
                  <a:prstClr val="black"/>
                </a:solidFill>
              </a:rPr>
              <a:t>xuất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phát</a:t>
            </a:r>
            <a:r>
              <a:rPr lang="en-US" sz="2000" dirty="0">
                <a:solidFill>
                  <a:prstClr val="black"/>
                </a:solidFill>
              </a:rPr>
              <a:t>. Khi </a:t>
            </a:r>
            <a:r>
              <a:rPr lang="en-US" sz="2000" dirty="0" err="1">
                <a:solidFill>
                  <a:prstClr val="black"/>
                </a:solidFill>
              </a:rPr>
              <a:t>đến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lượt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chơi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gieo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xúc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xắc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Đếm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chấm</a:t>
            </a:r>
            <a:r>
              <a:rPr lang="en-US" sz="2000" dirty="0">
                <a:solidFill>
                  <a:prstClr val="black"/>
                </a:solidFill>
              </a:rPr>
              <a:t> ở </a:t>
            </a:r>
            <a:r>
              <a:rPr lang="en-US" sz="2000" dirty="0" err="1">
                <a:solidFill>
                  <a:prstClr val="black"/>
                </a:solidFill>
              </a:rPr>
              <a:t>mặt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trên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xúc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xắc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rồi</a:t>
            </a:r>
            <a:r>
              <a:rPr lang="en-US" sz="2000" dirty="0">
                <a:solidFill>
                  <a:prstClr val="black"/>
                </a:solidFill>
              </a:rPr>
              <a:t> di </a:t>
            </a:r>
            <a:r>
              <a:rPr lang="en-US" sz="2000" dirty="0" err="1">
                <a:solidFill>
                  <a:prstClr val="black"/>
                </a:solidFill>
              </a:rPr>
              <a:t>chuyển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</a:t>
            </a:r>
            <a:r>
              <a:rPr lang="en-US" sz="2000" dirty="0">
                <a:solidFill>
                  <a:prstClr val="black"/>
                </a:solidFill>
              </a:rPr>
              <a:t> ô </a:t>
            </a:r>
            <a:r>
              <a:rPr lang="en-US" sz="2000" dirty="0" err="1">
                <a:solidFill>
                  <a:prstClr val="black"/>
                </a:solidFill>
              </a:rPr>
              <a:t>bằng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số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chấm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đó</a:t>
            </a:r>
            <a:r>
              <a:rPr lang="en-US" sz="2000" dirty="0">
                <a:solidFill>
                  <a:prstClr val="black"/>
                </a:solidFill>
              </a:rPr>
              <a:t>. </a:t>
            </a:r>
            <a:r>
              <a:rPr lang="en-US" sz="2000" dirty="0" err="1">
                <a:solidFill>
                  <a:prstClr val="black"/>
                </a:solidFill>
              </a:rPr>
              <a:t>Nêu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quả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phép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tính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tại</a:t>
            </a:r>
            <a:r>
              <a:rPr lang="en-US" sz="2000" dirty="0">
                <a:solidFill>
                  <a:prstClr val="black"/>
                </a:solidFill>
              </a:rPr>
              <a:t> ô </a:t>
            </a:r>
            <a:r>
              <a:rPr lang="en-US" sz="2000" dirty="0" err="1">
                <a:solidFill>
                  <a:prstClr val="black"/>
                </a:solidFill>
              </a:rPr>
              <a:t>đi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đến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nếu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nêu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sai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quả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thì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phải</a:t>
            </a:r>
            <a:r>
              <a:rPr lang="en-US" sz="2000" dirty="0">
                <a:solidFill>
                  <a:prstClr val="black"/>
                </a:solidFill>
              </a:rPr>
              <a:t> quay </a:t>
            </a:r>
            <a:r>
              <a:rPr lang="en-US" sz="2000" dirty="0" err="1">
                <a:solidFill>
                  <a:prstClr val="black"/>
                </a:solidFill>
              </a:rPr>
              <a:t>về</a:t>
            </a:r>
            <a:r>
              <a:rPr lang="en-US" sz="2000" dirty="0">
                <a:solidFill>
                  <a:prstClr val="black"/>
                </a:solidFill>
              </a:rPr>
              <a:t> ô </a:t>
            </a:r>
            <a:r>
              <a:rPr lang="en-US" sz="2000" dirty="0" err="1">
                <a:solidFill>
                  <a:prstClr val="black"/>
                </a:solidFill>
              </a:rPr>
              <a:t>xuất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phát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trước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đó</a:t>
            </a:r>
            <a:r>
              <a:rPr lang="en-US" sz="2000" dirty="0">
                <a:solidFill>
                  <a:prstClr val="black"/>
                </a:solidFill>
              </a:rPr>
              <a:t>. Khi </a:t>
            </a:r>
            <a:r>
              <a:rPr lang="en-US" sz="2000" dirty="0" err="1">
                <a:solidFill>
                  <a:prstClr val="black"/>
                </a:solidFill>
              </a:rPr>
              <a:t>đến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chân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cầu</a:t>
            </a:r>
            <a:r>
              <a:rPr lang="en-US" sz="2000" dirty="0">
                <a:solidFill>
                  <a:prstClr val="black"/>
                </a:solidFill>
              </a:rPr>
              <a:t> thang, </a:t>
            </a:r>
            <a:r>
              <a:rPr lang="en-US" sz="2000" dirty="0" err="1">
                <a:solidFill>
                  <a:prstClr val="black"/>
                </a:solidFill>
              </a:rPr>
              <a:t>em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leo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lên</a:t>
            </a:r>
            <a:r>
              <a:rPr lang="en-US" sz="2000" dirty="0">
                <a:solidFill>
                  <a:prstClr val="black"/>
                </a:solidFill>
              </a:rPr>
              <a:t>; </a:t>
            </a:r>
            <a:r>
              <a:rPr lang="en-US" sz="2000" dirty="0" err="1">
                <a:solidFill>
                  <a:prstClr val="black"/>
                </a:solidFill>
              </a:rPr>
              <a:t>khi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đến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đỉnh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cầu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trượt</a:t>
            </a:r>
            <a:r>
              <a:rPr lang="en-US" sz="2000" dirty="0">
                <a:solidFill>
                  <a:prstClr val="black"/>
                </a:solidFill>
              </a:rPr>
              <a:t>, </a:t>
            </a:r>
            <a:r>
              <a:rPr lang="en-US" sz="2000" dirty="0" err="1">
                <a:solidFill>
                  <a:prstClr val="black"/>
                </a:solidFill>
              </a:rPr>
              <a:t>em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trượt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xuống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</a:rPr>
              <a:t>Trò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chơi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kết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thúc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khi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có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dirty="0" err="1">
                <a:solidFill>
                  <a:prstClr val="black"/>
                </a:solidFill>
              </a:rPr>
              <a:t>người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về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đích</a:t>
            </a:r>
            <a:r>
              <a:rPr lang="en-US" sz="20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EB729E-D97C-4CA9-9184-18E26D0D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654" y="1079842"/>
            <a:ext cx="5015345" cy="5778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63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2 Vector trẻ em vui chơi - file vector - Kho Stock Việt Nam">
            <a:extLst>
              <a:ext uri="{FF2B5EF4-FFF2-40B4-BE49-F238E27FC236}">
                <a16:creationId xmlns="" xmlns:a16="http://schemas.microsoft.com/office/drawing/2014/main" id="{79729307-EF02-4F26-9C6F-1596C7919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55" y="1069904"/>
            <a:ext cx="7806691" cy="438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ensound-goodtogeth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901.29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84479" y="857251"/>
            <a:ext cx="457200" cy="457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4892" y="2306972"/>
            <a:ext cx="410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CHƠI TRỐN TÌM 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CÙNG BẠCH TUYẾT VÀ 7 CHÚ LÙN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/>
          <a:srcRect/>
          <a:stretch>
            <a:fillRect/>
          </a:stretch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296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1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4400" b="1" kern="0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002060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LUẬT CHƠI</a:t>
            </a:r>
            <a:endParaRPr sz="4400" b="1" kern="0" dirty="0">
              <a:ln w="12700" cmpd="sng">
                <a:solidFill>
                  <a:srgbClr val="8064A2"/>
                </a:solidFill>
                <a:prstDash val="solid"/>
              </a:ln>
              <a:solidFill>
                <a:srgbClr val="002060"/>
              </a:solidFill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文本占位符 1"/>
          <p:cNvSpPr txBox="1"/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.,</a:t>
            </a:r>
          </a:p>
          <a:p>
            <a:pPr algn="just"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114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7"/>
          <a:srcRect/>
          <a:stretch>
            <a:fillRect/>
          </a:stretch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8"/>
          <a:srcRect t="46537"/>
          <a:stretch>
            <a:fillRect/>
          </a:stretch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A.10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335" kern="0" dirty="0" smtClean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B.9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8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400" b="1" kern="0" dirty="0" smtClean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11 – 3  </a:t>
            </a:r>
            <a:r>
              <a:rPr lang="en-US" sz="5400" b="1" kern="0" dirty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= ?</a:t>
            </a:r>
            <a:endParaRPr sz="2400" b="1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rgbClr val="0000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ĐÚNG RỒI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9"/>
          <a:srcRect/>
          <a:stretch>
            <a:fillRect/>
          </a:stretch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29687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  <p:grpSp>
        <p:nvGrpSpPr>
          <p:cNvPr id="19" name="Group 49">
            <a:extLst>
              <a:ext uri="{FF2B5EF4-FFF2-40B4-BE49-F238E27FC236}">
                <a16:creationId xmlns:a16="http://schemas.microsoft.com/office/drawing/2014/main" xmlns="" id="{2E14D5D8-D652-4F11-BFF9-09B2576C6112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2"/>
            <a:ext cx="1600200" cy="1107278"/>
            <a:chOff x="2880" y="1920"/>
            <a:chExt cx="432" cy="322"/>
          </a:xfrm>
        </p:grpSpPr>
        <p:sp>
          <p:nvSpPr>
            <p:cNvPr id="20" name="AutoShape 50">
              <a:extLst>
                <a:ext uri="{FF2B5EF4-FFF2-40B4-BE49-F238E27FC236}">
                  <a16:creationId xmlns:a16="http://schemas.microsoft.com/office/drawing/2014/main" xmlns="" id="{B6D6E323-9E55-447B-9767-49193CF7D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1" name="Text Box 51">
              <a:extLst>
                <a:ext uri="{FF2B5EF4-FFF2-40B4-BE49-F238E27FC236}">
                  <a16:creationId xmlns:a16="http://schemas.microsoft.com/office/drawing/2014/main" xmlns="" id="{2C37C864-8583-4BB8-BBE6-551720202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22" name="Group 52">
            <a:extLst>
              <a:ext uri="{FF2B5EF4-FFF2-40B4-BE49-F238E27FC236}">
                <a16:creationId xmlns:a16="http://schemas.microsoft.com/office/drawing/2014/main" xmlns="" id="{EF6FA5C7-68A6-4995-B20B-BC01A4059D85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2"/>
            <a:ext cx="1600200" cy="1107278"/>
            <a:chOff x="2880" y="1920"/>
            <a:chExt cx="432" cy="322"/>
          </a:xfrm>
        </p:grpSpPr>
        <p:sp>
          <p:nvSpPr>
            <p:cNvPr id="23" name="AutoShape 53">
              <a:extLst>
                <a:ext uri="{FF2B5EF4-FFF2-40B4-BE49-F238E27FC236}">
                  <a16:creationId xmlns:a16="http://schemas.microsoft.com/office/drawing/2014/main" xmlns="" id="{E50DBE44-1849-40C0-A184-17D1B6770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4" name="Text Box 54">
              <a:extLst>
                <a:ext uri="{FF2B5EF4-FFF2-40B4-BE49-F238E27FC236}">
                  <a16:creationId xmlns:a16="http://schemas.microsoft.com/office/drawing/2014/main" xmlns="" id="{0E4C1F06-2FAF-493C-BE84-286C3B9D1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5" name="Group 55">
            <a:extLst>
              <a:ext uri="{FF2B5EF4-FFF2-40B4-BE49-F238E27FC236}">
                <a16:creationId xmlns:a16="http://schemas.microsoft.com/office/drawing/2014/main" xmlns="" id="{CED8C976-A643-4793-B39F-8D3F17D567DA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305235"/>
            <a:ext cx="1600200" cy="1112837"/>
            <a:chOff x="3068" y="1843"/>
            <a:chExt cx="432" cy="324"/>
          </a:xfrm>
        </p:grpSpPr>
        <p:sp>
          <p:nvSpPr>
            <p:cNvPr id="26" name="AutoShape 56">
              <a:extLst>
                <a:ext uri="{FF2B5EF4-FFF2-40B4-BE49-F238E27FC236}">
                  <a16:creationId xmlns:a16="http://schemas.microsoft.com/office/drawing/2014/main" xmlns="" id="{C069DFE9-6366-418B-9410-BE70F571B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" y="1879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7" name="Text Box 57">
              <a:extLst>
                <a:ext uri="{FF2B5EF4-FFF2-40B4-BE49-F238E27FC236}">
                  <a16:creationId xmlns:a16="http://schemas.microsoft.com/office/drawing/2014/main" xmlns="" id="{8DE99E1E-E9AD-4740-80F3-DDA9033B3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1843"/>
              <a:ext cx="336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8" name="Group 58">
            <a:extLst>
              <a:ext uri="{FF2B5EF4-FFF2-40B4-BE49-F238E27FC236}">
                <a16:creationId xmlns:a16="http://schemas.microsoft.com/office/drawing/2014/main" xmlns="" id="{FE941C53-2CEA-43FD-A15A-24B9AED051AA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5"/>
            <a:ext cx="1600200" cy="1138237"/>
            <a:chOff x="2136" y="1909"/>
            <a:chExt cx="1259" cy="379"/>
          </a:xfrm>
        </p:grpSpPr>
        <p:sp>
          <p:nvSpPr>
            <p:cNvPr id="29" name="AutoShape 59">
              <a:extLst>
                <a:ext uri="{FF2B5EF4-FFF2-40B4-BE49-F238E27FC236}">
                  <a16:creationId xmlns:a16="http://schemas.microsoft.com/office/drawing/2014/main" xmlns="" id="{C273B024-8617-4C6A-803B-0F122106E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1909"/>
              <a:ext cx="1259" cy="325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0" name="Text Box 60">
              <a:extLst>
                <a:ext uri="{FF2B5EF4-FFF2-40B4-BE49-F238E27FC236}">
                  <a16:creationId xmlns:a16="http://schemas.microsoft.com/office/drawing/2014/main" xmlns="" id="{32BE7DAE-3756-4F55-9699-1BBA96B5F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9" y="1919"/>
              <a:ext cx="7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31" name="Group 61">
            <a:extLst>
              <a:ext uri="{FF2B5EF4-FFF2-40B4-BE49-F238E27FC236}">
                <a16:creationId xmlns:a16="http://schemas.microsoft.com/office/drawing/2014/main" xmlns="" id="{CF190DB4-6E31-4716-BC58-A55D5B12E656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433820"/>
            <a:ext cx="1600200" cy="1107279"/>
            <a:chOff x="2880" y="1920"/>
            <a:chExt cx="432" cy="322"/>
          </a:xfrm>
        </p:grpSpPr>
        <p:sp>
          <p:nvSpPr>
            <p:cNvPr id="32" name="AutoShape 62">
              <a:extLst>
                <a:ext uri="{FF2B5EF4-FFF2-40B4-BE49-F238E27FC236}">
                  <a16:creationId xmlns:a16="http://schemas.microsoft.com/office/drawing/2014/main" xmlns="" id="{9E5A510B-FF2B-4EB2-97B8-88E820D6C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3" name="Text Box 63">
              <a:extLst>
                <a:ext uri="{FF2B5EF4-FFF2-40B4-BE49-F238E27FC236}">
                  <a16:creationId xmlns:a16="http://schemas.microsoft.com/office/drawing/2014/main" xmlns="" id="{FB4E5EA2-8EC7-4405-8427-E549DC7AD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34" name="Group 64">
            <a:extLst>
              <a:ext uri="{FF2B5EF4-FFF2-40B4-BE49-F238E27FC236}">
                <a16:creationId xmlns:a16="http://schemas.microsoft.com/office/drawing/2014/main" xmlns="" id="{C306C55C-1CA8-4F33-9291-DADC73A533CB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379846"/>
            <a:ext cx="1600200" cy="1066800"/>
            <a:chOff x="2550" y="1404"/>
            <a:chExt cx="432" cy="310"/>
          </a:xfrm>
        </p:grpSpPr>
        <p:sp>
          <p:nvSpPr>
            <p:cNvPr id="35" name="AutoShape 65">
              <a:extLst>
                <a:ext uri="{FF2B5EF4-FFF2-40B4-BE49-F238E27FC236}">
                  <a16:creationId xmlns:a16="http://schemas.microsoft.com/office/drawing/2014/main" xmlns="" id="{1339676A-2AAB-4AAF-833F-642451384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1421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6" name="Text Box 66">
              <a:extLst>
                <a:ext uri="{FF2B5EF4-FFF2-40B4-BE49-F238E27FC236}">
                  <a16:creationId xmlns:a16="http://schemas.microsoft.com/office/drawing/2014/main" xmlns="" id="{9876B326-AF2E-4BBA-ACBF-C45329433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6" y="1404"/>
              <a:ext cx="33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3200" b="1" kern="0" dirty="0" err="1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Hết</a:t>
              </a:r>
              <a:r>
                <a:rPr lang="en-US" altLang="en-US" sz="3200" b="1" kern="0" dirty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en-US" sz="3200" b="1" kern="0" dirty="0" err="1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giờ</a:t>
              </a:r>
              <a:endParaRPr lang="en-US" altLang="en-US" sz="3200" b="1" kern="0" dirty="0">
                <a:solidFill>
                  <a:srgbClr val="FF00FF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537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 mute="1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  <p:bldP spid="230" grpId="1" animBg="1"/>
      <p:bldP spid="2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/>
          <a:srcRect t="42558"/>
          <a:stretch>
            <a:fillRect/>
          </a:stretch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400" b="1" kern="0" dirty="0" smtClean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12 - ? </a:t>
            </a:r>
            <a:r>
              <a:rPr lang="en-US" sz="5400" b="1" kern="0" dirty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= 6</a:t>
            </a:r>
            <a:endParaRPr sz="5400" b="1" kern="0" dirty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rgbClr val="0000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ĐÚNG RỒI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A. </a:t>
            </a:r>
            <a:r>
              <a:rPr lang="en-US" sz="4800" kern="0" dirty="0" smtClean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6</a:t>
            </a:r>
            <a:endParaRPr sz="4800" kern="0" dirty="0">
              <a:solidFill>
                <a:srgbClr val="0000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335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</a:t>
            </a:r>
            <a:r>
              <a:rPr lang="en-US" sz="5335" kern="0" dirty="0" smtClean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335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4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/>
          <a:srcRect/>
          <a:stretch>
            <a:fillRect/>
          </a:stretch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49">
            <a:extLst>
              <a:ext uri="{FF2B5EF4-FFF2-40B4-BE49-F238E27FC236}">
                <a16:creationId xmlns:a16="http://schemas.microsoft.com/office/drawing/2014/main" xmlns="" id="{2E14D5D8-D652-4F11-BFF9-09B2576C6112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2"/>
            <a:ext cx="1600200" cy="1107278"/>
            <a:chOff x="2880" y="1920"/>
            <a:chExt cx="432" cy="322"/>
          </a:xfrm>
        </p:grpSpPr>
        <p:sp>
          <p:nvSpPr>
            <p:cNvPr id="22" name="AutoShape 50">
              <a:extLst>
                <a:ext uri="{FF2B5EF4-FFF2-40B4-BE49-F238E27FC236}">
                  <a16:creationId xmlns:a16="http://schemas.microsoft.com/office/drawing/2014/main" xmlns="" id="{B6D6E323-9E55-447B-9767-49193CF7D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3" name="Text Box 51">
              <a:extLst>
                <a:ext uri="{FF2B5EF4-FFF2-40B4-BE49-F238E27FC236}">
                  <a16:creationId xmlns:a16="http://schemas.microsoft.com/office/drawing/2014/main" xmlns="" id="{2C37C864-8583-4BB8-BBE6-551720202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24" name="Group 52">
            <a:extLst>
              <a:ext uri="{FF2B5EF4-FFF2-40B4-BE49-F238E27FC236}">
                <a16:creationId xmlns:a16="http://schemas.microsoft.com/office/drawing/2014/main" xmlns="" id="{EF6FA5C7-68A6-4995-B20B-BC01A4059D85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2"/>
            <a:ext cx="1600200" cy="1107278"/>
            <a:chOff x="2880" y="1920"/>
            <a:chExt cx="432" cy="322"/>
          </a:xfrm>
        </p:grpSpPr>
        <p:sp>
          <p:nvSpPr>
            <p:cNvPr id="25" name="AutoShape 53">
              <a:extLst>
                <a:ext uri="{FF2B5EF4-FFF2-40B4-BE49-F238E27FC236}">
                  <a16:creationId xmlns:a16="http://schemas.microsoft.com/office/drawing/2014/main" xmlns="" id="{E50DBE44-1849-40C0-A184-17D1B6770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xmlns="" id="{0E4C1F06-2FAF-493C-BE84-286C3B9D1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7" name="Group 55">
            <a:extLst>
              <a:ext uri="{FF2B5EF4-FFF2-40B4-BE49-F238E27FC236}">
                <a16:creationId xmlns:a16="http://schemas.microsoft.com/office/drawing/2014/main" xmlns="" id="{CED8C976-A643-4793-B39F-8D3F17D567DA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305235"/>
            <a:ext cx="1600200" cy="1112837"/>
            <a:chOff x="3068" y="1843"/>
            <a:chExt cx="432" cy="324"/>
          </a:xfrm>
        </p:grpSpPr>
        <p:sp>
          <p:nvSpPr>
            <p:cNvPr id="28" name="AutoShape 56">
              <a:extLst>
                <a:ext uri="{FF2B5EF4-FFF2-40B4-BE49-F238E27FC236}">
                  <a16:creationId xmlns:a16="http://schemas.microsoft.com/office/drawing/2014/main" xmlns="" id="{C069DFE9-6366-418B-9410-BE70F571B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" y="1879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" name="Text Box 57">
              <a:extLst>
                <a:ext uri="{FF2B5EF4-FFF2-40B4-BE49-F238E27FC236}">
                  <a16:creationId xmlns:a16="http://schemas.microsoft.com/office/drawing/2014/main" xmlns="" id="{8DE99E1E-E9AD-4740-80F3-DDA9033B3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1843"/>
              <a:ext cx="336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30" name="Group 58">
            <a:extLst>
              <a:ext uri="{FF2B5EF4-FFF2-40B4-BE49-F238E27FC236}">
                <a16:creationId xmlns:a16="http://schemas.microsoft.com/office/drawing/2014/main" xmlns="" id="{FE941C53-2CEA-43FD-A15A-24B9AED051AA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5"/>
            <a:ext cx="1600200" cy="1138237"/>
            <a:chOff x="2136" y="1909"/>
            <a:chExt cx="1259" cy="379"/>
          </a:xfrm>
        </p:grpSpPr>
        <p:sp>
          <p:nvSpPr>
            <p:cNvPr id="31" name="AutoShape 59">
              <a:extLst>
                <a:ext uri="{FF2B5EF4-FFF2-40B4-BE49-F238E27FC236}">
                  <a16:creationId xmlns:a16="http://schemas.microsoft.com/office/drawing/2014/main" xmlns="" id="{C273B024-8617-4C6A-803B-0F122106E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1909"/>
              <a:ext cx="1259" cy="325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2" name="Text Box 60">
              <a:extLst>
                <a:ext uri="{FF2B5EF4-FFF2-40B4-BE49-F238E27FC236}">
                  <a16:creationId xmlns:a16="http://schemas.microsoft.com/office/drawing/2014/main" xmlns="" id="{32BE7DAE-3756-4F55-9699-1BBA96B5F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9" y="1919"/>
              <a:ext cx="7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33" name="Group 61">
            <a:extLst>
              <a:ext uri="{FF2B5EF4-FFF2-40B4-BE49-F238E27FC236}">
                <a16:creationId xmlns:a16="http://schemas.microsoft.com/office/drawing/2014/main" xmlns="" id="{CF190DB4-6E31-4716-BC58-A55D5B12E656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433820"/>
            <a:ext cx="1600200" cy="1107279"/>
            <a:chOff x="2880" y="1920"/>
            <a:chExt cx="432" cy="322"/>
          </a:xfrm>
        </p:grpSpPr>
        <p:sp>
          <p:nvSpPr>
            <p:cNvPr id="34" name="AutoShape 62">
              <a:extLst>
                <a:ext uri="{FF2B5EF4-FFF2-40B4-BE49-F238E27FC236}">
                  <a16:creationId xmlns:a16="http://schemas.microsoft.com/office/drawing/2014/main" xmlns="" id="{9E5A510B-FF2B-4EB2-97B8-88E820D6C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5" name="Text Box 63">
              <a:extLst>
                <a:ext uri="{FF2B5EF4-FFF2-40B4-BE49-F238E27FC236}">
                  <a16:creationId xmlns:a16="http://schemas.microsoft.com/office/drawing/2014/main" xmlns="" id="{FB4E5EA2-8EC7-4405-8427-E549DC7AD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36" name="Group 64">
            <a:extLst>
              <a:ext uri="{FF2B5EF4-FFF2-40B4-BE49-F238E27FC236}">
                <a16:creationId xmlns:a16="http://schemas.microsoft.com/office/drawing/2014/main" xmlns="" id="{C306C55C-1CA8-4F33-9291-DADC73A533CB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379846"/>
            <a:ext cx="1600200" cy="1066800"/>
            <a:chOff x="2550" y="1404"/>
            <a:chExt cx="432" cy="310"/>
          </a:xfrm>
        </p:grpSpPr>
        <p:sp>
          <p:nvSpPr>
            <p:cNvPr id="37" name="AutoShape 65">
              <a:extLst>
                <a:ext uri="{FF2B5EF4-FFF2-40B4-BE49-F238E27FC236}">
                  <a16:creationId xmlns:a16="http://schemas.microsoft.com/office/drawing/2014/main" xmlns="" id="{1339676A-2AAB-4AAF-833F-642451384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1421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8" name="Text Box 66">
              <a:extLst>
                <a:ext uri="{FF2B5EF4-FFF2-40B4-BE49-F238E27FC236}">
                  <a16:creationId xmlns:a16="http://schemas.microsoft.com/office/drawing/2014/main" xmlns="" id="{9876B326-AF2E-4BBA-ACBF-C45329433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6" y="1404"/>
              <a:ext cx="33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3200" b="1" kern="0" dirty="0" err="1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Hết</a:t>
              </a:r>
              <a:r>
                <a:rPr lang="en-US" altLang="en-US" sz="3200" b="1" kern="0" dirty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en-US" sz="3200" b="1" kern="0" dirty="0" err="1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giờ</a:t>
              </a:r>
              <a:endParaRPr lang="en-US" altLang="en-US" sz="3200" b="1" kern="0" dirty="0">
                <a:solidFill>
                  <a:srgbClr val="FF00FF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596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</p:childTnLst>
        </p:cTn>
      </p:par>
    </p:tnLst>
    <p:bldLst>
      <p:bldP spid="274" grpId="0" animBg="1"/>
      <p:bldP spid="274" grpId="1" animBg="1"/>
      <p:bldP spid="275" grpId="0" animBg="1"/>
      <p:bldP spid="2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/>
          <a:srcRect t="47938"/>
          <a:stretch>
            <a:fillRect/>
          </a:stretch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400" b="1" kern="0" dirty="0" smtClean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14 – </a:t>
            </a:r>
            <a:r>
              <a:rPr lang="en-US" sz="5400" b="1" kern="0" dirty="0" smtClean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4 - 1  </a:t>
            </a:r>
            <a:r>
              <a:rPr lang="en-US" sz="5400" b="1" kern="0" dirty="0">
                <a:solidFill>
                  <a:srgbClr val="FFFFFF"/>
                </a:solidFill>
                <a:ea typeface="Calibri" panose="020F0502020204030204"/>
                <a:cs typeface="Calibri" panose="020F0502020204030204"/>
                <a:sym typeface="Calibri" panose="020F0502020204030204"/>
              </a:rPr>
              <a:t>= ?</a:t>
            </a:r>
            <a:endParaRPr sz="5400" b="1" kern="0" dirty="0">
              <a:solidFill>
                <a:srgbClr val="FFFFFF"/>
              </a:solidFill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3200" b="1" kern="0" dirty="0">
                <a:solidFill>
                  <a:srgbClr val="0000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ĐÚNG RỒI</a:t>
            </a:r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800" kern="0" dirty="0">
                <a:solidFill>
                  <a:srgbClr val="0000FF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A. 10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335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</a:t>
            </a:r>
            <a:r>
              <a:rPr lang="en-US" sz="5335" kern="0" dirty="0" smtClean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r>
              <a:rPr lang="en-US" sz="5335" kern="0" dirty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8</a:t>
            </a:r>
            <a:endParaRPr sz="5335" kern="0" dirty="0">
              <a:solidFill>
                <a:srgbClr val="0000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5335" kern="0" dirty="0" smtClean="0">
                <a:solidFill>
                  <a:srgbClr val="0000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B.9</a:t>
            </a:r>
            <a:endParaRPr sz="1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/>
          <a:srcRect/>
          <a:stretch>
            <a:fillRect/>
          </a:stretch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 49">
            <a:extLst>
              <a:ext uri="{FF2B5EF4-FFF2-40B4-BE49-F238E27FC236}">
                <a16:creationId xmlns:a16="http://schemas.microsoft.com/office/drawing/2014/main" xmlns="" id="{2E14D5D8-D652-4F11-BFF9-09B2576C6112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2"/>
            <a:ext cx="1600200" cy="1107278"/>
            <a:chOff x="2880" y="1920"/>
            <a:chExt cx="432" cy="322"/>
          </a:xfrm>
        </p:grpSpPr>
        <p:sp>
          <p:nvSpPr>
            <p:cNvPr id="22" name="AutoShape 50">
              <a:extLst>
                <a:ext uri="{FF2B5EF4-FFF2-40B4-BE49-F238E27FC236}">
                  <a16:creationId xmlns:a16="http://schemas.microsoft.com/office/drawing/2014/main" xmlns="" id="{B6D6E323-9E55-447B-9767-49193CF7D3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3" name="Text Box 51">
              <a:extLst>
                <a:ext uri="{FF2B5EF4-FFF2-40B4-BE49-F238E27FC236}">
                  <a16:creationId xmlns:a16="http://schemas.microsoft.com/office/drawing/2014/main" xmlns="" id="{2C37C864-8583-4BB8-BBE6-551720202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24" name="Group 52">
            <a:extLst>
              <a:ext uri="{FF2B5EF4-FFF2-40B4-BE49-F238E27FC236}">
                <a16:creationId xmlns:a16="http://schemas.microsoft.com/office/drawing/2014/main" xmlns="" id="{EF6FA5C7-68A6-4995-B20B-BC01A4059D85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2"/>
            <a:ext cx="1600200" cy="1107278"/>
            <a:chOff x="2880" y="1920"/>
            <a:chExt cx="432" cy="322"/>
          </a:xfrm>
        </p:grpSpPr>
        <p:sp>
          <p:nvSpPr>
            <p:cNvPr id="25" name="AutoShape 53">
              <a:extLst>
                <a:ext uri="{FF2B5EF4-FFF2-40B4-BE49-F238E27FC236}">
                  <a16:creationId xmlns:a16="http://schemas.microsoft.com/office/drawing/2014/main" xmlns="" id="{E50DBE44-1849-40C0-A184-17D1B6770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6" name="Text Box 54">
              <a:extLst>
                <a:ext uri="{FF2B5EF4-FFF2-40B4-BE49-F238E27FC236}">
                  <a16:creationId xmlns:a16="http://schemas.microsoft.com/office/drawing/2014/main" xmlns="" id="{0E4C1F06-2FAF-493C-BE84-286C3B9D1D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7" name="Group 55">
            <a:extLst>
              <a:ext uri="{FF2B5EF4-FFF2-40B4-BE49-F238E27FC236}">
                <a16:creationId xmlns:a16="http://schemas.microsoft.com/office/drawing/2014/main" xmlns="" id="{CED8C976-A643-4793-B39F-8D3F17D567DA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305235"/>
            <a:ext cx="1600200" cy="1112837"/>
            <a:chOff x="3068" y="1843"/>
            <a:chExt cx="432" cy="324"/>
          </a:xfrm>
        </p:grpSpPr>
        <p:sp>
          <p:nvSpPr>
            <p:cNvPr id="28" name="AutoShape 56">
              <a:extLst>
                <a:ext uri="{FF2B5EF4-FFF2-40B4-BE49-F238E27FC236}">
                  <a16:creationId xmlns:a16="http://schemas.microsoft.com/office/drawing/2014/main" xmlns="" id="{C069DFE9-6366-418B-9410-BE70F571B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8" y="1879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29" name="Text Box 57">
              <a:extLst>
                <a:ext uri="{FF2B5EF4-FFF2-40B4-BE49-F238E27FC236}">
                  <a16:creationId xmlns:a16="http://schemas.microsoft.com/office/drawing/2014/main" xmlns="" id="{8DE99E1E-E9AD-4740-80F3-DDA9033B32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" y="1843"/>
              <a:ext cx="336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30" name="Group 58">
            <a:extLst>
              <a:ext uri="{FF2B5EF4-FFF2-40B4-BE49-F238E27FC236}">
                <a16:creationId xmlns:a16="http://schemas.microsoft.com/office/drawing/2014/main" xmlns="" id="{FE941C53-2CEA-43FD-A15A-24B9AED051AA}"/>
              </a:ext>
            </a:extLst>
          </p:cNvPr>
          <p:cNvGrpSpPr>
            <a:grpSpLocks/>
          </p:cNvGrpSpPr>
          <p:nvPr/>
        </p:nvGrpSpPr>
        <p:grpSpPr bwMode="auto">
          <a:xfrm>
            <a:off x="346075" y="425885"/>
            <a:ext cx="1600200" cy="1138237"/>
            <a:chOff x="2136" y="1909"/>
            <a:chExt cx="1259" cy="379"/>
          </a:xfrm>
        </p:grpSpPr>
        <p:sp>
          <p:nvSpPr>
            <p:cNvPr id="31" name="AutoShape 59">
              <a:extLst>
                <a:ext uri="{FF2B5EF4-FFF2-40B4-BE49-F238E27FC236}">
                  <a16:creationId xmlns:a16="http://schemas.microsoft.com/office/drawing/2014/main" xmlns="" id="{C273B024-8617-4C6A-803B-0F122106E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6" y="1909"/>
              <a:ext cx="1259" cy="325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2" name="Text Box 60">
              <a:extLst>
                <a:ext uri="{FF2B5EF4-FFF2-40B4-BE49-F238E27FC236}">
                  <a16:creationId xmlns:a16="http://schemas.microsoft.com/office/drawing/2014/main" xmlns="" id="{32BE7DAE-3756-4F55-9699-1BBA96B5F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9" y="1919"/>
              <a:ext cx="786" cy="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33" name="Group 61">
            <a:extLst>
              <a:ext uri="{FF2B5EF4-FFF2-40B4-BE49-F238E27FC236}">
                <a16:creationId xmlns:a16="http://schemas.microsoft.com/office/drawing/2014/main" xmlns="" id="{CF190DB4-6E31-4716-BC58-A55D5B12E656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433820"/>
            <a:ext cx="1600200" cy="1107279"/>
            <a:chOff x="2880" y="1920"/>
            <a:chExt cx="432" cy="322"/>
          </a:xfrm>
        </p:grpSpPr>
        <p:sp>
          <p:nvSpPr>
            <p:cNvPr id="34" name="AutoShape 62">
              <a:extLst>
                <a:ext uri="{FF2B5EF4-FFF2-40B4-BE49-F238E27FC236}">
                  <a16:creationId xmlns:a16="http://schemas.microsoft.com/office/drawing/2014/main" xmlns="" id="{9E5A510B-FF2B-4EB2-97B8-88E820D6C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5" name="Text Box 63">
              <a:extLst>
                <a:ext uri="{FF2B5EF4-FFF2-40B4-BE49-F238E27FC236}">
                  <a16:creationId xmlns:a16="http://schemas.microsoft.com/office/drawing/2014/main" xmlns="" id="{FB4E5EA2-8EC7-4405-8427-E549DC7AD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6600" b="1" kern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36" name="Group 64">
            <a:extLst>
              <a:ext uri="{FF2B5EF4-FFF2-40B4-BE49-F238E27FC236}">
                <a16:creationId xmlns:a16="http://schemas.microsoft.com/office/drawing/2014/main" xmlns="" id="{C306C55C-1CA8-4F33-9291-DADC73A533CB}"/>
              </a:ext>
            </a:extLst>
          </p:cNvPr>
          <p:cNvGrpSpPr>
            <a:grpSpLocks/>
          </p:cNvGrpSpPr>
          <p:nvPr/>
        </p:nvGrpSpPr>
        <p:grpSpPr bwMode="auto">
          <a:xfrm>
            <a:off x="341313" y="379846"/>
            <a:ext cx="1600200" cy="1066800"/>
            <a:chOff x="2550" y="1404"/>
            <a:chExt cx="432" cy="310"/>
          </a:xfrm>
        </p:grpSpPr>
        <p:sp>
          <p:nvSpPr>
            <p:cNvPr id="37" name="AutoShape 65">
              <a:extLst>
                <a:ext uri="{FF2B5EF4-FFF2-40B4-BE49-F238E27FC236}">
                  <a16:creationId xmlns:a16="http://schemas.microsoft.com/office/drawing/2014/main" xmlns="" id="{1339676A-2AAB-4AAF-833F-642451384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1421"/>
              <a:ext cx="432" cy="288"/>
            </a:xfrm>
            <a:prstGeom prst="flowChartAlternateProcess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altLang="en-US" ker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38" name="Text Box 66">
              <a:extLst>
                <a:ext uri="{FF2B5EF4-FFF2-40B4-BE49-F238E27FC236}">
                  <a16:creationId xmlns:a16="http://schemas.microsoft.com/office/drawing/2014/main" xmlns="" id="{9876B326-AF2E-4BBA-ACBF-C45329433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6" y="1404"/>
              <a:ext cx="336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en-US" sz="3200" b="1" kern="0" dirty="0" err="1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Hết</a:t>
              </a:r>
              <a:r>
                <a:rPr lang="en-US" altLang="en-US" sz="3200" b="1" kern="0" dirty="0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 </a:t>
              </a:r>
              <a:r>
                <a:rPr lang="en-US" altLang="en-US" sz="3200" b="1" kern="0" dirty="0" err="1">
                  <a:solidFill>
                    <a:srgbClr val="FF00FF"/>
                  </a:solidFill>
                  <a:latin typeface="Times New Roman" pitchFamily="18" charset="0"/>
                  <a:cs typeface="Arial" charset="0"/>
                </a:rPr>
                <a:t>giờ</a:t>
              </a:r>
              <a:endParaRPr lang="en-US" altLang="en-US" sz="3200" b="1" kern="0" dirty="0">
                <a:solidFill>
                  <a:srgbClr val="FF00FF"/>
                </a:solidFill>
                <a:latin typeface="Times New Roman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692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  <p:bldP spid="2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/>
          <a:srcRect/>
          <a:stretch>
            <a:fillRect/>
          </a:stretch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/>
          <a:srcRect/>
          <a:stretch>
            <a:fillRect/>
          </a:stretch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/>
          <a:srcRect/>
          <a:stretch>
            <a:fillRect/>
          </a:stretch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/>
          <a:srcRect/>
          <a:stretch>
            <a:fillRect/>
          </a:stretch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/>
          <a:srcRect/>
          <a:stretch>
            <a:fillRect/>
          </a:stretch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Cảm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ơn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bạn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đã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giúp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tớ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tìm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thấy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các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chú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lùn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400" b="1" kern="0" dirty="0" err="1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nhé</a:t>
            </a:r>
            <a:r>
              <a:rPr lang="en-US" sz="4400" b="1" kern="0" dirty="0" smtClean="0">
                <a:solidFill>
                  <a:srgbClr val="FFFFFF"/>
                </a:solidFill>
                <a:ea typeface="Arial" panose="020B0604020202020204"/>
                <a:cs typeface="Arial" panose="020B0604020202020204"/>
                <a:sym typeface="Arial" panose="020B0604020202020204"/>
              </a:rPr>
              <a:t>. </a:t>
            </a:r>
            <a:endParaRPr sz="4400" kern="0" dirty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pic>
        <p:nvPicPr>
          <p:cNvPr id="211" name="Google Shape;211;p3"/>
          <p:cNvPicPr preferRelativeResize="0"/>
          <p:nvPr/>
        </p:nvPicPr>
        <p:blipFill rotWithShape="1">
          <a:blip r:embed="rId16"/>
          <a:srcRect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296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5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57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329</Words>
  <Application>Microsoft Office PowerPoint</Application>
  <PresentationFormat>Widescreen</PresentationFormat>
  <Paragraphs>72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宋体</vt:lpstr>
      <vt:lpstr>Arial</vt:lpstr>
      <vt:lpstr>Calibri</vt:lpstr>
      <vt:lpstr>Kalam</vt:lpstr>
      <vt:lpstr>Montserrat</vt:lpstr>
      <vt:lpstr>Times New Roman</vt:lpstr>
      <vt:lpstr>UTM Cookies</vt:lpstr>
      <vt:lpstr>Wingdings</vt:lpstr>
      <vt:lpstr>1_Office Theme</vt:lpstr>
      <vt:lpstr>Doodle Sketchbook by Slidesgo</vt:lpstr>
      <vt:lpstr>Office Theme</vt:lpstr>
      <vt:lpstr>2_Office Theme</vt:lpstr>
      <vt:lpstr>3_Office Theme</vt:lpstr>
      <vt:lpstr>4_Office Theme</vt:lpstr>
      <vt:lpstr>5_Office Theme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2021-12-13T12:41:57Z</dcterms:created>
  <dcterms:modified xsi:type="dcterms:W3CDTF">2021-12-14T02:17:05Z</dcterms:modified>
</cp:coreProperties>
</file>