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25"/>
  </p:notesMasterIdLst>
  <p:sldIdLst>
    <p:sldId id="314" r:id="rId4"/>
    <p:sldId id="259" r:id="rId5"/>
    <p:sldId id="261" r:id="rId6"/>
    <p:sldId id="284" r:id="rId7"/>
    <p:sldId id="267" r:id="rId8"/>
    <p:sldId id="320" r:id="rId9"/>
    <p:sldId id="323" r:id="rId10"/>
    <p:sldId id="322" r:id="rId11"/>
    <p:sldId id="304" r:id="rId12"/>
    <p:sldId id="305" r:id="rId13"/>
    <p:sldId id="317" r:id="rId14"/>
    <p:sldId id="307" r:id="rId15"/>
    <p:sldId id="309" r:id="rId16"/>
    <p:sldId id="311" r:id="rId17"/>
    <p:sldId id="286" r:id="rId18"/>
    <p:sldId id="310" r:id="rId19"/>
    <p:sldId id="315" r:id="rId20"/>
    <p:sldId id="306" r:id="rId21"/>
    <p:sldId id="324" r:id="rId22"/>
    <p:sldId id="272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50C8"/>
    <a:srgbClr val="FB252A"/>
    <a:srgbClr val="DC24B9"/>
    <a:srgbClr val="3333CC"/>
    <a:srgbClr val="F2A8E7"/>
    <a:srgbClr val="7FE5F3"/>
    <a:srgbClr val="FAC6F4"/>
    <a:srgbClr val="F694EA"/>
    <a:srgbClr val="F7536E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360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7A132-79CC-44D3-BBE7-154ABDA56B13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28D00-6F17-44B9-9DE3-C8CECE3AA1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00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9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6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2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10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16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92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3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06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47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5352"/>
      </p:ext>
    </p:extLst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90686"/>
      </p:ext>
    </p:extLst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3906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540432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椭圆 20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3314701"/>
            <a:ext cx="12192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03780"/>
      </p:ext>
    </p:extLst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69" y="5084362"/>
            <a:ext cx="2510131" cy="17893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1" y="5883145"/>
            <a:ext cx="2292959" cy="9748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8" y="0"/>
            <a:ext cx="3803185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52" y="5918850"/>
            <a:ext cx="2391539" cy="9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61738"/>
      </p:ext>
    </p:extLst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椭圆 5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96399" y="-107214"/>
            <a:ext cx="80165" cy="942911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682287" y="-362575"/>
            <a:ext cx="48000" cy="731232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6148567"/>
            <a:ext cx="9588500" cy="7094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6305764"/>
            <a:ext cx="1460500" cy="58314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28" y="5613400"/>
            <a:ext cx="1683073" cy="12755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53928" y="381836"/>
            <a:ext cx="972504" cy="9510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570557" y="70358"/>
            <a:ext cx="572228" cy="5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4816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15451"/>
      </p:ext>
    </p:extLst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dirty="0"/>
              <a:t>单击图标</a:t>
            </a:r>
            <a:r>
              <a:rPr lang="en-US" altLang="zh-CN" dirty="0"/>
              <a:t>add </a:t>
            </a:r>
            <a:r>
              <a:rPr lang="zh-CN" altLang="en-US" dirty="0"/>
              <a:t>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157493"/>
      </p:ext>
    </p:extLst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03889"/>
      </p:ext>
    </p:extLst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13236"/>
      </p:ext>
    </p:extLst>
  </p:cSld>
  <p:clrMapOvr>
    <a:masterClrMapping/>
  </p:clrMapOvr>
  <p:transition spd="slow" advClick="0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F3415-4068-4EF0-802C-A89A2F447F18}" type="datetimeFigureOut">
              <a:rPr lang="en-US" smtClean="0"/>
              <a:t>14/03/2023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A56C-DBB6-4E81-B538-A095C059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35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2000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629400" cy="1752600"/>
          </a:xfrm>
        </p:spPr>
        <p:txBody>
          <a:bodyPr>
            <a:no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5E0CC-626E-4E35-89AC-A871534022AE}"/>
              </a:ext>
            </a:extLst>
          </p:cNvPr>
          <p:cNvSpPr/>
          <p:nvPr/>
        </p:nvSpPr>
        <p:spPr>
          <a:xfrm>
            <a:off x="1600200" y="1295400"/>
            <a:ext cx="8847871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</a:t>
            </a:r>
            <a:endParaRPr lang="en-US" sz="1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CHUYÊN ĐỀ MÔN ĐẠO ĐỨC LỚP 2</a:t>
            </a:r>
            <a:endParaRPr lang="en-US" sz="1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4.81481E-6 L -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2.96296E-6 L 1.25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9699" descr="图片17">
            <a:extLst>
              <a:ext uri="{FF2B5EF4-FFF2-40B4-BE49-F238E27FC236}">
                <a16:creationId xmlns:a16="http://schemas.microsoft.com/office/drawing/2014/main" id="{AB11E5B7-1222-47DC-BB33-B0F7EF50D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67" b="98000" l="6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5" t="59368" b="6666"/>
          <a:stretch/>
        </p:blipFill>
        <p:spPr bwMode="auto">
          <a:xfrm>
            <a:off x="8610600" y="69668"/>
            <a:ext cx="4038600" cy="249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404" y="3411677"/>
            <a:ext cx="117348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C235B1A-A142-4F7C-98FF-65C10623761D}"/>
              </a:ext>
            </a:extLst>
          </p:cNvPr>
          <p:cNvSpPr/>
          <p:nvPr/>
        </p:nvSpPr>
        <p:spPr>
          <a:xfrm>
            <a:off x="2819400" y="-31094"/>
            <a:ext cx="5486400" cy="3327407"/>
          </a:xfrm>
          <a:prstGeom prst="cloudCallout">
            <a:avLst>
              <a:gd name="adj1" fmla="val 59337"/>
              <a:gd name="adj2" fmla="val -226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347B7-0745-4F80-9D05-37B73D1B99F7}"/>
              </a:ext>
            </a:extLst>
          </p:cNvPr>
          <p:cNvSpPr/>
          <p:nvPr/>
        </p:nvSpPr>
        <p:spPr>
          <a:xfrm>
            <a:off x="3690196" y="878434"/>
            <a:ext cx="3744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THẢO LUẬN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NHÓM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793" y="4364651"/>
            <a:ext cx="117348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793" y="5918817"/>
            <a:ext cx="117348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6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1120913"/>
            <a:ext cx="1654175" cy="1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7716"/>
            <a:ext cx="63246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2814" y="120398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8321" y="1935250"/>
            <a:ext cx="4697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814" y="265221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814" y="3452731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814" y="426720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326142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178271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7428" y="1126740"/>
            <a:ext cx="1981199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529AB-D220-442B-9F3C-9255D2F35A34}"/>
              </a:ext>
            </a:extLst>
          </p:cNvPr>
          <p:cNvGrpSpPr/>
          <p:nvPr/>
        </p:nvGrpSpPr>
        <p:grpSpPr>
          <a:xfrm>
            <a:off x="0" y="0"/>
            <a:ext cx="2376055" cy="1025510"/>
            <a:chOff x="7257" y="147495"/>
            <a:chExt cx="2376055" cy="1025510"/>
          </a:xfrm>
        </p:grpSpPr>
        <p:sp>
          <p:nvSpPr>
            <p:cNvPr id="2" name="Trapezoid 1"/>
            <p:cNvSpPr/>
            <p:nvPr/>
          </p:nvSpPr>
          <p:spPr>
            <a:xfrm rot="16200000">
              <a:off x="682530" y="-527778"/>
              <a:ext cx="1025510" cy="2376055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perspectiveAbove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EA0E37-62CC-4F29-9999-BD0DA4D3C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8060" l="0" r="94558"/>
                      </a14:imgEffect>
                    </a14:imgLayer>
                  </a14:imgProps>
                </a:ext>
              </a:extLst>
            </a:blip>
            <a:srcRect t="17389"/>
            <a:stretch/>
          </p:blipFill>
          <p:spPr>
            <a:xfrm>
              <a:off x="412173" y="248724"/>
              <a:ext cx="1873827" cy="689484"/>
            </a:xfrm>
            <a:prstGeom prst="rect">
              <a:avLst/>
            </a:prstGeom>
          </p:spPr>
        </p:pic>
      </p:grpSp>
      <p:pic>
        <p:nvPicPr>
          <p:cNvPr id="12" name="Picture 11" descr="3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-76200"/>
            <a:ext cx="9067800" cy="3505200"/>
          </a:xfrm>
          <a:prstGeom prst="rect">
            <a:avLst/>
          </a:prstGeom>
        </p:spPr>
      </p:pic>
      <p:pic>
        <p:nvPicPr>
          <p:cNvPr id="14" name="Picture 13" descr="4U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352800"/>
            <a:ext cx="8915400" cy="35814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3826055-1611-4186-A629-FC9F28D21F4A}"/>
              </a:ext>
            </a:extLst>
          </p:cNvPr>
          <p:cNvSpPr/>
          <p:nvPr/>
        </p:nvSpPr>
        <p:spPr>
          <a:xfrm>
            <a:off x="197428" y="3962400"/>
            <a:ext cx="3079172" cy="2362200"/>
          </a:xfrm>
          <a:prstGeom prst="cloud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88192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Untitled.png"/>
          <p:cNvPicPr>
            <a:picLocks noChangeAspect="1"/>
          </p:cNvPicPr>
          <p:nvPr/>
        </p:nvPicPr>
        <p:blipFill rotWithShape="1">
          <a:blip r:embed="rId2"/>
          <a:srcRect l="4201" t="5062" r="50420" b="6521"/>
          <a:stretch/>
        </p:blipFill>
        <p:spPr>
          <a:xfrm>
            <a:off x="1638300" y="533400"/>
            <a:ext cx="8915400" cy="55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3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Untitled.png"/>
          <p:cNvPicPr>
            <a:picLocks noChangeAspect="1"/>
          </p:cNvPicPr>
          <p:nvPr/>
        </p:nvPicPr>
        <p:blipFill rotWithShape="1">
          <a:blip r:embed="rId2"/>
          <a:srcRect l="2565" t="2128" r="52137" b="2128"/>
          <a:stretch/>
        </p:blipFill>
        <p:spPr>
          <a:xfrm>
            <a:off x="1371600" y="457200"/>
            <a:ext cx="9829800" cy="62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7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Untitled.png"/>
          <p:cNvPicPr>
            <a:picLocks noChangeAspect="1"/>
          </p:cNvPicPr>
          <p:nvPr/>
        </p:nvPicPr>
        <p:blipFill rotWithShape="1">
          <a:blip r:embed="rId2"/>
          <a:srcRect l="48718" t="4255" r="2931"/>
          <a:stretch/>
        </p:blipFill>
        <p:spPr>
          <a:xfrm>
            <a:off x="1371600" y="428624"/>
            <a:ext cx="96774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Untitled.png"/>
          <p:cNvPicPr>
            <a:picLocks noChangeAspect="1"/>
          </p:cNvPicPr>
          <p:nvPr/>
        </p:nvPicPr>
        <p:blipFill rotWithShape="1">
          <a:blip r:embed="rId2"/>
          <a:srcRect l="50420" t="5062" r="3394"/>
          <a:stretch/>
        </p:blipFill>
        <p:spPr>
          <a:xfrm>
            <a:off x="1828800" y="545914"/>
            <a:ext cx="9448801" cy="60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88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êu giúp trẻ tự vệ ngay khi bị bắt có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Untitled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77" l="0" r="100000">
                        <a14:foregroundMark x1="13425" y1="8519" x2="13425" y2="8519"/>
                        <a14:foregroundMark x1="4517" y1="2840" x2="4517" y2="2840"/>
                        <a14:foregroundMark x1="3388" y1="4260" x2="3388" y2="4260"/>
                        <a14:foregroundMark x1="3639" y1="6288" x2="3639" y2="6288"/>
                        <a14:foregroundMark x1="3137" y1="7505" x2="3137" y2="7505"/>
                        <a14:foregroundMark x1="5521" y1="8114" x2="5521" y2="8114"/>
                        <a14:foregroundMark x1="4141" y1="1014" x2="4141" y2="1014"/>
                        <a14:foregroundMark x1="3388" y1="1623" x2="3388" y2="1623"/>
                        <a14:foregroundMark x1="10163" y1="4462" x2="10163" y2="4462"/>
                        <a14:foregroundMark x1="6524" y1="9939" x2="6524" y2="9939"/>
                        <a14:foregroundMark x1="8908" y1="18256" x2="40652" y2="19878"/>
                        <a14:foregroundMark x1="9410" y1="19675" x2="28105" y2="19878"/>
                        <a14:foregroundMark x1="22710" y1="20690" x2="56336" y2="18864"/>
                        <a14:foregroundMark x1="41907" y1="20284" x2="73777" y2="18458"/>
                        <a14:foregroundMark x1="62610" y1="18864" x2="91593" y2="19473"/>
                        <a14:foregroundMark x1="76662" y1="21095" x2="93099" y2="19473"/>
                        <a14:foregroundMark x1="8783" y1="23529" x2="28858" y2="24341"/>
                        <a14:foregroundMark x1="10163" y1="25355" x2="31117" y2="25963"/>
                        <a14:foregroundMark x1="8908" y1="23732" x2="8657" y2="26166"/>
                        <a14:foregroundMark x1="8156" y1="22921" x2="10916" y2="26166"/>
                        <a14:foregroundMark x1="8407" y1="18256" x2="8908" y2="21907"/>
                        <a14:foregroundMark x1="9410" y1="18256" x2="35132" y2="18256"/>
                        <a14:foregroundMark x1="34504" y1="19270" x2="46675" y2="18256"/>
                        <a14:foregroundMark x1="36136" y1="18458" x2="46173" y2="18053"/>
                        <a14:foregroundMark x1="32999" y1="18458" x2="38896" y2="18053"/>
                        <a14:foregroundMark x1="34003" y1="20081" x2="50439" y2="21095"/>
                        <a14:foregroundMark x1="53074" y1="17647" x2="63237" y2="17647"/>
                        <a14:foregroundMark x1="49184" y1="18661" x2="55709" y2="17647"/>
                        <a14:foregroundMark x1="29737" y1="22718" x2="30113" y2="23935"/>
                        <a14:foregroundMark x1="30489" y1="23327" x2="30740" y2="24544"/>
                        <a14:foregroundMark x1="31493" y1="23124" x2="31368" y2="25355"/>
                        <a14:foregroundMark x1="31870" y1="20690" x2="36010" y2="21298"/>
                        <a14:foregroundMark x1="37014" y1="21298" x2="42535" y2="21501"/>
                        <a14:foregroundMark x1="44166" y1="21704" x2="47428" y2="21907"/>
                        <a14:foregroundMark x1="52823" y1="77688" x2="52447" y2="78296"/>
                        <a14:foregroundMark x1="45169" y1="77485" x2="45169" y2="77485"/>
                        <a14:foregroundMark x1="46048" y1="75051" x2="46550" y2="75659"/>
                        <a14:foregroundMark x1="49310" y1="79108" x2="49310" y2="79108"/>
                        <a14:foregroundMark x1="49435" y1="79919" x2="49435" y2="79919"/>
                        <a14:foregroundMark x1="48683" y1="93509" x2="48683" y2="93509"/>
                        <a14:foregroundMark x1="45797" y1="92698" x2="45797" y2="92698"/>
                        <a14:foregroundMark x1="45797" y1="93103" x2="45797" y2="93103"/>
                        <a14:foregroundMark x1="51443" y1="95335" x2="51443" y2="95335"/>
                        <a14:foregroundMark x1="52572" y1="95335" x2="52572" y2="95335"/>
                        <a14:foregroundMark x1="53701" y1="93712" x2="53701" y2="93712"/>
                        <a14:foregroundMark x1="49686" y1="94118" x2="49686" y2="94118"/>
                        <a14:foregroundMark x1="47553" y1="96957" x2="47553" y2="96957"/>
                        <a14:foregroundMark x1="45797" y1="95943" x2="45797" y2="95943"/>
                        <a14:foregroundMark x1="45671" y1="95943" x2="45671" y2="95943"/>
                        <a14:foregroundMark x1="75157" y1="48884" x2="75157" y2="48884"/>
                        <a14:foregroundMark x1="62233" y1="48276" x2="69511" y2="56187"/>
                        <a14:foregroundMark x1="66374" y1="47465" x2="71142" y2="49087"/>
                        <a14:foregroundMark x1="70891" y1="47262" x2="81430" y2="52535"/>
                        <a14:foregroundMark x1="79548" y1="47465" x2="87578" y2="51116"/>
                        <a14:foregroundMark x1="63739" y1="21095" x2="76286" y2="20690"/>
                        <a14:foregroundMark x1="76662" y1="18661" x2="81807" y2="17241"/>
                        <a14:foregroundMark x1="77164" y1="17039" x2="86324" y2="18053"/>
                        <a14:foregroundMark x1="83061" y1="17241" x2="88206" y2="16633"/>
                        <a14:foregroundMark x1="25471" y1="41785" x2="35132" y2="42799"/>
                        <a14:foregroundMark x1="26223" y1="46247" x2="35634" y2="47465"/>
                        <a14:foregroundMark x1="23714" y1="40365" x2="22836" y2="45639"/>
                        <a14:foregroundMark x1="23212" y1="44828" x2="26851" y2="48479"/>
                        <a14:foregroundMark x1="24592" y1="46856" x2="29737" y2="49899"/>
                        <a14:foregroundMark x1="43413" y1="33874" x2="47177" y2="36308"/>
                        <a14:foregroundMark x1="41656" y1="36511" x2="47051" y2="39959"/>
                        <a14:foregroundMark x1="54705" y1="35700" x2="59724" y2="40568"/>
                        <a14:foregroundMark x1="20703" y1="56187" x2="24341" y2="61866"/>
                        <a14:foregroundMark x1="23463" y1="56389" x2="26474" y2="57809"/>
                        <a14:foregroundMark x1="24843" y1="75051" x2="26725" y2="80527"/>
                        <a14:foregroundMark x1="22585" y1="76876" x2="22836" y2="83164"/>
                        <a14:foregroundMark x1="21455" y1="74239" x2="20452" y2="78702"/>
                        <a14:foregroundMark x1="21079" y1="80325" x2="22459" y2="82961"/>
                        <a14:foregroundMark x1="18946" y1="59026" x2="19322" y2="62475"/>
                        <a14:foregroundMark x1="16688" y1="4868" x2="16688" y2="4868"/>
                        <a14:foregroundMark x1="45295" y1="92089" x2="49812" y2="97160"/>
                        <a14:foregroundMark x1="69887" y1="65923" x2="70891" y2="68560"/>
                        <a14:foregroundMark x1="70389" y1="63895" x2="73400" y2="65923"/>
                        <a14:foregroundMark x1="68256" y1="68154" x2="69511" y2="73834"/>
                      </a14:backgroundRemoval>
                    </a14:imgEffect>
                  </a14:imgLayer>
                </a14:imgProps>
              </a:ext>
            </a:extLst>
          </a:blip>
          <a:srcRect t="28750"/>
          <a:stretch/>
        </p:blipFill>
        <p:spPr>
          <a:xfrm>
            <a:off x="304800" y="1447800"/>
            <a:ext cx="11765594" cy="5181600"/>
          </a:xfrm>
          <a:prstGeom prst="rect">
            <a:avLst/>
          </a:prstGeom>
        </p:spPr>
      </p:pic>
      <p:pic>
        <p:nvPicPr>
          <p:cNvPr id="3" name="Picture 2" descr="5Untitled.png">
            <a:extLst>
              <a:ext uri="{FF2B5EF4-FFF2-40B4-BE49-F238E27FC236}">
                <a16:creationId xmlns:a16="http://schemas.microsoft.com/office/drawing/2014/main" id="{90C58961-2599-4E98-86F6-B05A8C25FC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77" l="0" r="100000">
                        <a14:foregroundMark x1="13425" y1="8519" x2="13425" y2="8519"/>
                        <a14:foregroundMark x1="4517" y1="2840" x2="4517" y2="2840"/>
                        <a14:foregroundMark x1="3388" y1="4260" x2="3388" y2="4260"/>
                        <a14:foregroundMark x1="3639" y1="6288" x2="3639" y2="6288"/>
                        <a14:foregroundMark x1="3137" y1="7505" x2="3137" y2="7505"/>
                        <a14:foregroundMark x1="5521" y1="8114" x2="5521" y2="8114"/>
                        <a14:foregroundMark x1="4141" y1="1014" x2="4141" y2="1014"/>
                        <a14:foregroundMark x1="3388" y1="1623" x2="3388" y2="1623"/>
                        <a14:foregroundMark x1="10163" y1="4462" x2="10163" y2="4462"/>
                        <a14:foregroundMark x1="6524" y1="9939" x2="6524" y2="9939"/>
                        <a14:foregroundMark x1="8908" y1="18256" x2="40652" y2="19878"/>
                        <a14:foregroundMark x1="9410" y1="19675" x2="28105" y2="19878"/>
                        <a14:foregroundMark x1="22710" y1="20690" x2="56336" y2="18864"/>
                        <a14:foregroundMark x1="41907" y1="20284" x2="73777" y2="18458"/>
                        <a14:foregroundMark x1="62610" y1="18864" x2="91593" y2="19473"/>
                        <a14:foregroundMark x1="76662" y1="21095" x2="93099" y2="19473"/>
                        <a14:foregroundMark x1="8783" y1="23529" x2="28858" y2="24341"/>
                        <a14:foregroundMark x1="10163" y1="25355" x2="31117" y2="25963"/>
                        <a14:foregroundMark x1="8908" y1="23732" x2="8657" y2="26166"/>
                        <a14:foregroundMark x1="8156" y1="22921" x2="10916" y2="26166"/>
                        <a14:foregroundMark x1="8407" y1="18256" x2="8908" y2="21907"/>
                        <a14:foregroundMark x1="9410" y1="18256" x2="35132" y2="18256"/>
                        <a14:foregroundMark x1="34504" y1="19270" x2="46675" y2="18256"/>
                        <a14:foregroundMark x1="36136" y1="18458" x2="46173" y2="18053"/>
                        <a14:foregroundMark x1="32999" y1="18458" x2="38896" y2="18053"/>
                        <a14:foregroundMark x1="34003" y1="20081" x2="50439" y2="21095"/>
                        <a14:foregroundMark x1="53074" y1="17647" x2="63237" y2="17647"/>
                        <a14:foregroundMark x1="49184" y1="18661" x2="55709" y2="17647"/>
                        <a14:foregroundMark x1="29737" y1="22718" x2="30113" y2="23935"/>
                        <a14:foregroundMark x1="30489" y1="23327" x2="30740" y2="24544"/>
                        <a14:foregroundMark x1="31493" y1="23124" x2="31368" y2="25355"/>
                        <a14:foregroundMark x1="31870" y1="20690" x2="36010" y2="21298"/>
                        <a14:foregroundMark x1="37014" y1="21298" x2="42535" y2="21501"/>
                        <a14:foregroundMark x1="44166" y1="21704" x2="47428" y2="21907"/>
                        <a14:foregroundMark x1="52823" y1="77688" x2="52447" y2="78296"/>
                        <a14:foregroundMark x1="45169" y1="77485" x2="45169" y2="77485"/>
                        <a14:foregroundMark x1="46048" y1="75051" x2="46550" y2="75659"/>
                        <a14:foregroundMark x1="49310" y1="79108" x2="49310" y2="79108"/>
                        <a14:foregroundMark x1="49435" y1="79919" x2="49435" y2="79919"/>
                        <a14:foregroundMark x1="48683" y1="93509" x2="48683" y2="93509"/>
                        <a14:foregroundMark x1="45797" y1="92698" x2="45797" y2="92698"/>
                        <a14:foregroundMark x1="45797" y1="93103" x2="45797" y2="93103"/>
                        <a14:foregroundMark x1="51443" y1="95335" x2="51443" y2="95335"/>
                        <a14:foregroundMark x1="52572" y1="95335" x2="52572" y2="95335"/>
                        <a14:foregroundMark x1="53701" y1="93712" x2="53701" y2="93712"/>
                        <a14:foregroundMark x1="49686" y1="94118" x2="49686" y2="94118"/>
                        <a14:foregroundMark x1="47553" y1="96957" x2="47553" y2="96957"/>
                        <a14:foregroundMark x1="45797" y1="95943" x2="45797" y2="95943"/>
                        <a14:foregroundMark x1="45671" y1="95943" x2="45671" y2="95943"/>
                        <a14:foregroundMark x1="75157" y1="48884" x2="75157" y2="48884"/>
                        <a14:foregroundMark x1="62233" y1="48276" x2="69511" y2="56187"/>
                        <a14:foregroundMark x1="66374" y1="47465" x2="71142" y2="49087"/>
                        <a14:foregroundMark x1="70891" y1="47262" x2="81430" y2="52535"/>
                        <a14:foregroundMark x1="79548" y1="47465" x2="87578" y2="51116"/>
                        <a14:foregroundMark x1="63739" y1="21095" x2="76286" y2="20690"/>
                        <a14:foregroundMark x1="76662" y1="18661" x2="81807" y2="17241"/>
                        <a14:foregroundMark x1="77164" y1="17039" x2="86324" y2="18053"/>
                        <a14:foregroundMark x1="83061" y1="17241" x2="88206" y2="16633"/>
                        <a14:foregroundMark x1="25471" y1="41785" x2="35132" y2="42799"/>
                        <a14:foregroundMark x1="26223" y1="46247" x2="35634" y2="47465"/>
                        <a14:foregroundMark x1="23714" y1="40365" x2="22836" y2="45639"/>
                        <a14:foregroundMark x1="23212" y1="44828" x2="26851" y2="48479"/>
                        <a14:foregroundMark x1="24592" y1="46856" x2="29737" y2="49899"/>
                        <a14:foregroundMark x1="43413" y1="33874" x2="47177" y2="36308"/>
                        <a14:foregroundMark x1="41656" y1="36511" x2="47051" y2="39959"/>
                        <a14:foregroundMark x1="54705" y1="35700" x2="59724" y2="40568"/>
                        <a14:foregroundMark x1="20703" y1="56187" x2="24341" y2="61866"/>
                        <a14:foregroundMark x1="23463" y1="56389" x2="26474" y2="57809"/>
                        <a14:foregroundMark x1="24843" y1="75051" x2="26725" y2="80527"/>
                        <a14:foregroundMark x1="22585" y1="76876" x2="22836" y2="83164"/>
                        <a14:foregroundMark x1="21455" y1="74239" x2="20452" y2="78702"/>
                        <a14:foregroundMark x1="21079" y1="80325" x2="22459" y2="82961"/>
                        <a14:foregroundMark x1="18946" y1="59026" x2="19322" y2="62475"/>
                        <a14:foregroundMark x1="16688" y1="4868" x2="16688" y2="4868"/>
                        <a14:foregroundMark x1="45295" y1="92089" x2="49812" y2="97160"/>
                        <a14:foregroundMark x1="69887" y1="65923" x2="70891" y2="68560"/>
                        <a14:foregroundMark x1="70389" y1="63895" x2="73400" y2="65923"/>
                        <a14:foregroundMark x1="68256" y1="68154" x2="69511" y2="73834"/>
                        <a14:foregroundMark x1="14178" y1="5274" x2="14178" y2="5274"/>
                        <a14:foregroundMark x1="10289" y1="4665" x2="13676" y2="8722"/>
                        <a14:foregroundMark x1="14053" y1="8722" x2="14053" y2="8722"/>
                        <a14:foregroundMark x1="18946" y1="9331" x2="18946" y2="9331"/>
                        <a14:foregroundMark x1="21079" y1="3854" x2="21079" y2="3854"/>
                        <a14:foregroundMark x1="2635" y1="7911" x2="2635" y2="7911"/>
                        <a14:foregroundMark x1="2509" y1="2840" x2="2509" y2="2840"/>
                        <a14:foregroundMark x1="1757" y1="3043" x2="1757" y2="3043"/>
                        <a14:foregroundMark x1="1757" y1="5071" x2="1757" y2="5071"/>
                        <a14:foregroundMark x1="2886" y1="9736" x2="2886" y2="9736"/>
                        <a14:foregroundMark x1="4642" y1="11156" x2="4642" y2="11156"/>
                        <a14:foregroundMark x1="2384" y1="15010" x2="2384" y2="15010"/>
                        <a14:foregroundMark x1="2384" y1="15010" x2="2384" y2="15010"/>
                        <a14:foregroundMark x1="9034" y1="20690" x2="9034" y2="20690"/>
                        <a14:foregroundMark x1="1506" y1="8114" x2="6901" y2="16836"/>
                        <a14:foregroundMark x1="12171" y1="9128" x2="25721" y2="16227"/>
                        <a14:foregroundMark x1="12673" y1="4057" x2="25094" y2="9533"/>
                      </a14:backgroundRemoval>
                    </a14:imgEffect>
                  </a14:imgLayer>
                </a14:imgProps>
              </a:ext>
            </a:extLst>
          </a:blip>
          <a:srcRect r="73490" b="86250"/>
          <a:stretch/>
        </p:blipFill>
        <p:spPr>
          <a:xfrm>
            <a:off x="0" y="228600"/>
            <a:ext cx="3009900" cy="838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EE1768-811D-4E3B-A525-8D17FABE405E}"/>
              </a:ext>
            </a:extLst>
          </p:cNvPr>
          <p:cNvSpPr/>
          <p:nvPr/>
        </p:nvSpPr>
        <p:spPr>
          <a:xfrm>
            <a:off x="3009900" y="228600"/>
            <a:ext cx="906049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2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3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2">
            <a:extLst>
              <a:ext uri="{FF2B5EF4-FFF2-40B4-BE49-F238E27FC236}">
                <a16:creationId xmlns:a16="http://schemas.microsoft.com/office/drawing/2014/main" id="{BBA8BC6F-EF87-2AAB-FA3C-A7D959018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549674" y="762000"/>
            <a:ext cx="5546327" cy="556259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7646357C-6D71-6476-ED95-98D0445B4283}"/>
              </a:ext>
            </a:extLst>
          </p:cNvPr>
          <p:cNvSpPr txBox="1"/>
          <p:nvPr/>
        </p:nvSpPr>
        <p:spPr>
          <a:xfrm>
            <a:off x="5257800" y="2256656"/>
            <a:ext cx="6553200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4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4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4800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Hình chữ nhật 4">
            <a:extLst>
              <a:ext uri="{FF2B5EF4-FFF2-40B4-BE49-F238E27FC236}">
                <a16:creationId xmlns:a16="http://schemas.microsoft.com/office/drawing/2014/main" id="{0602C2B0-6253-1EE7-49A3-A26A46684061}"/>
              </a:ext>
            </a:extLst>
          </p:cNvPr>
          <p:cNvSpPr/>
          <p:nvPr/>
        </p:nvSpPr>
        <p:spPr>
          <a:xfrm>
            <a:off x="5867401" y="590635"/>
            <a:ext cx="5117282" cy="1358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23252"/>
            <a:ext cx="1730375" cy="14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 rot="20861692">
            <a:off x="988605" y="5607563"/>
            <a:ext cx="3015344" cy="6751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26216"/>
            <a:ext cx="3593193" cy="43701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10915" y="600928"/>
            <a:ext cx="1254353" cy="1254353"/>
            <a:chOff x="2990899" y="2250351"/>
            <a:chExt cx="940765" cy="9407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899" y="2250351"/>
              <a:ext cx="940765" cy="940765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3232912" y="2354464"/>
              <a:ext cx="447479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altLang="zh-CN" sz="4267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42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468823" y="1114239"/>
            <a:ext cx="1254353" cy="1254353"/>
            <a:chOff x="4690930" y="2555246"/>
            <a:chExt cx="940765" cy="9407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98670">
              <a:off x="4690930" y="2555246"/>
              <a:ext cx="940765" cy="94076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4976743" y="2655675"/>
              <a:ext cx="35757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4267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38C0B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zh-CN" altLang="en-US" sz="42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38C0B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540479" y="375450"/>
            <a:ext cx="1254353" cy="1254353"/>
            <a:chOff x="5887680" y="1632430"/>
            <a:chExt cx="940765" cy="94076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0665">
              <a:off x="5887680" y="1632430"/>
              <a:ext cx="940765" cy="94076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127095" y="1710180"/>
              <a:ext cx="35757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4267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DA6D4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42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6D4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086" y="1"/>
            <a:ext cx="2999433" cy="2999433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AB2D7F06-3216-4C1C-AFB9-D450DB59F2AB}"/>
              </a:ext>
            </a:extLst>
          </p:cNvPr>
          <p:cNvSpPr/>
          <p:nvPr/>
        </p:nvSpPr>
        <p:spPr>
          <a:xfrm>
            <a:off x="3593192" y="2639367"/>
            <a:ext cx="7455807" cy="2363353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33BACA6-2E85-42F9-A120-92F5EFA8B9CA}"/>
              </a:ext>
            </a:extLst>
          </p:cNvPr>
          <p:cNvSpPr/>
          <p:nvPr/>
        </p:nvSpPr>
        <p:spPr>
          <a:xfrm>
            <a:off x="250874" y="1218454"/>
            <a:ext cx="11963400" cy="54864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>
                <a:solidFill>
                  <a:srgbClr val="FFFF00"/>
                </a:solidFill>
                <a:latin typeface="HP-089" pitchFamily="34" charset="0"/>
              </a:rPr>
              <a:t>Thông điệp</a:t>
            </a:r>
            <a:endParaRPr lang="vi-VN" sz="3200" b="1" dirty="0">
              <a:solidFill>
                <a:srgbClr val="FFFF00"/>
              </a:solidFill>
              <a:latin typeface="HP001 TD 4H" pitchFamily="34" charset="-93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5FFEE-950B-4E82-8489-1C70C5DBC047}"/>
              </a:ext>
            </a:extLst>
          </p:cNvPr>
          <p:cNvSpPr/>
          <p:nvPr/>
        </p:nvSpPr>
        <p:spPr>
          <a:xfrm>
            <a:off x="2171386" y="2133600"/>
            <a:ext cx="738856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endParaRPr lang="en-US" sz="5400" b="1" cap="none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endParaRPr lang="en-US" sz="5400" b="1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sz="5400" b="1" cap="none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5400" b="1" cap="none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199" y="1866313"/>
            <a:ext cx="1188720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GIÁO, CÔ GIÁO</a:t>
            </a:r>
          </a:p>
          <a:p>
            <a:pPr algn="ctr"/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KHỎE, HẠNH PHÚC !</a:t>
            </a:r>
          </a:p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</a:t>
            </a:r>
          </a:p>
          <a:p>
            <a:pPr algn="ctr"/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 !</a:t>
            </a:r>
            <a:endParaRPr lang="en-US" sz="4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0" y="-1928554"/>
            <a:ext cx="6742646" cy="5503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16" y="-1928554"/>
            <a:ext cx="5992446" cy="5503026"/>
          </a:xfrm>
          <a:prstGeom prst="rect">
            <a:avLst/>
          </a:prstGeom>
        </p:spPr>
      </p:pic>
      <p:pic>
        <p:nvPicPr>
          <p:cNvPr id="3" name="vỗ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7016" y="71641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1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8382">
        <p14:prism/>
      </p:transition>
    </mc:Choice>
    <mc:Fallback xmlns="">
      <p:transition spd="slow" advTm="48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728" objId="3"/>
        <p14:stopEvt time="42591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796">
            <a:off x="5672372" y="4554570"/>
            <a:ext cx="2257936" cy="133314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386911" y="716298"/>
            <a:ext cx="3987800" cy="3965178"/>
            <a:chOff x="2893286" y="612951"/>
            <a:chExt cx="2607389" cy="2898156"/>
          </a:xfrm>
        </p:grpSpPr>
        <p:cxnSp>
          <p:nvCxnSpPr>
            <p:cNvPr id="3" name="直接连接符 2"/>
            <p:cNvCxnSpPr>
              <a:cxnSpLocks/>
              <a:endCxn id="4" idx="4"/>
            </p:cNvCxnSpPr>
            <p:nvPr/>
          </p:nvCxnSpPr>
          <p:spPr>
            <a:xfrm flipH="1" flipV="1">
              <a:off x="4337529" y="2322022"/>
              <a:ext cx="278047" cy="1164578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 rot="19984338">
              <a:off x="2893286" y="612951"/>
              <a:ext cx="2156423" cy="1807032"/>
            </a:xfrm>
            <a:prstGeom prst="ellipse">
              <a:avLst/>
            </a:prstGeom>
            <a:gradFill flip="none" rotWithShape="1">
              <a:gsLst>
                <a:gs pos="0">
                  <a:srgbClr val="A86C8F">
                    <a:lumMod val="70000"/>
                    <a:lumOff val="30000"/>
                  </a:srgbClr>
                </a:gs>
                <a:gs pos="100000">
                  <a:srgbClr val="A86C8F">
                    <a:lumMod val="89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19878544">
              <a:off x="3104339" y="1318382"/>
              <a:ext cx="1925566" cy="472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en-US" altLang="zh-CN" sz="3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KHÁM PHÁ</a:t>
              </a:r>
              <a:endPara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>
              <a:cxnSpLocks/>
              <a:endCxn id="8" idx="4"/>
            </p:cNvCxnSpPr>
            <p:nvPr/>
          </p:nvCxnSpPr>
          <p:spPr>
            <a:xfrm flipV="1">
              <a:off x="4609459" y="2855003"/>
              <a:ext cx="348371" cy="656104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 rot="1336369">
              <a:off x="4720089" y="1988714"/>
              <a:ext cx="780586" cy="899859"/>
            </a:xfrm>
            <a:prstGeom prst="ellipse">
              <a:avLst/>
            </a:prstGeom>
            <a:gradFill flip="none" rotWithShape="1">
              <a:gsLst>
                <a:gs pos="0">
                  <a:srgbClr val="A86C8F">
                    <a:lumMod val="70000"/>
                    <a:lumOff val="30000"/>
                  </a:srgbClr>
                </a:gs>
                <a:gs pos="100000">
                  <a:srgbClr val="A86C8F">
                    <a:lumMod val="89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9" y="1350139"/>
            <a:ext cx="2508400" cy="550786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7" name="Picture 6" descr="1Untitl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5035" l="1141" r="97212">
                        <a14:foregroundMark x1="10139" y1="29787" x2="10139" y2="29787"/>
                        <a14:foregroundMark x1="10900" y1="25532" x2="10900" y2="25532"/>
                        <a14:foregroundMark x1="12928" y1="24113" x2="12928" y2="24113"/>
                        <a14:foregroundMark x1="17110" y1="24113" x2="17110" y2="24113"/>
                        <a14:foregroundMark x1="15336" y1="23641" x2="16857" y2="24113"/>
                        <a14:foregroundMark x1="19265" y1="24113" x2="19265" y2="24113"/>
                        <a14:foregroundMark x1="22433" y1="24586" x2="22433" y2="24586"/>
                        <a14:foregroundMark x1="25729" y1="24350" x2="25729" y2="24350"/>
                        <a14:foregroundMark x1="29911" y1="24586" x2="29911" y2="24586"/>
                        <a14:foregroundMark x1="28264" y1="23641" x2="28264" y2="23641"/>
                        <a14:foregroundMark x1="23447" y1="24113" x2="23447" y2="24113"/>
                        <a14:foregroundMark x1="24968" y1="23877" x2="24968" y2="23877"/>
                        <a14:foregroundMark x1="53612" y1="22459" x2="53612" y2="22459"/>
                        <a14:foregroundMark x1="57161" y1="25059" x2="57161" y2="25059"/>
                        <a14:foregroundMark x1="56654" y1="25059" x2="56654" y2="25059"/>
                        <a14:foregroundMark x1="54753" y1="27660" x2="54753" y2="27660"/>
                        <a14:foregroundMark x1="58809" y1="22931" x2="58809" y2="22931"/>
                        <a14:foregroundMark x1="62357" y1="21749" x2="62357" y2="21749"/>
                        <a14:foregroundMark x1="65146" y1="20567" x2="65146" y2="20567"/>
                        <a14:foregroundMark x1="68441" y1="20567" x2="68441" y2="20567"/>
                        <a14:foregroundMark x1="53866" y1="55556" x2="53866" y2="55556"/>
                        <a14:foregroundMark x1="59569" y1="48700" x2="59569" y2="48700"/>
                        <a14:foregroundMark x1="59442" y1="57447" x2="59442" y2="57447"/>
                        <a14:foregroundMark x1="53232" y1="49409" x2="53232" y2="49409"/>
                        <a14:foregroundMark x1="54880" y1="45154" x2="54880" y2="45154"/>
                        <a14:foregroundMark x1="54880" y1="59811" x2="54880" y2="59811"/>
                        <a14:foregroundMark x1="52852" y1="66667" x2="52852" y2="66667"/>
                        <a14:foregroundMark x1="54499" y1="55083" x2="54499" y2="55083"/>
                        <a14:foregroundMark x1="61977" y1="55319" x2="61977" y2="55319"/>
                        <a14:foregroundMark x1="60710" y1="53901" x2="60710" y2="53901"/>
                        <a14:foregroundMark x1="81876" y1="49882" x2="81876" y2="49882"/>
                        <a14:foregroundMark x1="79214" y1="55319" x2="79214" y2="55319"/>
                        <a14:foregroundMark x1="87199" y1="52955" x2="87199" y2="52955"/>
                        <a14:foregroundMark x1="88466" y1="51537" x2="88466" y2="51537"/>
                        <a14:foregroundMark x1="88213" y1="45154" x2="88213" y2="45154"/>
                        <a14:foregroundMark x1="85932" y1="49882" x2="85932" y2="49882"/>
                        <a14:foregroundMark x1="94930" y1="47754" x2="94930" y2="47754"/>
                        <a14:foregroundMark x1="96198" y1="48227" x2="96198" y2="48227"/>
                        <a14:foregroundMark x1="96451" y1="51773" x2="96451" y2="51773"/>
                        <a14:foregroundMark x1="72243" y1="50355" x2="72243" y2="50355"/>
                        <a14:foregroundMark x1="71610" y1="48936" x2="71610" y2="48936"/>
                        <a14:foregroundMark x1="75539" y1="48936" x2="75539" y2="48936"/>
                        <a14:foregroundMark x1="73384" y1="47991" x2="73384" y2="47991"/>
                        <a14:foregroundMark x1="66793" y1="42317" x2="66793" y2="42317"/>
                        <a14:foregroundMark x1="48162" y1="93144" x2="48162" y2="93144"/>
                        <a14:foregroundMark x1="47275" y1="93617" x2="47275" y2="93617"/>
                        <a14:foregroundMark x1="34094" y1="82270" x2="34094" y2="82270"/>
                        <a14:foregroundMark x1="21039" y1="91017" x2="21039" y2="91017"/>
                        <a14:foregroundMark x1="26236" y1="93144" x2="26236" y2="93144"/>
                        <a14:foregroundMark x1="27630" y1="93617" x2="28010" y2="93617"/>
                        <a14:foregroundMark x1="6210" y1="4019" x2="6210" y2="4019"/>
                        <a14:foregroundMark x1="9759" y1="7565" x2="26996" y2="8038"/>
                        <a14:foregroundMark x1="27376" y1="8274" x2="47782" y2="7801"/>
                        <a14:foregroundMark x1="32700" y1="6383" x2="51965" y2="6856"/>
                        <a14:foregroundMark x1="30038" y1="10165" x2="50697" y2="9929"/>
                        <a14:foregroundMark x1="49303" y1="6856" x2="52091" y2="6383"/>
                        <a14:foregroundMark x1="52091" y1="6383" x2="52852" y2="8747"/>
                        <a14:foregroundMark x1="19265" y1="6147" x2="20025" y2="6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9144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9699" descr="图片17">
            <a:extLst>
              <a:ext uri="{FF2B5EF4-FFF2-40B4-BE49-F238E27FC236}">
                <a16:creationId xmlns:a16="http://schemas.microsoft.com/office/drawing/2014/main" id="{AB11E5B7-1222-47DC-BB33-B0F7EF50D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67" b="98000" l="6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5" t="59368" b="6666"/>
          <a:stretch/>
        </p:blipFill>
        <p:spPr bwMode="auto">
          <a:xfrm>
            <a:off x="8610600" y="69668"/>
            <a:ext cx="4038600" cy="249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" y="4205841"/>
            <a:ext cx="108204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C235B1A-A142-4F7C-98FF-65C10623761D}"/>
              </a:ext>
            </a:extLst>
          </p:cNvPr>
          <p:cNvSpPr/>
          <p:nvPr/>
        </p:nvSpPr>
        <p:spPr>
          <a:xfrm>
            <a:off x="2819400" y="0"/>
            <a:ext cx="5486400" cy="3327407"/>
          </a:xfrm>
          <a:prstGeom prst="cloudCallout">
            <a:avLst>
              <a:gd name="adj1" fmla="val 59337"/>
              <a:gd name="adj2" fmla="val -226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347B7-0745-4F80-9D05-37B73D1B99F7}"/>
              </a:ext>
            </a:extLst>
          </p:cNvPr>
          <p:cNvSpPr/>
          <p:nvPr/>
        </p:nvSpPr>
        <p:spPr>
          <a:xfrm>
            <a:off x="3690196" y="878434"/>
            <a:ext cx="3744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THẢO LUẬN </a:t>
            </a:r>
          </a:p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NHÓM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" y="3443458"/>
            <a:ext cx="10820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" y="5542531"/>
            <a:ext cx="108204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6150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1120913"/>
            <a:ext cx="1654175" cy="1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7" name="Picture 6" descr="1Untitled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5035" l="1141" r="97212">
                        <a14:foregroundMark x1="10139" y1="29787" x2="10139" y2="29787"/>
                        <a14:foregroundMark x1="10900" y1="25532" x2="10900" y2="25532"/>
                        <a14:foregroundMark x1="12928" y1="24113" x2="12928" y2="24113"/>
                        <a14:foregroundMark x1="17110" y1="24113" x2="17110" y2="24113"/>
                        <a14:foregroundMark x1="15336" y1="23641" x2="16857" y2="24113"/>
                        <a14:foregroundMark x1="19265" y1="24113" x2="19265" y2="24113"/>
                        <a14:foregroundMark x1="22433" y1="24586" x2="22433" y2="24586"/>
                        <a14:foregroundMark x1="25729" y1="24350" x2="25729" y2="24350"/>
                        <a14:foregroundMark x1="29911" y1="24586" x2="29911" y2="24586"/>
                        <a14:foregroundMark x1="28264" y1="23641" x2="28264" y2="23641"/>
                        <a14:foregroundMark x1="23447" y1="24113" x2="23447" y2="24113"/>
                        <a14:foregroundMark x1="24968" y1="23877" x2="24968" y2="23877"/>
                        <a14:foregroundMark x1="53612" y1="22459" x2="53612" y2="22459"/>
                        <a14:foregroundMark x1="57161" y1="25059" x2="57161" y2="25059"/>
                        <a14:foregroundMark x1="56654" y1="25059" x2="56654" y2="25059"/>
                        <a14:foregroundMark x1="54753" y1="27660" x2="54753" y2="27660"/>
                        <a14:foregroundMark x1="58809" y1="22931" x2="58809" y2="22931"/>
                        <a14:foregroundMark x1="62357" y1="21749" x2="62357" y2="21749"/>
                        <a14:foregroundMark x1="65146" y1="20567" x2="65146" y2="20567"/>
                        <a14:foregroundMark x1="68441" y1="20567" x2="68441" y2="20567"/>
                        <a14:foregroundMark x1="53866" y1="55556" x2="53866" y2="55556"/>
                        <a14:foregroundMark x1="59569" y1="48700" x2="59569" y2="48700"/>
                        <a14:foregroundMark x1="59442" y1="57447" x2="59442" y2="57447"/>
                        <a14:foregroundMark x1="53232" y1="49409" x2="53232" y2="49409"/>
                        <a14:foregroundMark x1="54880" y1="45154" x2="54880" y2="45154"/>
                        <a14:foregroundMark x1="54880" y1="59811" x2="54880" y2="59811"/>
                        <a14:foregroundMark x1="52852" y1="66667" x2="52852" y2="66667"/>
                        <a14:foregroundMark x1="54499" y1="55083" x2="54499" y2="55083"/>
                        <a14:foregroundMark x1="61977" y1="55319" x2="61977" y2="55319"/>
                        <a14:foregroundMark x1="60710" y1="53901" x2="60710" y2="53901"/>
                        <a14:foregroundMark x1="81876" y1="49882" x2="81876" y2="49882"/>
                        <a14:foregroundMark x1="79214" y1="55319" x2="79214" y2="55319"/>
                        <a14:foregroundMark x1="87199" y1="52955" x2="87199" y2="52955"/>
                        <a14:foregroundMark x1="88466" y1="51537" x2="88466" y2="51537"/>
                        <a14:foregroundMark x1="88213" y1="45154" x2="88213" y2="45154"/>
                        <a14:foregroundMark x1="85932" y1="49882" x2="85932" y2="49882"/>
                        <a14:foregroundMark x1="94930" y1="47754" x2="94930" y2="47754"/>
                        <a14:foregroundMark x1="96198" y1="48227" x2="96198" y2="48227"/>
                        <a14:foregroundMark x1="96451" y1="51773" x2="96451" y2="51773"/>
                        <a14:foregroundMark x1="72243" y1="50355" x2="72243" y2="50355"/>
                        <a14:foregroundMark x1="71610" y1="48936" x2="71610" y2="48936"/>
                        <a14:foregroundMark x1="75539" y1="48936" x2="75539" y2="48936"/>
                        <a14:foregroundMark x1="73384" y1="47991" x2="73384" y2="47991"/>
                        <a14:foregroundMark x1="66793" y1="42317" x2="66793" y2="42317"/>
                        <a14:foregroundMark x1="48162" y1="93144" x2="48162" y2="93144"/>
                        <a14:foregroundMark x1="47275" y1="93617" x2="47275" y2="93617"/>
                        <a14:foregroundMark x1="34094" y1="82270" x2="34094" y2="82270"/>
                        <a14:foregroundMark x1="21039" y1="91017" x2="21039" y2="91017"/>
                        <a14:foregroundMark x1="26236" y1="93144" x2="26236" y2="93144"/>
                        <a14:foregroundMark x1="27630" y1="93617" x2="28010" y2="93617"/>
                        <a14:foregroundMark x1="6210" y1="4019" x2="6210" y2="4019"/>
                        <a14:foregroundMark x1="9759" y1="7565" x2="26996" y2="8038"/>
                        <a14:foregroundMark x1="27376" y1="8274" x2="47782" y2="7801"/>
                        <a14:foregroundMark x1="32700" y1="6383" x2="51965" y2="6856"/>
                        <a14:foregroundMark x1="30038" y1="10165" x2="50697" y2="9929"/>
                        <a14:foregroundMark x1="49303" y1="6856" x2="52091" y2="6383"/>
                        <a14:foregroundMark x1="52091" y1="6383" x2="52852" y2="8747"/>
                        <a14:foregroundMark x1="19265" y1="6147" x2="20025" y2="6383"/>
                      </a14:backgroundRemoval>
                    </a14:imgEffect>
                  </a14:imgLayer>
                </a14:imgProps>
              </a:ext>
            </a:extLst>
          </a:blip>
          <a:srcRect l="5904" t="-12585" r="46887" b="3653"/>
          <a:stretch/>
        </p:blipFill>
        <p:spPr>
          <a:xfrm>
            <a:off x="1143000" y="457200"/>
            <a:ext cx="9220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7" name="Picture 6" descr="1Untitled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5035" l="1141" r="97212">
                        <a14:foregroundMark x1="10139" y1="29787" x2="10139" y2="29787"/>
                        <a14:foregroundMark x1="10900" y1="25532" x2="10900" y2="25532"/>
                        <a14:foregroundMark x1="12928" y1="24113" x2="12928" y2="24113"/>
                        <a14:foregroundMark x1="17110" y1="24113" x2="17110" y2="24113"/>
                        <a14:foregroundMark x1="15336" y1="23641" x2="16857" y2="24113"/>
                        <a14:foregroundMark x1="19265" y1="24113" x2="19265" y2="24113"/>
                        <a14:foregroundMark x1="22433" y1="24586" x2="22433" y2="24586"/>
                        <a14:foregroundMark x1="25729" y1="24350" x2="25729" y2="24350"/>
                        <a14:foregroundMark x1="29911" y1="24586" x2="29911" y2="24586"/>
                        <a14:foregroundMark x1="28264" y1="23641" x2="28264" y2="23641"/>
                        <a14:foregroundMark x1="23447" y1="24113" x2="23447" y2="24113"/>
                        <a14:foregroundMark x1="24968" y1="23877" x2="24968" y2="23877"/>
                        <a14:foregroundMark x1="53612" y1="22459" x2="53612" y2="22459"/>
                        <a14:foregroundMark x1="57161" y1="25059" x2="57161" y2="25059"/>
                        <a14:foregroundMark x1="56654" y1="25059" x2="56654" y2="25059"/>
                        <a14:foregroundMark x1="54753" y1="27660" x2="54753" y2="27660"/>
                        <a14:foregroundMark x1="58809" y1="22931" x2="58809" y2="22931"/>
                        <a14:foregroundMark x1="62357" y1="21749" x2="62357" y2="21749"/>
                        <a14:foregroundMark x1="65146" y1="20567" x2="65146" y2="20567"/>
                        <a14:foregroundMark x1="68441" y1="20567" x2="68441" y2="20567"/>
                        <a14:foregroundMark x1="53866" y1="55556" x2="53866" y2="55556"/>
                        <a14:foregroundMark x1="59569" y1="48700" x2="59569" y2="48700"/>
                        <a14:foregroundMark x1="59442" y1="57447" x2="59442" y2="57447"/>
                        <a14:foregroundMark x1="53232" y1="49409" x2="53232" y2="49409"/>
                        <a14:foregroundMark x1="54880" y1="45154" x2="54880" y2="45154"/>
                        <a14:foregroundMark x1="54880" y1="59811" x2="54880" y2="59811"/>
                        <a14:foregroundMark x1="52852" y1="66667" x2="52852" y2="66667"/>
                        <a14:foregroundMark x1="54499" y1="55083" x2="54499" y2="55083"/>
                        <a14:foregroundMark x1="61977" y1="55319" x2="61977" y2="55319"/>
                        <a14:foregroundMark x1="60710" y1="53901" x2="60710" y2="53901"/>
                        <a14:foregroundMark x1="81876" y1="49882" x2="81876" y2="49882"/>
                        <a14:foregroundMark x1="79214" y1="55319" x2="79214" y2="55319"/>
                        <a14:foregroundMark x1="87199" y1="52955" x2="87199" y2="52955"/>
                        <a14:foregroundMark x1="88466" y1="51537" x2="88466" y2="51537"/>
                        <a14:foregroundMark x1="88213" y1="45154" x2="88213" y2="45154"/>
                        <a14:foregroundMark x1="85932" y1="49882" x2="85932" y2="49882"/>
                        <a14:foregroundMark x1="94930" y1="47754" x2="94930" y2="47754"/>
                        <a14:foregroundMark x1="96198" y1="48227" x2="96198" y2="48227"/>
                        <a14:foregroundMark x1="96451" y1="51773" x2="96451" y2="51773"/>
                        <a14:foregroundMark x1="72243" y1="50355" x2="72243" y2="50355"/>
                        <a14:foregroundMark x1="71610" y1="48936" x2="71610" y2="48936"/>
                        <a14:foregroundMark x1="75539" y1="48936" x2="75539" y2="48936"/>
                        <a14:foregroundMark x1="73384" y1="47991" x2="73384" y2="47991"/>
                        <a14:foregroundMark x1="66793" y1="42317" x2="66793" y2="42317"/>
                        <a14:foregroundMark x1="48162" y1="93144" x2="48162" y2="93144"/>
                        <a14:foregroundMark x1="47275" y1="93617" x2="47275" y2="93617"/>
                        <a14:foregroundMark x1="34094" y1="82270" x2="34094" y2="82270"/>
                        <a14:foregroundMark x1="21039" y1="91017" x2="21039" y2="91017"/>
                        <a14:foregroundMark x1="26236" y1="93144" x2="26236" y2="93144"/>
                        <a14:foregroundMark x1="27630" y1="93617" x2="28010" y2="93617"/>
                        <a14:foregroundMark x1="6210" y1="4019" x2="6210" y2="4019"/>
                        <a14:foregroundMark x1="9759" y1="7565" x2="26996" y2="8038"/>
                        <a14:foregroundMark x1="27376" y1="8274" x2="47782" y2="7801"/>
                        <a14:foregroundMark x1="32700" y1="6383" x2="51965" y2="6856"/>
                        <a14:foregroundMark x1="30038" y1="10165" x2="50697" y2="9929"/>
                        <a14:foregroundMark x1="49303" y1="6856" x2="52091" y2="6383"/>
                        <a14:foregroundMark x1="52091" y1="6383" x2="52852" y2="8747"/>
                        <a14:foregroundMark x1="19265" y1="6147" x2="20025" y2="6383"/>
                      </a14:backgroundRemoval>
                    </a14:imgEffect>
                  </a14:imgLayer>
                </a14:imgProps>
              </a:ext>
            </a:extLst>
          </a:blip>
          <a:srcRect l="49608" t="9449" r="4721" b="-788"/>
          <a:stretch/>
        </p:blipFill>
        <p:spPr>
          <a:xfrm>
            <a:off x="1676400" y="914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7" name="Picture 6" descr="1Untitl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5035" l="1141" r="97212">
                        <a14:foregroundMark x1="10139" y1="29787" x2="10139" y2="29787"/>
                        <a14:foregroundMark x1="10900" y1="25532" x2="10900" y2="25532"/>
                        <a14:foregroundMark x1="12928" y1="24113" x2="12928" y2="24113"/>
                        <a14:foregroundMark x1="17110" y1="24113" x2="17110" y2="24113"/>
                        <a14:foregroundMark x1="15336" y1="23641" x2="16857" y2="24113"/>
                        <a14:foregroundMark x1="19265" y1="24113" x2="19265" y2="24113"/>
                        <a14:foregroundMark x1="22433" y1="24586" x2="22433" y2="24586"/>
                        <a14:foregroundMark x1="25729" y1="24350" x2="25729" y2="24350"/>
                        <a14:foregroundMark x1="29911" y1="24586" x2="29911" y2="24586"/>
                        <a14:foregroundMark x1="28264" y1="23641" x2="28264" y2="23641"/>
                        <a14:foregroundMark x1="23447" y1="24113" x2="23447" y2="24113"/>
                        <a14:foregroundMark x1="24968" y1="23877" x2="24968" y2="23877"/>
                        <a14:foregroundMark x1="53612" y1="22459" x2="53612" y2="22459"/>
                        <a14:foregroundMark x1="57161" y1="25059" x2="57161" y2="25059"/>
                        <a14:foregroundMark x1="56654" y1="25059" x2="56654" y2="25059"/>
                        <a14:foregroundMark x1="54753" y1="27660" x2="54753" y2="27660"/>
                        <a14:foregroundMark x1="58809" y1="22931" x2="58809" y2="22931"/>
                        <a14:foregroundMark x1="62357" y1="21749" x2="62357" y2="21749"/>
                        <a14:foregroundMark x1="65146" y1="20567" x2="65146" y2="20567"/>
                        <a14:foregroundMark x1="68441" y1="20567" x2="68441" y2="20567"/>
                        <a14:foregroundMark x1="53866" y1="55556" x2="53866" y2="55556"/>
                        <a14:foregroundMark x1="59569" y1="48700" x2="59569" y2="48700"/>
                        <a14:foregroundMark x1="59442" y1="57447" x2="59442" y2="57447"/>
                        <a14:foregroundMark x1="53232" y1="49409" x2="53232" y2="49409"/>
                        <a14:foregroundMark x1="54880" y1="45154" x2="54880" y2="45154"/>
                        <a14:foregroundMark x1="54880" y1="59811" x2="54880" y2="59811"/>
                        <a14:foregroundMark x1="52852" y1="66667" x2="52852" y2="66667"/>
                        <a14:foregroundMark x1="54499" y1="55083" x2="54499" y2="55083"/>
                        <a14:foregroundMark x1="61977" y1="55319" x2="61977" y2="55319"/>
                        <a14:foregroundMark x1="60710" y1="53901" x2="60710" y2="53901"/>
                        <a14:foregroundMark x1="81876" y1="49882" x2="81876" y2="49882"/>
                        <a14:foregroundMark x1="79214" y1="55319" x2="79214" y2="55319"/>
                        <a14:foregroundMark x1="87199" y1="52955" x2="87199" y2="52955"/>
                        <a14:foregroundMark x1="88466" y1="51537" x2="88466" y2="51537"/>
                        <a14:foregroundMark x1="88213" y1="45154" x2="88213" y2="45154"/>
                        <a14:foregroundMark x1="85932" y1="49882" x2="85932" y2="49882"/>
                        <a14:foregroundMark x1="94930" y1="47754" x2="94930" y2="47754"/>
                        <a14:foregroundMark x1="96198" y1="48227" x2="96198" y2="48227"/>
                        <a14:foregroundMark x1="96451" y1="51773" x2="96451" y2="51773"/>
                        <a14:foregroundMark x1="72243" y1="50355" x2="72243" y2="50355"/>
                        <a14:foregroundMark x1="71610" y1="48936" x2="71610" y2="48936"/>
                        <a14:foregroundMark x1="75539" y1="48936" x2="75539" y2="48936"/>
                        <a14:foregroundMark x1="73384" y1="47991" x2="73384" y2="47991"/>
                        <a14:foregroundMark x1="66793" y1="42317" x2="66793" y2="42317"/>
                        <a14:foregroundMark x1="48162" y1="93144" x2="48162" y2="93144"/>
                        <a14:foregroundMark x1="47275" y1="93617" x2="47275" y2="93617"/>
                        <a14:foregroundMark x1="34094" y1="82270" x2="34094" y2="82270"/>
                        <a14:foregroundMark x1="21039" y1="91017" x2="21039" y2="91017"/>
                        <a14:foregroundMark x1="26236" y1="93144" x2="26236" y2="93144"/>
                        <a14:foregroundMark x1="27630" y1="93617" x2="28010" y2="93617"/>
                        <a14:foregroundMark x1="6210" y1="4019" x2="6210" y2="4019"/>
                        <a14:foregroundMark x1="9759" y1="7565" x2="26996" y2="8038"/>
                        <a14:foregroundMark x1="27376" y1="8274" x2="47782" y2="7801"/>
                        <a14:foregroundMark x1="32700" y1="6383" x2="51965" y2="6856"/>
                        <a14:foregroundMark x1="30038" y1="10165" x2="50697" y2="9929"/>
                        <a14:foregroundMark x1="49303" y1="6856" x2="52091" y2="6383"/>
                        <a14:foregroundMark x1="52091" y1="6383" x2="52852" y2="8747"/>
                        <a14:foregroundMark x1="19265" y1="6147" x2="20025" y2="6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9144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6" name="Picture 5" descr="2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112014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152400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Do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314</Words>
  <Application>Microsoft Office PowerPoint</Application>
  <PresentationFormat>Widescreen</PresentationFormat>
  <Paragraphs>51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等线</vt:lpstr>
      <vt:lpstr>DFPOP1-W9</vt:lpstr>
      <vt:lpstr>HP001 TD 4H</vt:lpstr>
      <vt:lpstr>HP-089</vt:lpstr>
      <vt:lpstr>Tahoma</vt:lpstr>
      <vt:lpstr>Times New Roman</vt:lpstr>
      <vt:lpstr>华康少女文字W5</vt:lpstr>
      <vt:lpstr>Office Theme</vt:lpstr>
      <vt:lpstr>2_Office Theme</vt:lpstr>
      <vt:lpstr>Office 主题</vt:lpstr>
      <vt:lpstr>PowerPoint Presentation</vt:lpstr>
      <vt:lpstr>PowerPoint Presentation</vt:lpstr>
      <vt:lpstr>PowerPoint Presentation</vt:lpstr>
      <vt:lpstr>Khám phá</vt:lpstr>
      <vt:lpstr>Khám phá</vt:lpstr>
      <vt:lpstr>Khám phá</vt:lpstr>
      <vt:lpstr>Khám phá</vt:lpstr>
      <vt:lpstr>Khám phá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hp</cp:lastModifiedBy>
  <cp:revision>112</cp:revision>
  <dcterms:created xsi:type="dcterms:W3CDTF">2006-08-16T00:00:00Z</dcterms:created>
  <dcterms:modified xsi:type="dcterms:W3CDTF">2023-03-14T00:29:46Z</dcterms:modified>
</cp:coreProperties>
</file>