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  <p:sldMasterId id="2147483679" r:id="rId3"/>
  </p:sldMasterIdLst>
  <p:notesMasterIdLst>
    <p:notesMasterId r:id="rId11"/>
  </p:notesMasterIdLst>
  <p:sldIdLst>
    <p:sldId id="349" r:id="rId4"/>
    <p:sldId id="256" r:id="rId5"/>
    <p:sldId id="287" r:id="rId6"/>
    <p:sldId id="290" r:id="rId7"/>
    <p:sldId id="292" r:id="rId8"/>
    <p:sldId id="291" r:id="rId9"/>
    <p:sldId id="352" r:id="rId10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00"/>
    <a:srgbClr val="99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1695" autoAdjust="0"/>
  </p:normalViewPr>
  <p:slideViewPr>
    <p:cSldViewPr>
      <p:cViewPr varScale="1">
        <p:scale>
          <a:sx n="95" d="100"/>
          <a:sy n="95" d="100"/>
        </p:scale>
        <p:origin x="69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1AD71-E780-4836-A927-B532131AEC99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68917-3D9D-401D-947A-C4C530850A3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76D1223-53C8-4F6E-A0EE-C7ADC22EE3B7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8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92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media1.m4a"/><Relationship Id="rId7" Type="http://schemas.openxmlformats.org/officeDocument/2006/relationships/image" Target="../media/image3.GIF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GIF"/><Relationship Id="rId11" Type="http://schemas.openxmlformats.org/officeDocument/2006/relationships/image" Target="../media/image7.png"/><Relationship Id="rId5" Type="http://schemas.openxmlformats.org/officeDocument/2006/relationships/image" Target="../media/image1.wmf"/><Relationship Id="rId10" Type="http://schemas.openxmlformats.org/officeDocument/2006/relationships/image" Target="../media/image6.gif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960825" y="2936024"/>
            <a:ext cx="2136320" cy="214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61" y="3356215"/>
            <a:ext cx="1700109" cy="167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4329112"/>
            <a:ext cx="74295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4329112"/>
            <a:ext cx="74295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4348990"/>
            <a:ext cx="74295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286250"/>
            <a:ext cx="74295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4329112"/>
            <a:ext cx="74295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329112"/>
            <a:ext cx="74295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297" y="634190"/>
            <a:ext cx="585788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32" y="150766"/>
            <a:ext cx="585788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710" y="680119"/>
            <a:ext cx="585788" cy="58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785" y="1157066"/>
            <a:ext cx="585788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710" y="1250783"/>
            <a:ext cx="585788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50" y="964302"/>
            <a:ext cx="585788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50" y="26504"/>
            <a:ext cx="585788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04" y="450932"/>
            <a:ext cx="585788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74" y="739617"/>
            <a:ext cx="585788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28900"/>
            <a:ext cx="1657350" cy="1720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943351" y="3943350"/>
            <a:ext cx="72747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1143001" y="1943100"/>
            <a:ext cx="72747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7273528" y="2971800"/>
            <a:ext cx="72747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76" y="231059"/>
            <a:ext cx="585788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78894" y="3484257"/>
            <a:ext cx="4614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vi-VN" sz="24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4">
            <a:extLst>
              <a:ext uri="{FF2B5EF4-FFF2-40B4-BE49-F238E27FC236}">
                <a16:creationId xmlns:a16="http://schemas.microsoft.com/office/drawing/2014/main" id="{91AA2058-0092-E306-3C63-B14D6749C112}"/>
              </a:ext>
            </a:extLst>
          </p:cNvPr>
          <p:cNvGrpSpPr>
            <a:grpSpLocks/>
          </p:cNvGrpSpPr>
          <p:nvPr/>
        </p:nvGrpSpPr>
        <p:grpSpPr bwMode="auto">
          <a:xfrm>
            <a:off x="31060" y="-4847"/>
            <a:ext cx="9144000" cy="5143500"/>
            <a:chOff x="0" y="0"/>
            <a:chExt cx="5760" cy="4320"/>
          </a:xfrm>
        </p:grpSpPr>
        <p:pic>
          <p:nvPicPr>
            <p:cNvPr id="28" name="Picture 5" descr="snowcones">
              <a:extLst>
                <a:ext uri="{FF2B5EF4-FFF2-40B4-BE49-F238E27FC236}">
                  <a16:creationId xmlns:a16="http://schemas.microsoft.com/office/drawing/2014/main" id="{49948318-AB1D-4BD6-6D3E-2E2A1ED5EC0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6" descr="snowcones">
              <a:extLst>
                <a:ext uri="{FF2B5EF4-FFF2-40B4-BE49-F238E27FC236}">
                  <a16:creationId xmlns:a16="http://schemas.microsoft.com/office/drawing/2014/main" id="{0A1BBC74-C6D8-72B0-BC72-F78B67A2D3B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4"/>
              <a:ext cx="57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7" descr="snowcones">
              <a:extLst>
                <a:ext uri="{FF2B5EF4-FFF2-40B4-BE49-F238E27FC236}">
                  <a16:creationId xmlns:a16="http://schemas.microsoft.com/office/drawing/2014/main" id="{F3C461AA-0193-0E57-6665-48D3D4FB8C1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12" y="2112"/>
              <a:ext cx="432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" descr="snowcones">
              <a:extLst>
                <a:ext uri="{FF2B5EF4-FFF2-40B4-BE49-F238E27FC236}">
                  <a16:creationId xmlns:a16="http://schemas.microsoft.com/office/drawing/2014/main" id="{C7448986-2EF7-9B72-6CE4-89D9987CBA0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36"/>
              <a:ext cx="4320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244F7-FF01-27E2-8BC0-2CF36FA24FE1}"/>
              </a:ext>
            </a:extLst>
          </p:cNvPr>
          <p:cNvSpPr/>
          <p:nvPr/>
        </p:nvSpPr>
        <p:spPr>
          <a:xfrm>
            <a:off x="2522697" y="192581"/>
            <a:ext cx="420793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</a:t>
            </a:r>
            <a:r>
              <a:rPr lang="vi-VN" sz="135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HUYỆN AN LÃO</a:t>
            </a:r>
            <a:br>
              <a:rPr lang="vi-VN" sz="13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</a:t>
            </a:r>
            <a:r>
              <a:rPr lang="vi-VN" sz="12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TIỂU HỌC MỸ </a:t>
            </a:r>
            <a:r>
              <a:rPr lang="vi-VN" sz="1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 II</a:t>
            </a:r>
            <a:br>
              <a:rPr lang="vi-VN" sz="13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135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7BEDE72-5275-D888-EF83-554158FA0683}"/>
              </a:ext>
            </a:extLst>
          </p:cNvPr>
          <p:cNvSpPr/>
          <p:nvPr/>
        </p:nvSpPr>
        <p:spPr>
          <a:xfrm>
            <a:off x="1032565" y="2052015"/>
            <a:ext cx="7188200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endParaRPr lang="vi-VN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7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vi-V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vi-VN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AEB2B14-E9EA-5E16-FF5A-26B235F3F0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  <p:sp>
        <p:nvSpPr>
          <p:cNvPr id="34" name="TextBox 1">
            <a:extLst>
              <a:ext uri="{FF2B5EF4-FFF2-40B4-BE49-F238E27FC236}">
                <a16:creationId xmlns:a16="http://schemas.microsoft.com/office/drawing/2014/main" id="{2FA5DCCD-1C43-0714-E3C6-C0BBC088A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5400" y="2047321"/>
            <a:ext cx="6353200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51"/>
    </mc:Choice>
    <mc:Fallback xmlns="">
      <p:transition spd="slow" advTm="32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39" grpId="0"/>
      <p:bldP spid="41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24584" t="29403" r="11461" b="51094"/>
          <a:stretch>
            <a:fillRect/>
          </a:stretch>
        </p:blipFill>
        <p:spPr bwMode="auto">
          <a:xfrm>
            <a:off x="1752600" y="1123950"/>
            <a:ext cx="6858000" cy="335280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865717" y="-20537"/>
            <a:ext cx="5442587" cy="108012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800200" y="-263857"/>
            <a:ext cx="6353200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026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59582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18" name="Group 17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19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1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30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27092" t="51566" r="66638" b="44002"/>
          <a:stretch>
            <a:fillRect/>
          </a:stretch>
        </p:blipFill>
        <p:spPr bwMode="auto">
          <a:xfrm>
            <a:off x="4495800" y="1885950"/>
            <a:ext cx="533400" cy="685800"/>
          </a:xfrm>
          <a:prstGeom prst="rect">
            <a:avLst/>
          </a:prstGeom>
          <a:noFill/>
        </p:spPr>
      </p:pic>
      <p:pic>
        <p:nvPicPr>
          <p:cNvPr id="28" name="Picture 27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20822" t="51566" r="49082" b="44002"/>
          <a:stretch>
            <a:fillRect/>
          </a:stretch>
        </p:blipFill>
        <p:spPr bwMode="auto">
          <a:xfrm>
            <a:off x="2209800" y="1885950"/>
            <a:ext cx="2286000" cy="685800"/>
          </a:xfrm>
          <a:prstGeom prst="rect">
            <a:avLst/>
          </a:prstGeom>
          <a:noFill/>
        </p:spPr>
      </p:pic>
      <p:cxnSp>
        <p:nvCxnSpPr>
          <p:cNvPr id="33" name="Straight Connector 32"/>
          <p:cNvCxnSpPr/>
          <p:nvPr/>
        </p:nvCxnSpPr>
        <p:spPr>
          <a:xfrm>
            <a:off x="4572000" y="2038350"/>
            <a:ext cx="457200" cy="381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7" name="Picture 26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62205" t="50457" r="14753" b="44888"/>
          <a:stretch>
            <a:fillRect/>
          </a:stretch>
        </p:blipFill>
        <p:spPr bwMode="auto">
          <a:xfrm>
            <a:off x="5791200" y="1733550"/>
            <a:ext cx="2286000" cy="1295400"/>
          </a:xfrm>
          <a:prstGeom prst="rect">
            <a:avLst/>
          </a:prstGeom>
          <a:noFill/>
        </p:spPr>
      </p:pic>
      <p:pic>
        <p:nvPicPr>
          <p:cNvPr id="34" name="Picture 33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62205" t="55112" r="13969" b="42228"/>
          <a:stretch>
            <a:fillRect/>
          </a:stretch>
        </p:blipFill>
        <p:spPr bwMode="auto">
          <a:xfrm>
            <a:off x="5791200" y="3181350"/>
            <a:ext cx="2438400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865717" y="-20537"/>
            <a:ext cx="5442587" cy="108012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800200" y="-263857"/>
            <a:ext cx="6353200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026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59582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4" name="Group 17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19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1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3" cstate="print"/>
          <a:srcRect l="60779" t="79935" r="13897" b="12973"/>
          <a:stretch>
            <a:fillRect/>
          </a:stretch>
        </p:blipFill>
        <p:spPr bwMode="auto">
          <a:xfrm>
            <a:off x="5638800" y="2724150"/>
            <a:ext cx="2133600" cy="1219200"/>
          </a:xfrm>
          <a:prstGeom prst="rect">
            <a:avLst/>
          </a:prstGeom>
          <a:noFill/>
        </p:spPr>
      </p:pic>
      <p:pic>
        <p:nvPicPr>
          <p:cNvPr id="6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1352550"/>
            <a:ext cx="3886200" cy="3429000"/>
          </a:xfrm>
          <a:prstGeom prst="rect">
            <a:avLst/>
          </a:prstGeom>
          <a:noFill/>
        </p:spPr>
      </p:pic>
      <p:pic>
        <p:nvPicPr>
          <p:cNvPr id="18" name="Picture 17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3" cstate="print"/>
          <a:srcRect l="65650" t="70183" r="11621" b="24830"/>
          <a:stretch>
            <a:fillRect/>
          </a:stretch>
        </p:blipFill>
        <p:spPr bwMode="auto">
          <a:xfrm>
            <a:off x="5715000" y="1276350"/>
            <a:ext cx="2133600" cy="106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762000" y="1276350"/>
            <a:ext cx="4608512" cy="945396"/>
            <a:chOff x="827584" y="1491630"/>
            <a:chExt cx="4608512" cy="945396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/>
          <a:srcRect l="52750" t="10943" r="13552" b="64857"/>
          <a:stretch>
            <a:fillRect/>
          </a:stretch>
        </p:blipFill>
        <p:spPr bwMode="auto">
          <a:xfrm>
            <a:off x="4343400" y="1200150"/>
            <a:ext cx="3810000" cy="3352800"/>
          </a:xfrm>
          <a:prstGeom prst="rect">
            <a:avLst/>
          </a:prstGeom>
          <a:noFill/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/>
          <a:srcRect l="29296" t="21044" r="48082" b="72222"/>
          <a:stretch>
            <a:fillRect/>
          </a:stretch>
        </p:blipFill>
        <p:spPr bwMode="auto">
          <a:xfrm>
            <a:off x="2590800" y="1428750"/>
            <a:ext cx="1828800" cy="1066800"/>
          </a:xfrm>
          <a:prstGeom prst="rect">
            <a:avLst/>
          </a:prstGeom>
          <a:noFill/>
        </p:spPr>
      </p:pic>
      <p:pic>
        <p:nvPicPr>
          <p:cNvPr id="21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/>
          <a:srcRect l="20961" t="27988" r="52844" b="66120"/>
          <a:stretch>
            <a:fillRect/>
          </a:stretch>
        </p:blipFill>
        <p:spPr bwMode="auto">
          <a:xfrm>
            <a:off x="2209800" y="2495550"/>
            <a:ext cx="1981200" cy="990600"/>
          </a:xfrm>
          <a:prstGeom prst="rect">
            <a:avLst/>
          </a:prstGeom>
          <a:noFill/>
        </p:spPr>
      </p:pic>
      <p:pic>
        <p:nvPicPr>
          <p:cNvPr id="3076" name="Picture 4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1023" t="1958" r="73514" b="72977"/>
          <a:stretch>
            <a:fillRect/>
          </a:stretch>
        </p:blipFill>
        <p:spPr bwMode="auto">
          <a:xfrm>
            <a:off x="2286000" y="3714750"/>
            <a:ext cx="1897062" cy="91440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2971800" y="386715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57600" y="386715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1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55491" t="35353" r="14742" b="46970"/>
          <a:stretch>
            <a:fillRect/>
          </a:stretch>
        </p:blipFill>
        <p:spPr bwMode="auto">
          <a:xfrm>
            <a:off x="3581400" y="1276350"/>
            <a:ext cx="4572000" cy="2438400"/>
          </a:xfrm>
          <a:prstGeom prst="rect">
            <a:avLst/>
          </a:prstGeom>
          <a:noFill/>
        </p:spPr>
      </p:pic>
      <p:pic>
        <p:nvPicPr>
          <p:cNvPr id="12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20961" t="35353" r="43610" b="56229"/>
          <a:stretch>
            <a:fillRect/>
          </a:stretch>
        </p:blipFill>
        <p:spPr bwMode="auto">
          <a:xfrm>
            <a:off x="1295400" y="1276350"/>
            <a:ext cx="2667000" cy="1295400"/>
          </a:xfrm>
          <a:prstGeom prst="rect">
            <a:avLst/>
          </a:prstGeom>
          <a:noFill/>
        </p:spPr>
      </p:pic>
      <p:pic>
        <p:nvPicPr>
          <p:cNvPr id="3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r="77498" b="83290"/>
          <a:stretch>
            <a:fillRect/>
          </a:stretch>
        </p:blipFill>
        <p:spPr bwMode="auto">
          <a:xfrm>
            <a:off x="1447800" y="3714750"/>
            <a:ext cx="2590800" cy="762000"/>
          </a:xfrm>
          <a:prstGeom prst="rect">
            <a:avLst/>
          </a:prstGeom>
          <a:noFill/>
        </p:spPr>
      </p:pic>
      <p:grpSp>
        <p:nvGrpSpPr>
          <p:cNvPr id="2" name="Group 10"/>
          <p:cNvGrpSpPr/>
          <p:nvPr/>
        </p:nvGrpSpPr>
        <p:grpSpPr>
          <a:xfrm>
            <a:off x="762000" y="1276350"/>
            <a:ext cx="4608512" cy="1314728"/>
            <a:chOff x="827584" y="1491630"/>
            <a:chExt cx="4608512" cy="1314728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20961" t="43771" r="52844" b="49495"/>
          <a:stretch>
            <a:fillRect/>
          </a:stretch>
        </p:blipFill>
        <p:spPr bwMode="auto">
          <a:xfrm>
            <a:off x="1371600" y="2800350"/>
            <a:ext cx="2743200" cy="9144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514600" y="379095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52800" y="379095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050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7863" t="57239" r="42807" b="10774"/>
          <a:stretch>
            <a:fillRect/>
          </a:stretch>
        </p:blipFill>
        <p:spPr bwMode="auto">
          <a:xfrm>
            <a:off x="1600200" y="1123950"/>
            <a:ext cx="3810000" cy="3505200"/>
          </a:xfrm>
          <a:prstGeom prst="rect">
            <a:avLst/>
          </a:prstGeom>
          <a:noFill/>
        </p:spPr>
      </p:pic>
      <p:grpSp>
        <p:nvGrpSpPr>
          <p:cNvPr id="2" name="Group 10"/>
          <p:cNvGrpSpPr/>
          <p:nvPr/>
        </p:nvGrpSpPr>
        <p:grpSpPr>
          <a:xfrm>
            <a:off x="762000" y="1123950"/>
            <a:ext cx="4608512" cy="720080"/>
            <a:chOff x="827584" y="1491630"/>
            <a:chExt cx="4608512" cy="720080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66072" t="57239" r="11236" b="10774"/>
          <a:stretch>
            <a:fillRect/>
          </a:stretch>
        </p:blipFill>
        <p:spPr bwMode="auto">
          <a:xfrm>
            <a:off x="5562600" y="1123950"/>
            <a:ext cx="2209800" cy="35052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934200" y="1200151"/>
            <a:ext cx="6858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4200" y="1885951"/>
            <a:ext cx="6858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4200" y="2571751"/>
            <a:ext cx="685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34200" y="3257551"/>
            <a:ext cx="685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34200" y="3943351"/>
            <a:ext cx="685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60561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134111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03617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.3|1.4|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125</Words>
  <Application>Microsoft Office PowerPoint</Application>
  <PresentationFormat>On-screen Show (16:9)</PresentationFormat>
  <Paragraphs>41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맑은 고딕</vt:lpstr>
      <vt:lpstr>Aharoni</vt:lpstr>
      <vt:lpstr>Arial</vt:lpstr>
      <vt:lpstr>Calibri</vt:lpstr>
      <vt:lpstr>Calibri Light</vt:lpstr>
      <vt:lpstr>Times New Roman</vt:lpstr>
      <vt:lpstr>Verdana</vt:lpstr>
      <vt:lpstr>Wingdings</vt:lpstr>
      <vt:lpstr>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Administrator</cp:lastModifiedBy>
  <cp:revision>218</cp:revision>
  <dcterms:created xsi:type="dcterms:W3CDTF">2014-04-01T16:27:00Z</dcterms:created>
  <dcterms:modified xsi:type="dcterms:W3CDTF">2023-03-19T04:08:53Z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