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4"/>
  </p:notesMasterIdLst>
  <p:sldIdLst>
    <p:sldId id="3225" r:id="rId4"/>
    <p:sldId id="471" r:id="rId5"/>
    <p:sldId id="321" r:id="rId6"/>
    <p:sldId id="470" r:id="rId7"/>
    <p:sldId id="493" r:id="rId8"/>
    <p:sldId id="3182" r:id="rId9"/>
    <p:sldId id="3183" r:id="rId10"/>
    <p:sldId id="3220" r:id="rId11"/>
    <p:sldId id="503" r:id="rId12"/>
    <p:sldId id="3186" r:id="rId13"/>
    <p:sldId id="3188" r:id="rId14"/>
    <p:sldId id="3221" r:id="rId15"/>
    <p:sldId id="3224" r:id="rId16"/>
    <p:sldId id="3212" r:id="rId17"/>
    <p:sldId id="510" r:id="rId18"/>
    <p:sldId id="287" r:id="rId19"/>
    <p:sldId id="288" r:id="rId20"/>
    <p:sldId id="301" r:id="rId21"/>
    <p:sldId id="3222" r:id="rId22"/>
    <p:sldId id="5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iao%20an%20-%20Bang\Dau%20chan%20phia%20truoc%20.mp3.MP3" TargetMode="Externa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6.xml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9.gif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8.gif"/><Relationship Id="rId5" Type="http://schemas.openxmlformats.org/officeDocument/2006/relationships/audio" Target="../media/media2.mp3"/><Relationship Id="rId15" Type="http://schemas.openxmlformats.org/officeDocument/2006/relationships/image" Target="../media/image31.png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6.xml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9.gif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8.gif"/><Relationship Id="rId5" Type="http://schemas.openxmlformats.org/officeDocument/2006/relationships/audio" Target="../media/media2.mp3"/><Relationship Id="rId15" Type="http://schemas.openxmlformats.org/officeDocument/2006/relationships/image" Target="../media/image31.png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6.xml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9.gif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8.gif"/><Relationship Id="rId5" Type="http://schemas.openxmlformats.org/officeDocument/2006/relationships/audio" Target="../media/media2.mp3"/><Relationship Id="rId15" Type="http://schemas.openxmlformats.org/officeDocument/2006/relationships/image" Target="../media/image31.png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8001000" cy="39624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723987"/>
                <a:gd name="adj2" fmla="val 61639"/>
              </a:avLst>
            </a:prstTxWarp>
          </a:bodyPr>
          <a:lstStyle/>
          <a:p>
            <a:pPr algn="ctr"/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NHIỆT LIỆT CHÀO MỪNG CÁC THẦY CÔ</a:t>
            </a:r>
          </a:p>
          <a:p>
            <a:pPr algn="ctr"/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smtClean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endParaRPr lang="en-US" sz="2800" b="1" kern="10" dirty="0">
              <a:ln w="25400">
                <a:solidFill>
                  <a:srgbClr val="FF6600"/>
                </a:solidFill>
                <a:round/>
                <a:headEnd/>
                <a:tailEnd/>
              </a:ln>
              <a:solidFill>
                <a:srgbClr val="FFFF00">
                  <a:alpha val="63921"/>
                </a:srgb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" dirty="0"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>
                    <a:alpha val="6392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 rot="10800000" flipH="1" flipV="1">
            <a:off x="2514600" y="3810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>
                <a:ln w="381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Đức II</a:t>
            </a:r>
            <a:endParaRPr lang="en-US" sz="800" b="1" kern="10">
              <a:ln w="381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0" y="-6350"/>
            <a:ext cx="12191999" cy="6864350"/>
            <a:chOff x="0" y="-4"/>
            <a:chExt cx="5810" cy="4324"/>
          </a:xfrm>
        </p:grpSpPr>
        <p:pic>
          <p:nvPicPr>
            <p:cNvPr id="18447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6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7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1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225132" y="5917407"/>
            <a:ext cx="609600" cy="677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3276600" y="421005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8991600" y="4572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2514600" y="4834730"/>
            <a:ext cx="7315200" cy="12104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50"/>
              </a:avLst>
            </a:prstTxWarp>
          </a:bodyPr>
          <a:lstStyle/>
          <a:p>
            <a:pPr algn="ctr"/>
            <a:r>
              <a:rPr lang="vi-VN" sz="3600" b="1" i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sz="3600" b="1" i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b="1" i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600" b="1" i="1" kern="10" dirty="0" smtClean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kern="1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1996</a:t>
            </a:r>
            <a:endParaRPr lang="en-US" sz="3600" b="1" i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4" name="AutoShape 22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015332" y="6138069"/>
            <a:ext cx="609600" cy="677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099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5" descr="E:\Tai lieu giao an dien tu\Anh dong\0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72150"/>
            <a:ext cx="1498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5" descr="E:\Tai lieu giao an dien tu\Anh dong\0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638800"/>
            <a:ext cx="1498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0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6" name="Picture 3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7246" fill="hold"/>
                                        <p:tgtEl>
                                          <p:spTgt spid="3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9"/>
                </p:tgtEl>
              </p:cMediaNode>
            </p:audio>
          </p:childTnLst>
        </p:cTn>
      </p:par>
    </p:tnLst>
    <p:bldLst>
      <p:bldP spid="3081" grpId="0" animBg="1"/>
      <p:bldP spid="3088" grpId="0" animBg="1"/>
      <p:bldP spid="3090" grpId="0" animBg="1"/>
      <p:bldP spid="309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zh-CN" sz="4000" b="1" dirty="0">
              <a:solidFill>
                <a:srgbClr val="000000"/>
              </a:solidFill>
              <a:latin typeface="Times New Roman" panose="02020603050405020304" pitchFamily="18" charset="0"/>
              <a:ea typeface="包图小白体"/>
              <a:cs typeface="Times New Roman" panose="02020603050405020304" pitchFamily="18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4000" b="1" dirty="0" smtClean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972" y="588442"/>
            <a:ext cx="95320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c</a:t>
            </a:r>
            <a:r>
              <a:rPr lang="vi-VN" altLang="zh-CN" sz="4000" b="1" dirty="0" smtClean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) </a:t>
            </a:r>
            <a:r>
              <a:rPr lang="vi-VN" altLang="zh-CN" sz="4000" b="1" dirty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Chiều dài </a:t>
            </a:r>
            <a:r>
              <a:rPr lang="en-US" altLang="zh-C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包图小白体"/>
                <a:cs typeface="Times New Roman" panose="02020603050405020304" pitchFamily="18" charset="0"/>
              </a:rPr>
              <a:t>15 </a:t>
            </a:r>
            <a:r>
              <a:rPr lang="en-US" altLang="zh-CN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包图小白体"/>
                <a:cs typeface="Times New Roman" panose="02020603050405020304" pitchFamily="18" charset="0"/>
              </a:rPr>
              <a:t>dm</a:t>
            </a:r>
            <a:r>
              <a:rPr lang="vi-VN" altLang="zh-CN" sz="4000" b="1" dirty="0" smtClean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, </a:t>
            </a:r>
            <a:r>
              <a:rPr lang="vi-VN" altLang="zh-CN" sz="4000" b="1" dirty="0">
                <a:solidFill>
                  <a:srgbClr val="000000"/>
                </a:solidFill>
                <a:latin typeface="+mj-lt"/>
                <a:ea typeface="包图小白体"/>
                <a:cs typeface="Arial" panose="020B0604020202020204" pitchFamily="34" charset="0"/>
              </a:rPr>
              <a:t>chiều rộng </a:t>
            </a:r>
            <a:r>
              <a:rPr lang="en-US" altLang="zh-C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包图小白体"/>
                <a:cs typeface="Times New Roman" panose="02020603050405020304" pitchFamily="18" charset="0"/>
              </a:rPr>
              <a:t>10 </a:t>
            </a:r>
            <a:r>
              <a:rPr lang="en-US" altLang="zh-CN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包图小白体"/>
                <a:cs typeface="Times New Roman" panose="02020603050405020304" pitchFamily="18" charset="0"/>
              </a:rPr>
              <a:t>dm</a:t>
            </a:r>
            <a:r>
              <a:rPr lang="vi-VN" altLang="zh-C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包图小白体"/>
                <a:cs typeface="Times New Roman" panose="02020603050405020304" pitchFamily="18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包图小白体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(15 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10) 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2 = </a:t>
            </a:r>
            <a:r>
              <a:rPr lang="en-US" sz="4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(</a:t>
            </a:r>
            <a:r>
              <a:rPr lang="en-US" sz="4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4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677685" y="3940107"/>
            <a:ext cx="103816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que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endParaRPr lang="en-US" sz="3200" b="1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i="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</a:t>
            </a:r>
            <a:r>
              <a:rPr lang="en-US" sz="3200" b="1" i="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4 = 12 (que </a:t>
            </a:r>
            <a:r>
              <a:rPr lang="en-US" sz="3200" b="1" i="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0" dirty="0" err="1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i="0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 que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lang="en-US" sz="32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4995" y="33980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4995" y="34230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4995" y="33867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11687221" y="63881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24886" y="6396038"/>
            <a:ext cx="452724" cy="4527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808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 nodeType="clickPar">
                      <p:stCondLst>
                        <p:cond delay="0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 nodeType="clickPar">
                      <p:stCondLst>
                        <p:cond delay="0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694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5534" y="33649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9282" y="33946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24886" y="6396038"/>
            <a:ext cx="452724" cy="4527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808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 nodeType="clickPar">
                      <p:stCondLst>
                        <p:cond delay="0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 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2" y="512504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24 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3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8325" y="33551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909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24886" y="6396038"/>
            <a:ext cx="452724" cy="4527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808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 nodeType="clickPar">
                      <p:stCondLst>
                        <p:cond delay="0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WordArt 4"/>
          <p:cNvSpPr>
            <a:spLocks noChangeArrowheads="1" noChangeShapeType="1"/>
          </p:cNvSpPr>
          <p:nvPr/>
        </p:nvSpPr>
        <p:spPr bwMode="auto">
          <a:xfrm>
            <a:off x="1842246" y="1914805"/>
            <a:ext cx="8978153" cy="175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74" end="8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8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365172" y="1104054"/>
            <a:ext cx="2474618" cy="1114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0" y="2325189"/>
            <a:ext cx="8656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(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Chu vi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91189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5+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+ 5 + 3 = 16 (cm)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5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586</Words>
  <Application>Microsoft Office PowerPoint</Application>
  <PresentationFormat>Widescreen</PresentationFormat>
  <Paragraphs>141</Paragraphs>
  <Slides>20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宋体</vt:lpstr>
      <vt:lpstr>.VnHelvetInsH</vt:lpstr>
      <vt:lpstr>.VnTime</vt:lpstr>
      <vt:lpstr>Arial</vt:lpstr>
      <vt:lpstr>Calibri</vt:lpstr>
      <vt:lpstr>Cambria</vt:lpstr>
      <vt:lpstr>等线</vt:lpstr>
      <vt:lpstr>ITC Avant Garde Std Bk</vt:lpstr>
      <vt:lpstr>Times New Roman</vt:lpstr>
      <vt:lpstr>Wingdings</vt:lpstr>
      <vt:lpstr>Wingdings 3</vt:lpstr>
      <vt:lpstr>包图小白体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2022-10-23T06:00:00Z</dcterms:created>
  <dcterms:modified xsi:type="dcterms:W3CDTF">2023-02-07T02:21:40Z</dcterms:modified>
</cp:coreProperties>
</file>