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322" r:id="rId2"/>
    <p:sldId id="291" r:id="rId3"/>
    <p:sldId id="292" r:id="rId4"/>
    <p:sldId id="310" r:id="rId5"/>
    <p:sldId id="293" r:id="rId6"/>
    <p:sldId id="308" r:id="rId7"/>
    <p:sldId id="309" r:id="rId8"/>
    <p:sldId id="281" r:id="rId9"/>
    <p:sldId id="282" r:id="rId10"/>
    <p:sldId id="314" r:id="rId11"/>
    <p:sldId id="313" r:id="rId12"/>
    <p:sldId id="312" r:id="rId13"/>
    <p:sldId id="264" r:id="rId14"/>
    <p:sldId id="265" r:id="rId15"/>
    <p:sldId id="284" r:id="rId16"/>
    <p:sldId id="298" r:id="rId17"/>
    <p:sldId id="299" r:id="rId18"/>
    <p:sldId id="300" r:id="rId19"/>
    <p:sldId id="301" r:id="rId20"/>
    <p:sldId id="321" r:id="rId21"/>
    <p:sldId id="317" r:id="rId22"/>
    <p:sldId id="318" r:id="rId23"/>
    <p:sldId id="319" r:id="rId24"/>
    <p:sldId id="320" r:id="rId25"/>
    <p:sldId id="315" r:id="rId26"/>
    <p:sldId id="268" r:id="rId27"/>
    <p:sldId id="270" r:id="rId28"/>
    <p:sldId id="304" r:id="rId29"/>
    <p:sldId id="305" r:id="rId30"/>
    <p:sldId id="306" r:id="rId31"/>
    <p:sldId id="280" r:id="rId32"/>
    <p:sldId id="324" r:id="rId33"/>
    <p:sldId id="323" r:id="rId34"/>
    <p:sldId id="29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34" autoAdjust="0"/>
    <p:restoredTop sz="94660"/>
  </p:normalViewPr>
  <p:slideViewPr>
    <p:cSldViewPr snapToGrid="0">
      <p:cViewPr varScale="1">
        <p:scale>
          <a:sx n="87" d="100"/>
          <a:sy n="87" d="100"/>
        </p:scale>
        <p:origin x="883"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03928B-1B2B-4FB6-82BD-F8294C56AFE5}" type="datetimeFigureOut">
              <a:rPr lang="en-US" smtClean="0"/>
              <a:t>19/2/2023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C5E473-3E2A-4637-B1FA-886211FA607B}" type="slidenum">
              <a:rPr lang="en-US" smtClean="0"/>
              <a:t>‹#›</a:t>
            </a:fld>
            <a:endParaRPr lang="en-US"/>
          </a:p>
        </p:txBody>
      </p:sp>
    </p:spTree>
    <p:extLst>
      <p:ext uri="{BB962C8B-B14F-4D97-AF65-F5344CB8AC3E}">
        <p14:creationId xmlns:p14="http://schemas.microsoft.com/office/powerpoint/2010/main" val="1021269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830401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42422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63718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66024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72193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533010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1783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7216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4089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8381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81720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6357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6727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91720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D2E83-BF93-41E1-BF38-D922D5494F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12396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5"/>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1629052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276633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473611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31858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76303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2023/2/19</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84367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2023/2/19</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228986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166991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2023/2/19</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914460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2023/2/19</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54063" y="235037"/>
            <a:ext cx="1454063" cy="1454063"/>
          </a:xfrm>
          <a:prstGeom prst="rect">
            <a:avLst/>
          </a:prstGeom>
        </p:spPr>
      </p:pic>
    </p:spTree>
    <p:extLst>
      <p:ext uri="{BB962C8B-B14F-4D97-AF65-F5344CB8AC3E}">
        <p14:creationId xmlns:p14="http://schemas.microsoft.com/office/powerpoint/2010/main" val="27691121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2023/2/19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843975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图片 6" descr="图片1"/>
          <p:cNvPicPr>
            <a:picLocks noChangeAspect="1"/>
          </p:cNvPicPr>
          <p:nvPr userDrawn="1"/>
        </p:nvPicPr>
        <p:blipFill>
          <a:blip r:embed="rId13"/>
          <a:stretch>
            <a:fillRect/>
          </a:stretch>
        </p:blipFill>
        <p:spPr>
          <a:xfrm>
            <a:off x="-15875" y="-31750"/>
            <a:ext cx="12222480" cy="6920865"/>
          </a:xfrm>
          <a:prstGeom prst="rect">
            <a:avLst/>
          </a:prstGeom>
        </p:spPr>
      </p:pic>
      <p:sp>
        <p:nvSpPr>
          <p:cNvPr id="8" name="圆角矩形 7"/>
          <p:cNvSpPr/>
          <p:nvPr userDrawn="1"/>
        </p:nvSpPr>
        <p:spPr>
          <a:xfrm>
            <a:off x="205740" y="298450"/>
            <a:ext cx="11781155" cy="64312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userDrawn="1"/>
        </p:nvSpPr>
        <p:spPr>
          <a:xfrm>
            <a:off x="3878580" y="24193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感谢您下载包图网平台上提供的</a:t>
            </a:r>
            <a:r>
              <a:rPr lang="en-US" altLang="zh-CN" dirty="0">
                <a:solidFill>
                  <a:schemeClr val="tx1">
                    <a:lumMod val="75000"/>
                    <a:lumOff val="25000"/>
                    <a:alpha val="0"/>
                  </a:schemeClr>
                </a:solidFill>
                <a:latin typeface="微软雅黑" panose="020B0503020204020204" charset="-122"/>
                <a:ea typeface="微软雅黑" panose="020B0503020204020204" charset="-122"/>
                <a:sym typeface="+mn-ea"/>
              </a:rPr>
              <a:t>PPT</a:t>
            </a:r>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作品，</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为了您和包图网以及原创作者的利益，请</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勿复制、传播、销售，否则将承担法律责</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任！包图网将对作品进行维权，按照传播</a:t>
            </a:r>
          </a:p>
          <a:p>
            <a:r>
              <a:rPr lang="zh-CN" altLang="en-US" dirty="0">
                <a:solidFill>
                  <a:schemeClr val="tx1">
                    <a:lumMod val="75000"/>
                    <a:lumOff val="25000"/>
                    <a:alpha val="0"/>
                  </a:schemeClr>
                </a:solidFill>
                <a:latin typeface="微软雅黑" panose="020B0503020204020204" charset="-122"/>
                <a:ea typeface="微软雅黑" panose="020B0503020204020204" charset="-122"/>
                <a:sym typeface="+mn-ea"/>
              </a:rPr>
              <a:t>下载次数进行十倍的索取赔偿！</a:t>
            </a:r>
          </a:p>
        </p:txBody>
      </p:sp>
      <p:pic>
        <p:nvPicPr>
          <p:cNvPr id="3" name="Picture 2" descr="A picture containing shape&#10;&#10;Description automatically generated">
            <a:extLst>
              <a:ext uri="{FF2B5EF4-FFF2-40B4-BE49-F238E27FC236}">
                <a16:creationId xmlns:a16="http://schemas.microsoft.com/office/drawing/2014/main" id="{2311E63F-BFE8-4762-AD8A-1A50BD474189}"/>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520456" y="288852"/>
            <a:ext cx="1247110" cy="1247110"/>
          </a:xfrm>
          <a:prstGeom prst="rect">
            <a:avLst/>
          </a:prstGeom>
        </p:spPr>
      </p:pic>
    </p:spTree>
    <p:extLst>
      <p:ext uri="{BB962C8B-B14F-4D97-AF65-F5344CB8AC3E}">
        <p14:creationId xmlns:p14="http://schemas.microsoft.com/office/powerpoint/2010/main" val="30910435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slideLayout" Target="../slideLayouts/slideLayout2.xml"/><Relationship Id="rId1" Type="http://schemas.openxmlformats.org/officeDocument/2006/relationships/audio" Target="file:///G:\Giao%20an%20-%20Bang\Dau%20chan%20phia%20truoc%20.mp3.MP3" TargetMode="External"/><Relationship Id="rId6" Type="http://schemas.openxmlformats.org/officeDocument/2006/relationships/image" Target="../media/image7.wmf"/><Relationship Id="rId5" Type="http://schemas.openxmlformats.org/officeDocument/2006/relationships/image" Target="../media/image6.gif"/><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6.gif"/><Relationship Id="rId5" Type="http://schemas.openxmlformats.org/officeDocument/2006/relationships/image" Target="../media/image25.gif"/><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emf"/><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44.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5.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5.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5.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3.sv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emf"/><Relationship Id="rId4" Type="http://schemas.openxmlformats.org/officeDocument/2006/relationships/image" Target="../media/image50.sv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3.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9.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WordArt 2"/>
          <p:cNvSpPr>
            <a:spLocks noChangeArrowheads="1" noChangeShapeType="1" noTextEdit="1"/>
          </p:cNvSpPr>
          <p:nvPr/>
        </p:nvSpPr>
        <p:spPr bwMode="auto">
          <a:xfrm>
            <a:off x="2286000" y="1524000"/>
            <a:ext cx="8001000" cy="3962400"/>
          </a:xfrm>
          <a:prstGeom prst="rect">
            <a:avLst/>
          </a:prstGeom>
        </p:spPr>
        <p:txBody>
          <a:bodyPr wrap="none" fromWordArt="1">
            <a:prstTxWarp prst="textButtonPour">
              <a:avLst>
                <a:gd name="adj1" fmla="val 10723987"/>
                <a:gd name="adj2" fmla="val 61639"/>
              </a:avLst>
            </a:prstTxWarp>
          </a:bodyPr>
          <a:lstStyle/>
          <a:p>
            <a:pPr algn="ctr"/>
            <a:r>
              <a:rPr lang="en-US" sz="2800" b="1" kern="10" dirty="0">
                <a:ln w="25400">
                  <a:solidFill>
                    <a:srgbClr val="FF6600"/>
                  </a:solidFill>
                  <a:round/>
                  <a:headEnd/>
                  <a:tailEnd/>
                </a:ln>
                <a:solidFill>
                  <a:srgbClr val="FFFF00">
                    <a:alpha val="63921"/>
                  </a:srgb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NHIỆT LIỆT CHÀO MỪNG CÁC THẦY CÔ</a:t>
            </a:r>
          </a:p>
          <a:p>
            <a:pPr algn="ctr"/>
            <a:r>
              <a:rPr lang="en-US" sz="2800" b="1" kern="10" dirty="0">
                <a:ln w="25400">
                  <a:solidFill>
                    <a:srgbClr val="FF6600"/>
                  </a:solidFill>
                  <a:round/>
                  <a:headEnd/>
                  <a:tailEnd/>
                </a:ln>
                <a:solidFill>
                  <a:srgbClr val="FFFF00">
                    <a:alpha val="63921"/>
                  </a:srgb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2800" b="1" kern="10" dirty="0" err="1">
                <a:ln w="25400">
                  <a:solidFill>
                    <a:srgbClr val="FF6600"/>
                  </a:solidFill>
                  <a:round/>
                  <a:headEnd/>
                  <a:tailEnd/>
                </a:ln>
                <a:solidFill>
                  <a:srgbClr val="FFFF00">
                    <a:alpha val="63921"/>
                  </a:srgb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về</a:t>
            </a:r>
            <a:r>
              <a:rPr lang="en-US" sz="2800" b="1" kern="10" dirty="0">
                <a:ln w="25400">
                  <a:solidFill>
                    <a:srgbClr val="FF6600"/>
                  </a:solidFill>
                  <a:round/>
                  <a:headEnd/>
                  <a:tailEnd/>
                </a:ln>
                <a:solidFill>
                  <a:srgbClr val="FFFF00">
                    <a:alpha val="63921"/>
                  </a:srgb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2800" b="1" kern="10" dirty="0" err="1">
                <a:ln w="25400">
                  <a:solidFill>
                    <a:srgbClr val="FF6600"/>
                  </a:solidFill>
                  <a:round/>
                  <a:headEnd/>
                  <a:tailEnd/>
                </a:ln>
                <a:solidFill>
                  <a:srgbClr val="FFFF00">
                    <a:alpha val="63921"/>
                  </a:srgb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dự</a:t>
            </a:r>
            <a:r>
              <a:rPr lang="en-US" sz="2800" b="1" kern="10" dirty="0">
                <a:ln w="25400">
                  <a:solidFill>
                    <a:srgbClr val="FF6600"/>
                  </a:solidFill>
                  <a:round/>
                  <a:headEnd/>
                  <a:tailEnd/>
                </a:ln>
                <a:solidFill>
                  <a:srgbClr val="FFFF00">
                    <a:alpha val="63921"/>
                  </a:srgb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2800" b="1" kern="10" dirty="0" err="1">
                <a:ln w="25400">
                  <a:solidFill>
                    <a:srgbClr val="FF6600"/>
                  </a:solidFill>
                  <a:round/>
                  <a:headEnd/>
                  <a:tailEnd/>
                </a:ln>
                <a:solidFill>
                  <a:srgbClr val="FFFF00">
                    <a:alpha val="63921"/>
                  </a:srgb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môn</a:t>
            </a:r>
            <a:r>
              <a:rPr lang="en-US" sz="2800" b="1" kern="10" dirty="0">
                <a:ln w="25400">
                  <a:solidFill>
                    <a:srgbClr val="FF6600"/>
                  </a:solidFill>
                  <a:round/>
                  <a:headEnd/>
                  <a:tailEnd/>
                </a:ln>
                <a:solidFill>
                  <a:srgbClr val="FFFF00">
                    <a:alpha val="63921"/>
                  </a:srgb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2800" b="1" kern="10" dirty="0" err="1" smtClean="0">
                <a:ln w="25400">
                  <a:solidFill>
                    <a:srgbClr val="FF6600"/>
                  </a:solidFill>
                  <a:round/>
                  <a:headEnd/>
                  <a:tailEnd/>
                </a:ln>
                <a:solidFill>
                  <a:srgbClr val="FFFF00">
                    <a:alpha val="63921"/>
                  </a:srgb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Tiếng</a:t>
            </a:r>
            <a:r>
              <a:rPr lang="en-US" sz="2800" b="1" kern="10" dirty="0" smtClean="0">
                <a:ln w="25400">
                  <a:solidFill>
                    <a:srgbClr val="FF6600"/>
                  </a:solidFill>
                  <a:round/>
                  <a:headEnd/>
                  <a:tailEnd/>
                </a:ln>
                <a:solidFill>
                  <a:srgbClr val="FFFF00">
                    <a:alpha val="63921"/>
                  </a:srgb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2800" b="1" kern="10" dirty="0" err="1" smtClean="0">
                <a:ln w="25400">
                  <a:solidFill>
                    <a:srgbClr val="FF6600"/>
                  </a:solidFill>
                  <a:round/>
                  <a:headEnd/>
                  <a:tailEnd/>
                </a:ln>
                <a:solidFill>
                  <a:srgbClr val="FFFF00">
                    <a:alpha val="63921"/>
                  </a:srgb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Việt</a:t>
            </a:r>
            <a:r>
              <a:rPr lang="en-US" sz="2800" b="1" kern="10" dirty="0" smtClean="0">
                <a:ln w="25400">
                  <a:solidFill>
                    <a:srgbClr val="FF6600"/>
                  </a:solidFill>
                  <a:round/>
                  <a:headEnd/>
                  <a:tailEnd/>
                </a:ln>
                <a:solidFill>
                  <a:srgbClr val="FFFF00">
                    <a:alpha val="63921"/>
                  </a:srgb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2800" b="1" kern="10" dirty="0" err="1">
                <a:ln w="25400">
                  <a:solidFill>
                    <a:srgbClr val="FF6600"/>
                  </a:solidFill>
                  <a:round/>
                  <a:headEnd/>
                  <a:tailEnd/>
                </a:ln>
                <a:solidFill>
                  <a:srgbClr val="FFFF00">
                    <a:alpha val="63921"/>
                  </a:srgb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lớp</a:t>
            </a:r>
            <a:r>
              <a:rPr lang="en-US" sz="2800" b="1" kern="10" dirty="0">
                <a:ln w="25400">
                  <a:solidFill>
                    <a:srgbClr val="FF6600"/>
                  </a:solidFill>
                  <a:round/>
                  <a:headEnd/>
                  <a:tailEnd/>
                </a:ln>
                <a:solidFill>
                  <a:srgbClr val="FFFF00">
                    <a:alpha val="63921"/>
                  </a:srgb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2800" b="1" kern="10" dirty="0" smtClean="0">
                <a:ln w="25400">
                  <a:solidFill>
                    <a:srgbClr val="FF6600"/>
                  </a:solidFill>
                  <a:round/>
                  <a:headEnd/>
                  <a:tailEnd/>
                </a:ln>
                <a:solidFill>
                  <a:srgbClr val="FFFF00">
                    <a:alpha val="63921"/>
                  </a:srgb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3C</a:t>
            </a:r>
            <a:endParaRPr lang="en-US" sz="2800" b="1" kern="10" dirty="0">
              <a:ln w="25400">
                <a:solidFill>
                  <a:srgbClr val="FF6600"/>
                </a:solidFill>
                <a:round/>
                <a:headEnd/>
                <a:tailEnd/>
              </a:ln>
              <a:solidFill>
                <a:srgbClr val="FFFF00">
                  <a:alpha val="63921"/>
                </a:srgb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a:p>
            <a:pPr algn="ctr"/>
            <a:r>
              <a:rPr lang="en-US" sz="2800" b="1" kern="10" dirty="0">
                <a:ln w="25400">
                  <a:solidFill>
                    <a:srgbClr val="FF6600"/>
                  </a:solidFill>
                  <a:round/>
                  <a:headEnd/>
                  <a:tailEnd/>
                </a:ln>
                <a:solidFill>
                  <a:srgbClr val="FFFF00">
                    <a:alpha val="63921"/>
                  </a:srgbClr>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p>
        </p:txBody>
      </p:sp>
      <p:sp>
        <p:nvSpPr>
          <p:cNvPr id="3075" name="WordArt 3"/>
          <p:cNvSpPr>
            <a:spLocks noChangeArrowheads="1" noChangeShapeType="1" noTextEdit="1"/>
          </p:cNvSpPr>
          <p:nvPr/>
        </p:nvSpPr>
        <p:spPr bwMode="auto">
          <a:xfrm rot="10800000" flipH="1" flipV="1">
            <a:off x="2514600" y="381000"/>
            <a:ext cx="7239000" cy="838200"/>
          </a:xfrm>
          <a:prstGeom prst="rect">
            <a:avLst/>
          </a:prstGeom>
        </p:spPr>
        <p:txBody>
          <a:bodyPr wrap="none" fromWordArt="1">
            <a:prstTxWarp prst="textPlain">
              <a:avLst>
                <a:gd name="adj" fmla="val 50000"/>
              </a:avLst>
            </a:prstTxWarp>
          </a:bodyPr>
          <a:lstStyle/>
          <a:p>
            <a:pPr algn="ctr"/>
            <a:r>
              <a:rPr lang="vi-VN" sz="800" b="1" kern="10">
                <a:ln w="38100">
                  <a:solidFill>
                    <a:srgbClr val="008000"/>
                  </a:solidFill>
                  <a:round/>
                  <a:headEnd/>
                  <a:tailEnd/>
                </a:ln>
                <a:solidFill>
                  <a:srgbClr val="FF0000"/>
                </a:solidFill>
                <a:latin typeface="Times New Roman" panose="02020603050405020304" pitchFamily="18" charset="0"/>
                <a:cs typeface="Times New Roman" panose="02020603050405020304" pitchFamily="18" charset="0"/>
              </a:rPr>
              <a:t>Trường Tiểu học Mỹ Đức II</a:t>
            </a:r>
            <a:endParaRPr lang="en-US" sz="800" b="1" kern="10">
              <a:ln w="38100">
                <a:solidFill>
                  <a:srgbClr val="008000"/>
                </a:solidFill>
                <a:round/>
                <a:headEnd/>
                <a:tailEnd/>
              </a:ln>
              <a:solidFill>
                <a:srgbClr val="FF0000"/>
              </a:solidFill>
              <a:latin typeface="Times New Roman" panose="02020603050405020304" pitchFamily="18" charset="0"/>
              <a:cs typeface="Times New Roman" panose="02020603050405020304" pitchFamily="18" charset="0"/>
            </a:endParaRPr>
          </a:p>
        </p:txBody>
      </p:sp>
      <p:grpSp>
        <p:nvGrpSpPr>
          <p:cNvPr id="18436" name="Group 4"/>
          <p:cNvGrpSpPr>
            <a:grpSpLocks/>
          </p:cNvGrpSpPr>
          <p:nvPr/>
        </p:nvGrpSpPr>
        <p:grpSpPr bwMode="auto">
          <a:xfrm>
            <a:off x="0" y="-6350"/>
            <a:ext cx="12191999" cy="6864350"/>
            <a:chOff x="0" y="-4"/>
            <a:chExt cx="5810" cy="4324"/>
          </a:xfrm>
        </p:grpSpPr>
        <p:pic>
          <p:nvPicPr>
            <p:cNvPr id="18447" name="Picture 5"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77" y="2087"/>
              <a:ext cx="4320"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8" name="Picture 6"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76"/>
              <a:ext cx="5760"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9" name="Picture 7"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086" y="2086"/>
              <a:ext cx="4320"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0" name="Picture 8"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
              <a:ext cx="5760"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81" name="AutoShape 9">
            <a:hlinkClick r:id="" action="ppaction://noaction"/>
          </p:cNvPr>
          <p:cNvSpPr>
            <a:spLocks noChangeArrowheads="1"/>
          </p:cNvSpPr>
          <p:nvPr/>
        </p:nvSpPr>
        <p:spPr bwMode="auto">
          <a:xfrm rot="16200000">
            <a:off x="4225132" y="5917407"/>
            <a:ext cx="609600" cy="677863"/>
          </a:xfrm>
          <a:prstGeom prst="irregularSeal1">
            <a:avLst/>
          </a:prstGeom>
          <a:gradFill rotWithShape="1">
            <a:gsLst>
              <a:gs pos="0">
                <a:srgbClr val="CCFF99"/>
              </a:gs>
              <a:gs pos="100000">
                <a:srgbClr val="5E7647"/>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rgbClr val="000000"/>
              </a:solidFill>
            </a:endParaRPr>
          </a:p>
        </p:txBody>
      </p:sp>
      <p:sp>
        <p:nvSpPr>
          <p:cNvPr id="3088" name="AutoShape 16"/>
          <p:cNvSpPr>
            <a:spLocks noChangeArrowheads="1"/>
          </p:cNvSpPr>
          <p:nvPr/>
        </p:nvSpPr>
        <p:spPr bwMode="auto">
          <a:xfrm>
            <a:off x="3276600" y="4210050"/>
            <a:ext cx="895350" cy="895350"/>
          </a:xfrm>
          <a:prstGeom prst="irregularSeal1">
            <a:avLst/>
          </a:prstGeom>
          <a:gradFill rotWithShape="1">
            <a:gsLst>
              <a:gs pos="0">
                <a:srgbClr val="FF0000"/>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rgbClr val="000000"/>
              </a:solidFill>
            </a:endParaRPr>
          </a:p>
        </p:txBody>
      </p:sp>
      <p:sp>
        <p:nvSpPr>
          <p:cNvPr id="3090" name="AutoShape 18"/>
          <p:cNvSpPr>
            <a:spLocks noChangeArrowheads="1"/>
          </p:cNvSpPr>
          <p:nvPr/>
        </p:nvSpPr>
        <p:spPr bwMode="auto">
          <a:xfrm>
            <a:off x="8991600" y="4572000"/>
            <a:ext cx="895350" cy="895350"/>
          </a:xfrm>
          <a:prstGeom prst="irregularSeal1">
            <a:avLst/>
          </a:prstGeom>
          <a:gradFill rotWithShape="1">
            <a:gsLst>
              <a:gs pos="0">
                <a:srgbClr val="FF0000"/>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rgbClr val="000000"/>
              </a:solidFill>
            </a:endParaRPr>
          </a:p>
        </p:txBody>
      </p:sp>
      <p:sp>
        <p:nvSpPr>
          <p:cNvPr id="3092" name="WordArt 20"/>
          <p:cNvSpPr>
            <a:spLocks noChangeArrowheads="1" noChangeShapeType="1" noTextEdit="1"/>
          </p:cNvSpPr>
          <p:nvPr/>
        </p:nvSpPr>
        <p:spPr bwMode="auto">
          <a:xfrm>
            <a:off x="2514600" y="4834730"/>
            <a:ext cx="7315200" cy="1210469"/>
          </a:xfrm>
          <a:prstGeom prst="rect">
            <a:avLst/>
          </a:prstGeom>
        </p:spPr>
        <p:txBody>
          <a:bodyPr wrap="none" fromWordArt="1">
            <a:prstTxWarp prst="textPlain">
              <a:avLst>
                <a:gd name="adj" fmla="val 50250"/>
              </a:avLst>
            </a:prstTxWarp>
          </a:bodyPr>
          <a:lstStyle/>
          <a:p>
            <a:pPr algn="ctr"/>
            <a:r>
              <a:rPr lang="vi-VN" sz="3600" b="1" i="1" kern="10" dirty="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Người thực hiện: </a:t>
            </a:r>
            <a:r>
              <a:rPr lang="en-US" sz="3600" b="1" i="1" kern="10" dirty="0" err="1" smtClean="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Trịnh</a:t>
            </a:r>
            <a:r>
              <a:rPr lang="en-US" sz="3600" b="1" i="1" kern="10" dirty="0" smtClean="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 </a:t>
            </a:r>
            <a:r>
              <a:rPr lang="en-US" sz="3600" b="1" i="1" kern="10" dirty="0" err="1" smtClean="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Thị</a:t>
            </a:r>
            <a:r>
              <a:rPr lang="en-US" sz="3600" b="1" i="1" kern="10" dirty="0" smtClean="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 </a:t>
            </a:r>
            <a:r>
              <a:rPr lang="en-US" sz="3600" b="1" i="1" kern="10" dirty="0" err="1" smtClean="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Oanh</a:t>
            </a:r>
            <a:endParaRPr lang="en-US" sz="3600" b="1" i="1" kern="10" dirty="0" smtClean="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endParaRPr>
          </a:p>
          <a:p>
            <a:pPr algn="ctr"/>
            <a:r>
              <a:rPr lang="en-US" sz="3600" b="1" i="1" kern="10" dirty="0" err="1" smtClean="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Năm</a:t>
            </a:r>
            <a:r>
              <a:rPr lang="en-US" sz="3600" b="1" i="1" kern="10" dirty="0" smtClean="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 </a:t>
            </a:r>
            <a:r>
              <a:rPr lang="en-US" sz="3600" b="1" i="1" kern="10" dirty="0" err="1" smtClean="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sinh</a:t>
            </a:r>
            <a:r>
              <a:rPr lang="en-US" sz="3600" b="1" i="1" kern="10" smtClean="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 1996</a:t>
            </a:r>
            <a:endParaRPr lang="en-US" sz="3600" b="1" i="1" kern="10" dirty="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endParaRPr>
          </a:p>
        </p:txBody>
      </p:sp>
      <p:sp>
        <p:nvSpPr>
          <p:cNvPr id="3094" name="AutoShape 22">
            <a:hlinkClick r:id="" action="ppaction://noaction"/>
          </p:cNvPr>
          <p:cNvSpPr>
            <a:spLocks noChangeArrowheads="1"/>
          </p:cNvSpPr>
          <p:nvPr/>
        </p:nvSpPr>
        <p:spPr bwMode="auto">
          <a:xfrm rot="16200000">
            <a:off x="2015332" y="6138069"/>
            <a:ext cx="609600" cy="677863"/>
          </a:xfrm>
          <a:prstGeom prst="irregularSeal1">
            <a:avLst/>
          </a:prstGeom>
          <a:gradFill rotWithShape="1">
            <a:gsLst>
              <a:gs pos="0">
                <a:srgbClr val="CCFF99"/>
              </a:gs>
              <a:gs pos="100000">
                <a:srgbClr val="5E7647"/>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rgbClr val="000000"/>
              </a:solidFill>
            </a:endParaRPr>
          </a:p>
        </p:txBody>
      </p:sp>
      <p:pic>
        <p:nvPicPr>
          <p:cNvPr id="3099" name="Dau chan phia truoc .mp3.MP3">
            <a:hlinkClick r:id="" action="ppaction://media"/>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5943600" y="7239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15" descr="E:\Tai lieu giao an dien tu\Anh dong\011.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5772150"/>
            <a:ext cx="14986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4" name="Picture 15" descr="E:\Tai lieu giao an dien tu\Anh dong\011.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525000" y="5638800"/>
            <a:ext cx="14986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30"/>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524000" y="0"/>
            <a:ext cx="1066800" cy="914400"/>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46" name="Picture 31"/>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601200" y="0"/>
            <a:ext cx="1066800" cy="914400"/>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69515638"/>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4)">
                                      <p:cBhvr>
                                        <p:cTn id="7" dur="5000"/>
                                        <p:tgtEl>
                                          <p:spTgt spid="3074"/>
                                        </p:tgtEl>
                                      </p:cBhvr>
                                    </p:animEffect>
                                  </p:childTnLst>
                                </p:cTn>
                              </p:par>
                            </p:childTnLst>
                          </p:cTn>
                        </p:par>
                        <p:par>
                          <p:cTn id="8" fill="hold" nodeType="afterGroup">
                            <p:stCondLst>
                              <p:cond delay="5000"/>
                            </p:stCondLst>
                            <p:childTnLst>
                              <p:par>
                                <p:cTn id="9" presetID="24" presetClass="emph" presetSubtype="0" repeatCount="indefinite" fill="hold" nodeType="afterEffect">
                                  <p:stCondLst>
                                    <p:cond delay="0"/>
                                  </p:stCondLst>
                                  <p:childTnLst>
                                    <p:animClr clrSpc="hsl" dir="cw">
                                      <p:cBhvr override="childStyle">
                                        <p:cTn id="10" dur="500" fill="hold"/>
                                        <p:tgtEl>
                                          <p:spTgt spid="3074"/>
                                        </p:tgtEl>
                                        <p:attrNameLst>
                                          <p:attrName>style.color</p:attrName>
                                        </p:attrNameLst>
                                      </p:cBhvr>
                                      <p:by>
                                        <p:hsl h="0" s="-12549" l="-25098"/>
                                      </p:by>
                                    </p:animClr>
                                    <p:animClr clrSpc="hsl" dir="cw">
                                      <p:cBhvr>
                                        <p:cTn id="11" dur="500" fill="hold"/>
                                        <p:tgtEl>
                                          <p:spTgt spid="3074"/>
                                        </p:tgtEl>
                                        <p:attrNameLst>
                                          <p:attrName>fillcolor</p:attrName>
                                        </p:attrNameLst>
                                      </p:cBhvr>
                                      <p:by>
                                        <p:hsl h="0" s="-12549" l="-25098"/>
                                      </p:by>
                                    </p:animClr>
                                    <p:animClr clrSpc="hsl" dir="cw">
                                      <p:cBhvr>
                                        <p:cTn id="12" dur="500" fill="hold"/>
                                        <p:tgtEl>
                                          <p:spTgt spid="3074"/>
                                        </p:tgtEl>
                                        <p:attrNameLst>
                                          <p:attrName>stroke.color</p:attrName>
                                        </p:attrNameLst>
                                      </p:cBhvr>
                                      <p:by>
                                        <p:hsl h="0" s="-12549" l="-25098"/>
                                      </p:by>
                                    </p:animClr>
                                    <p:set>
                                      <p:cBhvr>
                                        <p:cTn id="13" dur="500" fill="hold"/>
                                        <p:tgtEl>
                                          <p:spTgt spid="3074"/>
                                        </p:tgtEl>
                                        <p:attrNameLst>
                                          <p:attrName>fill.type</p:attrName>
                                        </p:attrNameLst>
                                      </p:cBhvr>
                                      <p:to>
                                        <p:strVal val="solid"/>
                                      </p:to>
                                    </p:set>
                                  </p:childTnLst>
                                </p:cTn>
                              </p:par>
                              <p:par>
                                <p:cTn id="14" presetID="4" presetClass="entr" presetSubtype="32" fill="hold" nodeType="withEffect">
                                  <p:stCondLst>
                                    <p:cond delay="0"/>
                                  </p:stCondLst>
                                  <p:childTnLst>
                                    <p:set>
                                      <p:cBhvr>
                                        <p:cTn id="15" dur="1" fill="hold">
                                          <p:stCondLst>
                                            <p:cond delay="0"/>
                                          </p:stCondLst>
                                        </p:cTn>
                                        <p:tgtEl>
                                          <p:spTgt spid="3075"/>
                                        </p:tgtEl>
                                        <p:attrNameLst>
                                          <p:attrName>style.visibility</p:attrName>
                                        </p:attrNameLst>
                                      </p:cBhvr>
                                      <p:to>
                                        <p:strVal val="visible"/>
                                      </p:to>
                                    </p:set>
                                    <p:animEffect transition="in" filter="box(out)">
                                      <p:cBhvr>
                                        <p:cTn id="16" dur="3000"/>
                                        <p:tgtEl>
                                          <p:spTgt spid="3075"/>
                                        </p:tgtEl>
                                      </p:cBhvr>
                                    </p:animEffect>
                                  </p:childTnLst>
                                </p:cTn>
                              </p:par>
                              <p:par>
                                <p:cTn id="17" presetID="23" presetClass="entr" presetSubtype="528" repeatCount="indefinite" fill="hold" grpId="0" nodeType="withEffect">
                                  <p:stCondLst>
                                    <p:cond delay="0"/>
                                  </p:stCondLst>
                                  <p:childTnLst>
                                    <p:set>
                                      <p:cBhvr>
                                        <p:cTn id="18" dur="1" fill="hold">
                                          <p:stCondLst>
                                            <p:cond delay="0"/>
                                          </p:stCondLst>
                                        </p:cTn>
                                        <p:tgtEl>
                                          <p:spTgt spid="3081"/>
                                        </p:tgtEl>
                                        <p:attrNameLst>
                                          <p:attrName>style.visibility</p:attrName>
                                        </p:attrNameLst>
                                      </p:cBhvr>
                                      <p:to>
                                        <p:strVal val="visible"/>
                                      </p:to>
                                    </p:set>
                                    <p:anim calcmode="lin" valueType="num">
                                      <p:cBhvr>
                                        <p:cTn id="19" dur="3000" fill="hold"/>
                                        <p:tgtEl>
                                          <p:spTgt spid="3081"/>
                                        </p:tgtEl>
                                        <p:attrNameLst>
                                          <p:attrName>ppt_w</p:attrName>
                                        </p:attrNameLst>
                                      </p:cBhvr>
                                      <p:tavLst>
                                        <p:tav tm="0">
                                          <p:val>
                                            <p:fltVal val="0"/>
                                          </p:val>
                                        </p:tav>
                                        <p:tav tm="100000">
                                          <p:val>
                                            <p:strVal val="#ppt_w"/>
                                          </p:val>
                                        </p:tav>
                                      </p:tavLst>
                                    </p:anim>
                                    <p:anim calcmode="lin" valueType="num">
                                      <p:cBhvr>
                                        <p:cTn id="20" dur="3000" fill="hold"/>
                                        <p:tgtEl>
                                          <p:spTgt spid="3081"/>
                                        </p:tgtEl>
                                        <p:attrNameLst>
                                          <p:attrName>ppt_h</p:attrName>
                                        </p:attrNameLst>
                                      </p:cBhvr>
                                      <p:tavLst>
                                        <p:tav tm="0">
                                          <p:val>
                                            <p:fltVal val="0"/>
                                          </p:val>
                                        </p:tav>
                                        <p:tav tm="100000">
                                          <p:val>
                                            <p:strVal val="#ppt_h"/>
                                          </p:val>
                                        </p:tav>
                                      </p:tavLst>
                                    </p:anim>
                                    <p:anim calcmode="lin" valueType="num">
                                      <p:cBhvr>
                                        <p:cTn id="21" dur="3000" fill="hold"/>
                                        <p:tgtEl>
                                          <p:spTgt spid="3081"/>
                                        </p:tgtEl>
                                        <p:attrNameLst>
                                          <p:attrName>ppt_x</p:attrName>
                                        </p:attrNameLst>
                                      </p:cBhvr>
                                      <p:tavLst>
                                        <p:tav tm="0">
                                          <p:val>
                                            <p:fltVal val="0.5"/>
                                          </p:val>
                                        </p:tav>
                                        <p:tav tm="100000">
                                          <p:val>
                                            <p:strVal val="#ppt_x"/>
                                          </p:val>
                                        </p:tav>
                                      </p:tavLst>
                                    </p:anim>
                                    <p:anim calcmode="lin" valueType="num">
                                      <p:cBhvr>
                                        <p:cTn id="22" dur="3000" fill="hold"/>
                                        <p:tgtEl>
                                          <p:spTgt spid="3081"/>
                                        </p:tgtEl>
                                        <p:attrNameLst>
                                          <p:attrName>ppt_y</p:attrName>
                                        </p:attrNameLst>
                                      </p:cBhvr>
                                      <p:tavLst>
                                        <p:tav tm="0">
                                          <p:val>
                                            <p:fltVal val="0.5"/>
                                          </p:val>
                                        </p:tav>
                                        <p:tav tm="100000">
                                          <p:val>
                                            <p:strVal val="#ppt_y"/>
                                          </p:val>
                                        </p:tav>
                                      </p:tavLst>
                                    </p:anim>
                                  </p:childTnLst>
                                </p:cTn>
                              </p:par>
                              <p:par>
                                <p:cTn id="23" presetID="23" presetClass="entr" presetSubtype="528" repeatCount="indefinite" fill="hold" grpId="0" nodeType="withEffect">
                                  <p:stCondLst>
                                    <p:cond delay="0"/>
                                  </p:stCondLst>
                                  <p:childTnLst>
                                    <p:set>
                                      <p:cBhvr>
                                        <p:cTn id="24" dur="1" fill="hold">
                                          <p:stCondLst>
                                            <p:cond delay="0"/>
                                          </p:stCondLst>
                                        </p:cTn>
                                        <p:tgtEl>
                                          <p:spTgt spid="3088"/>
                                        </p:tgtEl>
                                        <p:attrNameLst>
                                          <p:attrName>style.visibility</p:attrName>
                                        </p:attrNameLst>
                                      </p:cBhvr>
                                      <p:to>
                                        <p:strVal val="visible"/>
                                      </p:to>
                                    </p:set>
                                    <p:anim calcmode="lin" valueType="num">
                                      <p:cBhvr>
                                        <p:cTn id="25" dur="5000" fill="hold"/>
                                        <p:tgtEl>
                                          <p:spTgt spid="3088"/>
                                        </p:tgtEl>
                                        <p:attrNameLst>
                                          <p:attrName>ppt_w</p:attrName>
                                        </p:attrNameLst>
                                      </p:cBhvr>
                                      <p:tavLst>
                                        <p:tav tm="0">
                                          <p:val>
                                            <p:fltVal val="0"/>
                                          </p:val>
                                        </p:tav>
                                        <p:tav tm="100000">
                                          <p:val>
                                            <p:strVal val="#ppt_w"/>
                                          </p:val>
                                        </p:tav>
                                      </p:tavLst>
                                    </p:anim>
                                    <p:anim calcmode="lin" valueType="num">
                                      <p:cBhvr>
                                        <p:cTn id="26" dur="5000" fill="hold"/>
                                        <p:tgtEl>
                                          <p:spTgt spid="3088"/>
                                        </p:tgtEl>
                                        <p:attrNameLst>
                                          <p:attrName>ppt_h</p:attrName>
                                        </p:attrNameLst>
                                      </p:cBhvr>
                                      <p:tavLst>
                                        <p:tav tm="0">
                                          <p:val>
                                            <p:fltVal val="0"/>
                                          </p:val>
                                        </p:tav>
                                        <p:tav tm="100000">
                                          <p:val>
                                            <p:strVal val="#ppt_h"/>
                                          </p:val>
                                        </p:tav>
                                      </p:tavLst>
                                    </p:anim>
                                    <p:anim calcmode="lin" valueType="num">
                                      <p:cBhvr>
                                        <p:cTn id="27" dur="5000" fill="hold"/>
                                        <p:tgtEl>
                                          <p:spTgt spid="3088"/>
                                        </p:tgtEl>
                                        <p:attrNameLst>
                                          <p:attrName>ppt_x</p:attrName>
                                        </p:attrNameLst>
                                      </p:cBhvr>
                                      <p:tavLst>
                                        <p:tav tm="0">
                                          <p:val>
                                            <p:fltVal val="0.5"/>
                                          </p:val>
                                        </p:tav>
                                        <p:tav tm="100000">
                                          <p:val>
                                            <p:strVal val="#ppt_x"/>
                                          </p:val>
                                        </p:tav>
                                      </p:tavLst>
                                    </p:anim>
                                    <p:anim calcmode="lin" valueType="num">
                                      <p:cBhvr>
                                        <p:cTn id="28" dur="5000" fill="hold"/>
                                        <p:tgtEl>
                                          <p:spTgt spid="3088"/>
                                        </p:tgtEl>
                                        <p:attrNameLst>
                                          <p:attrName>ppt_y</p:attrName>
                                        </p:attrNameLst>
                                      </p:cBhvr>
                                      <p:tavLst>
                                        <p:tav tm="0">
                                          <p:val>
                                            <p:fltVal val="0.5"/>
                                          </p:val>
                                        </p:tav>
                                        <p:tav tm="100000">
                                          <p:val>
                                            <p:strVal val="#ppt_y"/>
                                          </p:val>
                                        </p:tav>
                                      </p:tavLst>
                                    </p:anim>
                                  </p:childTnLst>
                                </p:cTn>
                              </p:par>
                              <p:par>
                                <p:cTn id="29" presetID="23" presetClass="entr" presetSubtype="528" repeatCount="indefinite" fill="hold" grpId="0" nodeType="withEffect">
                                  <p:stCondLst>
                                    <p:cond delay="0"/>
                                  </p:stCondLst>
                                  <p:childTnLst>
                                    <p:set>
                                      <p:cBhvr>
                                        <p:cTn id="30" dur="1" fill="hold">
                                          <p:stCondLst>
                                            <p:cond delay="0"/>
                                          </p:stCondLst>
                                        </p:cTn>
                                        <p:tgtEl>
                                          <p:spTgt spid="3090"/>
                                        </p:tgtEl>
                                        <p:attrNameLst>
                                          <p:attrName>style.visibility</p:attrName>
                                        </p:attrNameLst>
                                      </p:cBhvr>
                                      <p:to>
                                        <p:strVal val="visible"/>
                                      </p:to>
                                    </p:set>
                                    <p:anim calcmode="lin" valueType="num">
                                      <p:cBhvr>
                                        <p:cTn id="31" dur="3000" fill="hold"/>
                                        <p:tgtEl>
                                          <p:spTgt spid="3090"/>
                                        </p:tgtEl>
                                        <p:attrNameLst>
                                          <p:attrName>ppt_w</p:attrName>
                                        </p:attrNameLst>
                                      </p:cBhvr>
                                      <p:tavLst>
                                        <p:tav tm="0">
                                          <p:val>
                                            <p:fltVal val="0"/>
                                          </p:val>
                                        </p:tav>
                                        <p:tav tm="100000">
                                          <p:val>
                                            <p:strVal val="#ppt_w"/>
                                          </p:val>
                                        </p:tav>
                                      </p:tavLst>
                                    </p:anim>
                                    <p:anim calcmode="lin" valueType="num">
                                      <p:cBhvr>
                                        <p:cTn id="32" dur="3000" fill="hold"/>
                                        <p:tgtEl>
                                          <p:spTgt spid="3090"/>
                                        </p:tgtEl>
                                        <p:attrNameLst>
                                          <p:attrName>ppt_h</p:attrName>
                                        </p:attrNameLst>
                                      </p:cBhvr>
                                      <p:tavLst>
                                        <p:tav tm="0">
                                          <p:val>
                                            <p:fltVal val="0"/>
                                          </p:val>
                                        </p:tav>
                                        <p:tav tm="100000">
                                          <p:val>
                                            <p:strVal val="#ppt_h"/>
                                          </p:val>
                                        </p:tav>
                                      </p:tavLst>
                                    </p:anim>
                                    <p:anim calcmode="lin" valueType="num">
                                      <p:cBhvr>
                                        <p:cTn id="33" dur="3000" fill="hold"/>
                                        <p:tgtEl>
                                          <p:spTgt spid="3090"/>
                                        </p:tgtEl>
                                        <p:attrNameLst>
                                          <p:attrName>ppt_x</p:attrName>
                                        </p:attrNameLst>
                                      </p:cBhvr>
                                      <p:tavLst>
                                        <p:tav tm="0">
                                          <p:val>
                                            <p:fltVal val="0.5"/>
                                          </p:val>
                                        </p:tav>
                                        <p:tav tm="100000">
                                          <p:val>
                                            <p:strVal val="#ppt_x"/>
                                          </p:val>
                                        </p:tav>
                                      </p:tavLst>
                                    </p:anim>
                                    <p:anim calcmode="lin" valueType="num">
                                      <p:cBhvr>
                                        <p:cTn id="34" dur="3000" fill="hold"/>
                                        <p:tgtEl>
                                          <p:spTgt spid="3090"/>
                                        </p:tgtEl>
                                        <p:attrNameLst>
                                          <p:attrName>ppt_y</p:attrName>
                                        </p:attrNameLst>
                                      </p:cBhvr>
                                      <p:tavLst>
                                        <p:tav tm="0">
                                          <p:val>
                                            <p:fltVal val="0.5"/>
                                          </p:val>
                                        </p:tav>
                                        <p:tav tm="100000">
                                          <p:val>
                                            <p:strVal val="#ppt_y"/>
                                          </p:val>
                                        </p:tav>
                                      </p:tavLst>
                                    </p:anim>
                                  </p:childTnLst>
                                </p:cTn>
                              </p:par>
                              <p:par>
                                <p:cTn id="35" presetID="34" presetClass="entr" presetSubtype="0" fill="hold" nodeType="withEffect">
                                  <p:stCondLst>
                                    <p:cond delay="0"/>
                                  </p:stCondLst>
                                  <p:childTnLst>
                                    <p:set>
                                      <p:cBhvr>
                                        <p:cTn id="36" dur="1" fill="hold">
                                          <p:stCondLst>
                                            <p:cond delay="0"/>
                                          </p:stCondLst>
                                        </p:cTn>
                                        <p:tgtEl>
                                          <p:spTgt spid="3092"/>
                                        </p:tgtEl>
                                        <p:attrNameLst>
                                          <p:attrName>style.visibility</p:attrName>
                                        </p:attrNameLst>
                                      </p:cBhvr>
                                      <p:to>
                                        <p:strVal val="visible"/>
                                      </p:to>
                                    </p:set>
                                    <p:anim from="(-#ppt_w/2)" to="(#ppt_x)" calcmode="lin" valueType="num">
                                      <p:cBhvr>
                                        <p:cTn id="37" dur="3000" fill="hold">
                                          <p:stCondLst>
                                            <p:cond delay="0"/>
                                          </p:stCondLst>
                                        </p:cTn>
                                        <p:tgtEl>
                                          <p:spTgt spid="3092"/>
                                        </p:tgtEl>
                                        <p:attrNameLst>
                                          <p:attrName>ppt_x</p:attrName>
                                        </p:attrNameLst>
                                      </p:cBhvr>
                                    </p:anim>
                                    <p:anim from="0" to="-1.0" calcmode="lin" valueType="num">
                                      <p:cBhvr>
                                        <p:cTn id="38" dur="1000" decel="50000" autoRev="1" fill="hold">
                                          <p:stCondLst>
                                            <p:cond delay="3000"/>
                                          </p:stCondLst>
                                        </p:cTn>
                                        <p:tgtEl>
                                          <p:spTgt spid="3092"/>
                                        </p:tgtEl>
                                        <p:attrNameLst>
                                          <p:attrName>xshear</p:attrName>
                                        </p:attrNameLst>
                                      </p:cBhvr>
                                    </p:anim>
                                    <p:animScale>
                                      <p:cBhvr>
                                        <p:cTn id="39" dur="1000" decel="100000" autoRev="1" fill="hold">
                                          <p:stCondLst>
                                            <p:cond delay="3000"/>
                                          </p:stCondLst>
                                        </p:cTn>
                                        <p:tgtEl>
                                          <p:spTgt spid="3092"/>
                                        </p:tgtEl>
                                      </p:cBhvr>
                                      <p:from x="100000" y="100000"/>
                                      <p:to x="80000" y="100000"/>
                                    </p:animScale>
                                    <p:anim by="(#ppt_h/3+#ppt_w*0.1)" calcmode="lin" valueType="num">
                                      <p:cBhvr additive="sum">
                                        <p:cTn id="40" dur="1000" decel="100000" autoRev="1" fill="hold">
                                          <p:stCondLst>
                                            <p:cond delay="3000"/>
                                          </p:stCondLst>
                                        </p:cTn>
                                        <p:tgtEl>
                                          <p:spTgt spid="3092"/>
                                        </p:tgtEl>
                                        <p:attrNameLst>
                                          <p:attrName>ppt_x</p:attrName>
                                        </p:attrNameLst>
                                      </p:cBhvr>
                                    </p:anim>
                                  </p:childTnLst>
                                </p:cTn>
                              </p:par>
                              <p:par>
                                <p:cTn id="41" presetID="23" presetClass="emph" presetSubtype="0" repeatCount="indefinite" fill="hold" nodeType="withEffect">
                                  <p:stCondLst>
                                    <p:cond delay="0"/>
                                  </p:stCondLst>
                                  <p:childTnLst>
                                    <p:animClr clrSpc="hsl" dir="cw">
                                      <p:cBhvr override="childStyle">
                                        <p:cTn id="42" dur="5000" fill="hold"/>
                                        <p:tgtEl>
                                          <p:spTgt spid="3092"/>
                                        </p:tgtEl>
                                        <p:attrNameLst>
                                          <p:attrName>style.color</p:attrName>
                                        </p:attrNameLst>
                                      </p:cBhvr>
                                      <p:by>
                                        <p:hsl h="10842353" s="0" l="0"/>
                                      </p:by>
                                    </p:animClr>
                                    <p:animClr clrSpc="hsl" dir="cw">
                                      <p:cBhvr>
                                        <p:cTn id="43" dur="5000" fill="hold"/>
                                        <p:tgtEl>
                                          <p:spTgt spid="3092"/>
                                        </p:tgtEl>
                                        <p:attrNameLst>
                                          <p:attrName>fillcolor</p:attrName>
                                        </p:attrNameLst>
                                      </p:cBhvr>
                                      <p:by>
                                        <p:hsl h="10842353" s="0" l="0"/>
                                      </p:by>
                                    </p:animClr>
                                    <p:animClr clrSpc="hsl" dir="cw">
                                      <p:cBhvr>
                                        <p:cTn id="44" dur="5000" fill="hold"/>
                                        <p:tgtEl>
                                          <p:spTgt spid="3092"/>
                                        </p:tgtEl>
                                        <p:attrNameLst>
                                          <p:attrName>stroke.color</p:attrName>
                                        </p:attrNameLst>
                                      </p:cBhvr>
                                      <p:by>
                                        <p:hsl h="10842353" s="0" l="0"/>
                                      </p:by>
                                    </p:animClr>
                                    <p:set>
                                      <p:cBhvr>
                                        <p:cTn id="45" dur="5000" fill="hold"/>
                                        <p:tgtEl>
                                          <p:spTgt spid="3092"/>
                                        </p:tgtEl>
                                        <p:attrNameLst>
                                          <p:attrName>fill.type</p:attrName>
                                        </p:attrNameLst>
                                      </p:cBhvr>
                                      <p:to>
                                        <p:strVal val="solid"/>
                                      </p:to>
                                    </p:set>
                                  </p:childTnLst>
                                </p:cTn>
                              </p:par>
                              <p:par>
                                <p:cTn id="46" presetID="23" presetClass="entr" presetSubtype="528" repeatCount="indefinite" fill="hold" grpId="0" nodeType="withEffect">
                                  <p:stCondLst>
                                    <p:cond delay="0"/>
                                  </p:stCondLst>
                                  <p:childTnLst>
                                    <p:set>
                                      <p:cBhvr>
                                        <p:cTn id="47" dur="1" fill="hold">
                                          <p:stCondLst>
                                            <p:cond delay="0"/>
                                          </p:stCondLst>
                                        </p:cTn>
                                        <p:tgtEl>
                                          <p:spTgt spid="3094"/>
                                        </p:tgtEl>
                                        <p:attrNameLst>
                                          <p:attrName>style.visibility</p:attrName>
                                        </p:attrNameLst>
                                      </p:cBhvr>
                                      <p:to>
                                        <p:strVal val="visible"/>
                                      </p:to>
                                    </p:set>
                                    <p:anim calcmode="lin" valueType="num">
                                      <p:cBhvr>
                                        <p:cTn id="48" dur="3000" fill="hold"/>
                                        <p:tgtEl>
                                          <p:spTgt spid="3094"/>
                                        </p:tgtEl>
                                        <p:attrNameLst>
                                          <p:attrName>ppt_w</p:attrName>
                                        </p:attrNameLst>
                                      </p:cBhvr>
                                      <p:tavLst>
                                        <p:tav tm="0">
                                          <p:val>
                                            <p:fltVal val="0"/>
                                          </p:val>
                                        </p:tav>
                                        <p:tav tm="100000">
                                          <p:val>
                                            <p:strVal val="#ppt_w"/>
                                          </p:val>
                                        </p:tav>
                                      </p:tavLst>
                                    </p:anim>
                                    <p:anim calcmode="lin" valueType="num">
                                      <p:cBhvr>
                                        <p:cTn id="49" dur="3000" fill="hold"/>
                                        <p:tgtEl>
                                          <p:spTgt spid="3094"/>
                                        </p:tgtEl>
                                        <p:attrNameLst>
                                          <p:attrName>ppt_h</p:attrName>
                                        </p:attrNameLst>
                                      </p:cBhvr>
                                      <p:tavLst>
                                        <p:tav tm="0">
                                          <p:val>
                                            <p:fltVal val="0"/>
                                          </p:val>
                                        </p:tav>
                                        <p:tav tm="100000">
                                          <p:val>
                                            <p:strVal val="#ppt_h"/>
                                          </p:val>
                                        </p:tav>
                                      </p:tavLst>
                                    </p:anim>
                                    <p:anim calcmode="lin" valueType="num">
                                      <p:cBhvr>
                                        <p:cTn id="50" dur="3000" fill="hold"/>
                                        <p:tgtEl>
                                          <p:spTgt spid="3094"/>
                                        </p:tgtEl>
                                        <p:attrNameLst>
                                          <p:attrName>ppt_x</p:attrName>
                                        </p:attrNameLst>
                                      </p:cBhvr>
                                      <p:tavLst>
                                        <p:tav tm="0">
                                          <p:val>
                                            <p:fltVal val="0.5"/>
                                          </p:val>
                                        </p:tav>
                                        <p:tav tm="100000">
                                          <p:val>
                                            <p:strVal val="#ppt_x"/>
                                          </p:val>
                                        </p:tav>
                                      </p:tavLst>
                                    </p:anim>
                                    <p:anim calcmode="lin" valueType="num">
                                      <p:cBhvr>
                                        <p:cTn id="51" dur="3000" fill="hold"/>
                                        <p:tgtEl>
                                          <p:spTgt spid="3094"/>
                                        </p:tgtEl>
                                        <p:attrNameLst>
                                          <p:attrName>ppt_y</p:attrName>
                                        </p:attrNameLst>
                                      </p:cBhvr>
                                      <p:tavLst>
                                        <p:tav tm="0">
                                          <p:val>
                                            <p:fltVal val="0.5"/>
                                          </p:val>
                                        </p:tav>
                                        <p:tav tm="100000">
                                          <p:val>
                                            <p:strVal val="#ppt_y"/>
                                          </p:val>
                                        </p:tav>
                                      </p:tavLst>
                                    </p:anim>
                                  </p:childTnLst>
                                </p:cTn>
                              </p:par>
                              <p:par>
                                <p:cTn id="52" presetID="1" presetClass="mediacall" presetSubtype="0" fill="hold" nodeType="withEffect">
                                  <p:stCondLst>
                                    <p:cond delay="0"/>
                                  </p:stCondLst>
                                  <p:childTnLst>
                                    <p:cmd type="call" cmd="playFrom(0.0)">
                                      <p:cBhvr>
                                        <p:cTn id="53" dur="347246" fill="hold"/>
                                        <p:tgtEl>
                                          <p:spTgt spid="309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54" fill="hold" display="0">
                  <p:stCondLst>
                    <p:cond delay="indefinite"/>
                  </p:stCondLst>
                  <p:endCondLst>
                    <p:cond evt="onNext" delay="0">
                      <p:tgtEl>
                        <p:sldTgt/>
                      </p:tgtEl>
                    </p:cond>
                    <p:cond evt="onPrev" delay="0">
                      <p:tgtEl>
                        <p:sldTgt/>
                      </p:tgtEl>
                    </p:cond>
                    <p:cond evt="onStopAudio" delay="0">
                      <p:tgtEl>
                        <p:sldTgt/>
                      </p:tgtEl>
                    </p:cond>
                  </p:endCondLst>
                </p:cTn>
                <p:tgtEl>
                  <p:spTgt spid="3099"/>
                </p:tgtEl>
              </p:cMediaNode>
            </p:audio>
          </p:childTnLst>
        </p:cTn>
      </p:par>
    </p:tnLst>
    <p:bldLst>
      <p:bldP spid="3081" grpId="0" animBg="1"/>
      <p:bldP spid="3088" grpId="0" animBg="1"/>
      <p:bldP spid="3090" grpId="0" animBg="1"/>
      <p:bldP spid="309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532098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8FF3A9-D37F-4CEA-B7FF-3BD6FD276CE2}"/>
              </a:ext>
            </a:extLst>
          </p:cNvPr>
          <p:cNvPicPr>
            <a:picLocks noChangeAspect="1"/>
          </p:cNvPicPr>
          <p:nvPr/>
        </p:nvPicPr>
        <p:blipFill>
          <a:blip r:embed="rId3"/>
          <a:stretch>
            <a:fillRect/>
          </a:stretch>
        </p:blipFill>
        <p:spPr>
          <a:xfrm>
            <a:off x="1360966" y="552893"/>
            <a:ext cx="9792587" cy="6217831"/>
          </a:xfrm>
          <a:prstGeom prst="rect">
            <a:avLst/>
          </a:prstGeom>
        </p:spPr>
      </p:pic>
      <p:pic>
        <p:nvPicPr>
          <p:cNvPr id="10" name="Picture 9">
            <a:extLst>
              <a:ext uri="{FF2B5EF4-FFF2-40B4-BE49-F238E27FC236}">
                <a16:creationId xmlns:a16="http://schemas.microsoft.com/office/drawing/2014/main" id="{2AB7F92C-9087-40C0-BD18-9590A4EF1FD1}"/>
              </a:ext>
            </a:extLst>
          </p:cNvPr>
          <p:cNvPicPr>
            <a:picLocks noChangeAspect="1"/>
          </p:cNvPicPr>
          <p:nvPr/>
        </p:nvPicPr>
        <p:blipFill>
          <a:blip r:embed="rId4"/>
          <a:stretch>
            <a:fillRect/>
          </a:stretch>
        </p:blipFill>
        <p:spPr>
          <a:xfrm>
            <a:off x="2827387" y="-148043"/>
            <a:ext cx="7047587" cy="859611"/>
          </a:xfrm>
          <a:prstGeom prst="rect">
            <a:avLst/>
          </a:prstGeom>
        </p:spPr>
      </p:pic>
      <p:pic>
        <p:nvPicPr>
          <p:cNvPr id="2" name="Picture 1">
            <a:extLst>
              <a:ext uri="{FF2B5EF4-FFF2-40B4-BE49-F238E27FC236}">
                <a16:creationId xmlns:a16="http://schemas.microsoft.com/office/drawing/2014/main" id="{84C0433B-49C5-45D2-9DD8-2081CBD9D997}"/>
              </a:ext>
            </a:extLst>
          </p:cNvPr>
          <p:cNvPicPr>
            <a:picLocks noChangeAspect="1"/>
          </p:cNvPicPr>
          <p:nvPr/>
        </p:nvPicPr>
        <p:blipFill>
          <a:blip r:embed="rId5"/>
          <a:stretch>
            <a:fillRect/>
          </a:stretch>
        </p:blipFill>
        <p:spPr>
          <a:xfrm>
            <a:off x="166173" y="5892811"/>
            <a:ext cx="4395597" cy="835224"/>
          </a:xfrm>
          <a:prstGeom prst="rect">
            <a:avLst/>
          </a:prstGeom>
        </p:spPr>
      </p:pic>
      <p:sp>
        <p:nvSpPr>
          <p:cNvPr id="6" name="Teardrop 5">
            <a:extLst>
              <a:ext uri="{FF2B5EF4-FFF2-40B4-BE49-F238E27FC236}">
                <a16:creationId xmlns:a16="http://schemas.microsoft.com/office/drawing/2014/main" id="{F5D0F858-C002-4605-A2CA-DD85D307A18B}"/>
              </a:ext>
            </a:extLst>
          </p:cNvPr>
          <p:cNvSpPr/>
          <p:nvPr/>
        </p:nvSpPr>
        <p:spPr>
          <a:xfrm>
            <a:off x="1834784" y="780975"/>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9" name="Teardrop 8">
            <a:extLst>
              <a:ext uri="{FF2B5EF4-FFF2-40B4-BE49-F238E27FC236}">
                <a16:creationId xmlns:a16="http://schemas.microsoft.com/office/drawing/2014/main" id="{0194B5FA-C1FC-407B-84F6-E0FDFF70D11B}"/>
              </a:ext>
            </a:extLst>
          </p:cNvPr>
          <p:cNvSpPr/>
          <p:nvPr/>
        </p:nvSpPr>
        <p:spPr>
          <a:xfrm>
            <a:off x="1781621" y="2684203"/>
            <a:ext cx="469229" cy="445491"/>
          </a:xfrm>
          <a:prstGeom prst="teardrop">
            <a:avLst/>
          </a:prstGeom>
          <a:solidFill>
            <a:srgbClr val="FFFF00"/>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1" name="Teardrop 10">
            <a:extLst>
              <a:ext uri="{FF2B5EF4-FFF2-40B4-BE49-F238E27FC236}">
                <a16:creationId xmlns:a16="http://schemas.microsoft.com/office/drawing/2014/main" id="{7B1B14D8-76A7-48D3-A847-136976BF2A2D}"/>
              </a:ext>
            </a:extLst>
          </p:cNvPr>
          <p:cNvSpPr/>
          <p:nvPr/>
        </p:nvSpPr>
        <p:spPr>
          <a:xfrm>
            <a:off x="1887947" y="4800082"/>
            <a:ext cx="469229" cy="445491"/>
          </a:xfrm>
          <a:prstGeom prst="teardrop">
            <a:avLst/>
          </a:prstGeom>
          <a:solidFill>
            <a:srgbClr val="00B050"/>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Tree>
    <p:extLst>
      <p:ext uri="{BB962C8B-B14F-4D97-AF65-F5344CB8AC3E}">
        <p14:creationId xmlns:p14="http://schemas.microsoft.com/office/powerpoint/2010/main" val="36677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anim calcmode="lin" valueType="num">
                                      <p:cBhvr>
                                        <p:cTn id="15" dur="500" fill="hold"/>
                                        <p:tgtEl>
                                          <p:spTgt spid="6"/>
                                        </p:tgtEl>
                                        <p:attrNameLst>
                                          <p:attrName>ppt_x</p:attrName>
                                        </p:attrNameLst>
                                      </p:cBhvr>
                                      <p:tavLst>
                                        <p:tav tm="0">
                                          <p:val>
                                            <p:fltVal val="0.5"/>
                                          </p:val>
                                        </p:tav>
                                        <p:tav tm="100000">
                                          <p:val>
                                            <p:strVal val="#ppt_x"/>
                                          </p:val>
                                        </p:tav>
                                      </p:tavLst>
                                    </p:anim>
                                    <p:anim calcmode="lin" valueType="num">
                                      <p:cBhvr>
                                        <p:cTn id="16"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52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anim calcmode="lin" valueType="num">
                                      <p:cBhvr>
                                        <p:cTn id="24" dur="500" fill="hold"/>
                                        <p:tgtEl>
                                          <p:spTgt spid="9"/>
                                        </p:tgtEl>
                                        <p:attrNameLst>
                                          <p:attrName>ppt_x</p:attrName>
                                        </p:attrNameLst>
                                      </p:cBhvr>
                                      <p:tavLst>
                                        <p:tav tm="0">
                                          <p:val>
                                            <p:fltVal val="0.5"/>
                                          </p:val>
                                        </p:tav>
                                        <p:tav tm="100000">
                                          <p:val>
                                            <p:strVal val="#ppt_x"/>
                                          </p:val>
                                        </p:tav>
                                      </p:tavLst>
                                    </p:anim>
                                    <p:anim calcmode="lin" valueType="num">
                                      <p:cBhvr>
                                        <p:cTn id="25"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528"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animEffect transition="in" filter="fade">
                                      <p:cBhvr>
                                        <p:cTn id="32" dur="500"/>
                                        <p:tgtEl>
                                          <p:spTgt spid="11"/>
                                        </p:tgtEl>
                                      </p:cBhvr>
                                    </p:animEffect>
                                    <p:anim calcmode="lin" valueType="num">
                                      <p:cBhvr>
                                        <p:cTn id="33" dur="500" fill="hold"/>
                                        <p:tgtEl>
                                          <p:spTgt spid="11"/>
                                        </p:tgtEl>
                                        <p:attrNameLst>
                                          <p:attrName>ppt_x</p:attrName>
                                        </p:attrNameLst>
                                      </p:cBhvr>
                                      <p:tavLst>
                                        <p:tav tm="0">
                                          <p:val>
                                            <p:fltVal val="0.5"/>
                                          </p:val>
                                        </p:tav>
                                        <p:tav tm="100000">
                                          <p:val>
                                            <p:strVal val="#ppt_x"/>
                                          </p:val>
                                        </p:tav>
                                      </p:tavLst>
                                    </p:anim>
                                    <p:anim calcmode="lin" valueType="num">
                                      <p:cBhvr>
                                        <p:cTn id="34"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57005" y="1428206"/>
            <a:ext cx="8072846" cy="2554545"/>
          </a:xfrm>
          <a:prstGeom prst="rect">
            <a:avLst/>
          </a:prstGeom>
          <a:noFill/>
        </p:spPr>
        <p:txBody>
          <a:bodyPr wrap="square" rtlCol="0">
            <a:spAutoFit/>
          </a:bodyPr>
          <a:lstStyle/>
          <a:p>
            <a:r>
              <a:rPr lang="en-US" sz="4000" dirty="0" err="1" smtClean="0">
                <a:latin typeface="Times New Roman" panose="02020603050405020304" pitchFamily="18" charset="0"/>
                <a:cs typeface="Times New Roman" panose="02020603050405020304" pitchFamily="18" charset="0"/>
              </a:rPr>
              <a:t>Giải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quyết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vấn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đề</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khó</a:t>
            </a:r>
            <a:r>
              <a:rPr lang="en-US" sz="4000" dirty="0" smtClean="0">
                <a:latin typeface="Times New Roman" panose="02020603050405020304" pitchFamily="18" charset="0"/>
                <a:cs typeface="Times New Roman" panose="02020603050405020304" pitchFamily="18" charset="0"/>
              </a:rPr>
              <a:t>: </a:t>
            </a:r>
          </a:p>
          <a:p>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Từ</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khó</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đọc</a:t>
            </a:r>
            <a:r>
              <a:rPr lang="en-US" sz="4000" dirty="0" smtClean="0">
                <a:latin typeface="Times New Roman" panose="02020603050405020304" pitchFamily="18" charset="0"/>
                <a:cs typeface="Times New Roman" panose="02020603050405020304" pitchFamily="18" charset="0"/>
              </a:rPr>
              <a:t>.</a:t>
            </a:r>
          </a:p>
          <a:p>
            <a:r>
              <a:rPr lang="en-US" sz="4000" dirty="0" smtClean="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a:t>
            </a:r>
            <a:r>
              <a:rPr lang="en-US" sz="4000" dirty="0" err="1" smtClean="0">
                <a:latin typeface="Times New Roman" panose="02020603050405020304" pitchFamily="18" charset="0"/>
                <a:cs typeface="Times New Roman" panose="02020603050405020304" pitchFamily="18" charset="0"/>
              </a:rPr>
              <a:t>ừ</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cần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giải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nghĩa</a:t>
            </a:r>
            <a:r>
              <a:rPr lang="en-US" sz="4000" dirty="0" smtClean="0">
                <a:latin typeface="Times New Roman" panose="02020603050405020304" pitchFamily="18" charset="0"/>
                <a:cs typeface="Times New Roman" panose="02020603050405020304" pitchFamily="18" charset="0"/>
              </a:rPr>
              <a:t>.</a:t>
            </a:r>
          </a:p>
          <a:p>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Câu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dài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cần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ngắt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nghỉ</a:t>
            </a:r>
            <a:r>
              <a:rPr lang="en-US" sz="4000" dirty="0" smtClean="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0735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032283" y="-399246"/>
            <a:ext cx="4272061" cy="2292439"/>
            <a:chOff x="-412517" y="-1"/>
            <a:chExt cx="4272061" cy="2292439"/>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36343" r="48487" b="36188"/>
            <a:stretch/>
          </p:blipFill>
          <p:spPr>
            <a:xfrm>
              <a:off x="-412517" y="-1"/>
              <a:ext cx="4272061" cy="2292439"/>
            </a:xfrm>
            <a:prstGeom prst="rect">
              <a:avLst/>
            </a:prstGeom>
          </p:spPr>
        </p:pic>
        <p:sp>
          <p:nvSpPr>
            <p:cNvPr id="3" name="TextBox 2"/>
            <p:cNvSpPr txBox="1"/>
            <p:nvPr/>
          </p:nvSpPr>
          <p:spPr>
            <a:xfrm>
              <a:off x="417045" y="626633"/>
              <a:ext cx="292118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sz="4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4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khó</a:t>
              </a:r>
              <a:endParaRPr kumimoji="0" lang="en-US" sz="4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10" name="Group 9"/>
          <p:cNvGrpSpPr/>
          <p:nvPr/>
        </p:nvGrpSpPr>
        <p:grpSpPr>
          <a:xfrm>
            <a:off x="0" y="909256"/>
            <a:ext cx="3657599" cy="3448032"/>
            <a:chOff x="-103030" y="1038045"/>
            <a:chExt cx="3657599" cy="3448032"/>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4279" t="-6197" r="51719" b="68216"/>
            <a:stretch/>
          </p:blipFill>
          <p:spPr>
            <a:xfrm>
              <a:off x="-103030" y="1038045"/>
              <a:ext cx="3657599" cy="3448032"/>
            </a:xfrm>
            <a:prstGeom prst="rect">
              <a:avLst/>
            </a:prstGeom>
          </p:spPr>
        </p:pic>
        <p:sp>
          <p:nvSpPr>
            <p:cNvPr id="6" name="TextBox 5"/>
            <p:cNvSpPr txBox="1"/>
            <p:nvPr/>
          </p:nvSpPr>
          <p:spPr>
            <a:xfrm>
              <a:off x="1068947" y="3503054"/>
              <a:ext cx="20992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bồi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bổ</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11" name="Group 10"/>
          <p:cNvGrpSpPr/>
          <p:nvPr/>
        </p:nvGrpSpPr>
        <p:grpSpPr>
          <a:xfrm>
            <a:off x="5231744" y="1124149"/>
            <a:ext cx="3657599" cy="3448032"/>
            <a:chOff x="4223602" y="1205470"/>
            <a:chExt cx="3657599" cy="3448032"/>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47506" t="-5488" r="8492" b="67507"/>
            <a:stretch/>
          </p:blipFill>
          <p:spPr>
            <a:xfrm>
              <a:off x="4223602" y="1205470"/>
              <a:ext cx="3657599" cy="3448032"/>
            </a:xfrm>
            <a:prstGeom prst="rect">
              <a:avLst/>
            </a:prstGeom>
          </p:spPr>
        </p:pic>
        <p:sp>
          <p:nvSpPr>
            <p:cNvPr id="8" name="TextBox 7"/>
            <p:cNvSpPr txBox="1"/>
            <p:nvPr/>
          </p:nvSpPr>
          <p:spPr>
            <a:xfrm>
              <a:off x="5237300" y="3503054"/>
              <a:ext cx="20992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bổn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phận</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13" name="Group 12"/>
          <p:cNvGrpSpPr/>
          <p:nvPr/>
        </p:nvGrpSpPr>
        <p:grpSpPr>
          <a:xfrm>
            <a:off x="2287461" y="3646657"/>
            <a:ext cx="3657600" cy="3448032"/>
            <a:chOff x="2287461" y="3646657"/>
            <a:chExt cx="3657600" cy="3448032"/>
          </a:xfrm>
        </p:grpSpPr>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47089" t="28771" r="8909" b="33248"/>
            <a:stretch/>
          </p:blipFill>
          <p:spPr>
            <a:xfrm>
              <a:off x="2287461" y="3646657"/>
              <a:ext cx="3657599" cy="3448032"/>
            </a:xfrm>
            <a:prstGeom prst="rect">
              <a:avLst/>
            </a:prstGeom>
          </p:spPr>
        </p:pic>
        <p:sp>
          <p:nvSpPr>
            <p:cNvPr id="12" name="TextBox 11"/>
            <p:cNvSpPr txBox="1"/>
            <p:nvPr/>
          </p:nvSpPr>
          <p:spPr>
            <a:xfrm>
              <a:off x="3476847" y="5753030"/>
              <a:ext cx="24682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khí</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huyết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17" name="Group 16"/>
          <p:cNvGrpSpPr/>
          <p:nvPr/>
        </p:nvGrpSpPr>
        <p:grpSpPr>
          <a:xfrm>
            <a:off x="7793936" y="3981429"/>
            <a:ext cx="3657599" cy="2839252"/>
            <a:chOff x="7793936" y="3981429"/>
            <a:chExt cx="3657599" cy="2839252"/>
          </a:xfrm>
        </p:grpSpPr>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10059" t="32176" r="45939" b="36550"/>
            <a:stretch/>
          </p:blipFill>
          <p:spPr>
            <a:xfrm>
              <a:off x="7793936" y="3981429"/>
              <a:ext cx="3657599" cy="2839252"/>
            </a:xfrm>
            <a:prstGeom prst="rect">
              <a:avLst/>
            </a:prstGeom>
          </p:spPr>
        </p:pic>
        <p:sp>
          <p:nvSpPr>
            <p:cNvPr id="16" name="TextBox 15"/>
            <p:cNvSpPr txBox="1"/>
            <p:nvPr/>
          </p:nvSpPr>
          <p:spPr>
            <a:xfrm>
              <a:off x="8469587" y="5753030"/>
              <a:ext cx="20992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lưu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thông</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2050" name="Picture 2" descr="Leaves - Jitter.Bug.Girl, deco , gif , green , leaf , leaves , jitter , bug  , girl - PicMix"/>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444162" y="872503"/>
            <a:ext cx="2952750" cy="23431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eaves - Jitter.Bug.Girl, deco , gif , green , leaf , leaves , jitter , bug  , girl - PicMix"/>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11451535" y="-447587"/>
            <a:ext cx="3810000" cy="20002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56" presetClass="path" presetSubtype="0" accel="50000" decel="50000" fill="hold" nodeType="withEffect">
                                  <p:stCondLst>
                                    <p:cond delay="0"/>
                                  </p:stCondLst>
                                  <p:childTnLst>
                                    <p:animMotion origin="layout" path="M -2.91667E-6 1.85185E-6 L 0.17552 -0.20533 " pathEditMode="relative" rAng="0" ptsTypes="AA">
                                      <p:cBhvr>
                                        <p:cTn id="9" dur="2000" fill="hold"/>
                                        <p:tgtEl>
                                          <p:spTgt spid="2050"/>
                                        </p:tgtEl>
                                        <p:attrNameLst>
                                          <p:attrName>ppt_x</p:attrName>
                                          <p:attrName>ppt_y</p:attrName>
                                        </p:attrNameLst>
                                      </p:cBhvr>
                                      <p:rCtr x="8776" y="-10278"/>
                                    </p:animMotion>
                                  </p:childTnLst>
                                </p:cTn>
                              </p:par>
                              <p:par>
                                <p:cTn id="10" presetID="35" presetClass="path" presetSubtype="0" accel="50000" decel="50000" fill="hold" nodeType="withEffect">
                                  <p:stCondLst>
                                    <p:cond delay="0"/>
                                  </p:stCondLst>
                                  <p:childTnLst>
                                    <p:animMotion origin="layout" path="M -2.91667E-6 4.44444E-6 L -0.25 4.44444E-6 " pathEditMode="relative" rAng="0" ptsTypes="AA">
                                      <p:cBhvr>
                                        <p:cTn id="11" dur="2000" fill="hold"/>
                                        <p:tgtEl>
                                          <p:spTgt spid="2052"/>
                                        </p:tgtEl>
                                        <p:attrNameLst>
                                          <p:attrName>ppt_x</p:attrName>
                                          <p:attrName>ppt_y</p:attrName>
                                        </p:attrNameLst>
                                      </p:cBhvr>
                                      <p:rCtr x="-12500" y="0"/>
                                    </p:animMotion>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ppt_x"/>
                                          </p:val>
                                        </p:tav>
                                        <p:tav tm="100000">
                                          <p:val>
                                            <p:strVal val="#ppt_x"/>
                                          </p:val>
                                        </p:tav>
                                      </p:tavLst>
                                    </p:anim>
                                    <p:anim calcmode="lin" valueType="num">
                                      <p:cBhvr additive="base">
                                        <p:cTn id="3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6">
            <a:extLst>
              <a:ext uri="{FF2B5EF4-FFF2-40B4-BE49-F238E27FC236}">
                <a16:creationId xmlns:a16="http://schemas.microsoft.com/office/drawing/2014/main" id="{E7FEAB0E-E687-41A1-B084-A7233DCDD543}"/>
              </a:ext>
            </a:extLst>
          </p:cNvPr>
          <p:cNvSpPr txBox="1">
            <a:spLocks noChangeArrowheads="1"/>
          </p:cNvSpPr>
          <p:nvPr/>
        </p:nvSpPr>
        <p:spPr bwMode="auto">
          <a:xfrm>
            <a:off x="580906" y="1580327"/>
            <a:ext cx="1133819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en-US" altLang="en-US" sz="3600" b="1" dirty="0">
                <a:latin typeface="Times New Roman" panose="02020603050405020304" pitchFamily="18" charset="0"/>
                <a:ea typeface="Arial-Rounded" panose="020B0500000000000000" pitchFamily="34" charset="0"/>
                <a:cs typeface="Times New Roman" panose="02020603050405020304" pitchFamily="18" charset="0"/>
              </a:rPr>
              <a:t>G</a:t>
            </a:r>
            <a:r>
              <a:rPr lang="vi-VN" altLang="en-US" sz="3600" b="1" dirty="0">
                <a:latin typeface="Times New Roman" panose="02020603050405020304" pitchFamily="18" charset="0"/>
                <a:ea typeface="Arial-Rounded" panose="020B0500000000000000" pitchFamily="34" charset="0"/>
                <a:cs typeface="Times New Roman" panose="02020603050405020304" pitchFamily="18" charset="0"/>
              </a:rPr>
              <a:t>iữ gìn dân chủ</a:t>
            </a:r>
            <a:r>
              <a:rPr lang="vi-VN" altLang="en-US" sz="3600" b="1" dirty="0" smtClean="0">
                <a:latin typeface="Times New Roman" panose="02020603050405020304" pitchFamily="18" charset="0"/>
                <a:ea typeface="Arial-Rounded" panose="020B0500000000000000" pitchFamily="34" charset="0"/>
                <a:cs typeface="Times New Roman" panose="02020603050405020304" pitchFamily="18" charset="0"/>
              </a:rPr>
              <a:t>,</a:t>
            </a:r>
            <a:r>
              <a:rPr lang="en-US" alt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altLang="en-US" sz="3600"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3600" b="1" dirty="0">
                <a:latin typeface="Times New Roman" panose="02020603050405020304" pitchFamily="18" charset="0"/>
                <a:ea typeface="Arial-Rounded" panose="020B0500000000000000" pitchFamily="34" charset="0"/>
                <a:cs typeface="Times New Roman" panose="02020603050405020304" pitchFamily="18" charset="0"/>
              </a:rPr>
              <a:t>xây dựng nước nhà</a:t>
            </a:r>
            <a:r>
              <a:rPr lang="vi-VN" altLang="en-US" sz="3600" b="1" dirty="0" smtClean="0">
                <a:latin typeface="Times New Roman" panose="02020603050405020304" pitchFamily="18" charset="0"/>
                <a:ea typeface="Arial-Rounded" panose="020B0500000000000000" pitchFamily="34" charset="0"/>
                <a:cs typeface="Times New Roman" panose="02020603050405020304" pitchFamily="18" charset="0"/>
              </a:rPr>
              <a:t>,</a:t>
            </a:r>
            <a:r>
              <a:rPr lang="vi-VN" altLang="en-US" sz="36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altLang="en-US" sz="3600"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3600" b="1" dirty="0">
                <a:latin typeface="Times New Roman" panose="02020603050405020304" pitchFamily="18" charset="0"/>
                <a:ea typeface="Arial-Rounded" panose="020B0500000000000000" pitchFamily="34" charset="0"/>
                <a:cs typeface="Times New Roman" panose="02020603050405020304" pitchFamily="18" charset="0"/>
              </a:rPr>
              <a:t>gây đời sống mới</a:t>
            </a:r>
            <a:r>
              <a:rPr lang="vi-VN" altLang="en-US" sz="3600" b="1" dirty="0" smtClean="0">
                <a:latin typeface="Times New Roman" panose="02020603050405020304" pitchFamily="18" charset="0"/>
                <a:ea typeface="Arial-Rounded" panose="020B0500000000000000" pitchFamily="34" charset="0"/>
                <a:cs typeface="Times New Roman" panose="02020603050405020304" pitchFamily="18" charset="0"/>
              </a:rPr>
              <a:t>,</a:t>
            </a:r>
            <a:r>
              <a:rPr lang="vi-VN" altLang="en-US" sz="36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altLang="en-US" sz="3600"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3600" b="1" dirty="0">
                <a:latin typeface="Times New Roman" panose="02020603050405020304" pitchFamily="18" charset="0"/>
                <a:ea typeface="Arial-Rounded" panose="020B0500000000000000" pitchFamily="34" charset="0"/>
                <a:cs typeface="Times New Roman" panose="02020603050405020304" pitchFamily="18" charset="0"/>
              </a:rPr>
              <a:t>việc gì </a:t>
            </a:r>
            <a:r>
              <a:rPr lang="en-US" altLang="en-US" sz="3600" b="1" dirty="0" err="1">
                <a:latin typeface="Times New Roman" panose="02020603050405020304" pitchFamily="18" charset="0"/>
                <a:ea typeface="Arial-Rounded" panose="020B0500000000000000" pitchFamily="34" charset="0"/>
                <a:cs typeface="Times New Roman" panose="02020603050405020304" pitchFamily="18" charset="0"/>
              </a:rPr>
              <a:t>cũng</a:t>
            </a:r>
            <a:r>
              <a:rPr lang="vi-VN" altLang="en-US" sz="3600" b="1" dirty="0">
                <a:latin typeface="Times New Roman" panose="02020603050405020304" pitchFamily="18" charset="0"/>
                <a:ea typeface="Arial-Rounded" panose="020B0500000000000000" pitchFamily="34" charset="0"/>
                <a:cs typeface="Times New Roman" panose="02020603050405020304" pitchFamily="18" charset="0"/>
              </a:rPr>
              <a:t> cần có sức </a:t>
            </a:r>
            <a:r>
              <a:rPr lang="vi-VN" altLang="en-US" sz="3600" b="1" dirty="0" smtClean="0">
                <a:latin typeface="Times New Roman" panose="02020603050405020304" pitchFamily="18" charset="0"/>
                <a:ea typeface="Arial-Rounded" panose="020B0500000000000000" pitchFamily="34" charset="0"/>
                <a:cs typeface="Times New Roman" panose="02020603050405020304" pitchFamily="18" charset="0"/>
              </a:rPr>
              <a:t>khỏe</a:t>
            </a:r>
            <a:r>
              <a:rPr lang="vi-VN" altLang="en-US" sz="36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3600" b="1" dirty="0">
                <a:latin typeface="Times New Roman" panose="02020603050405020304" pitchFamily="18" charset="0"/>
                <a:ea typeface="Arial-Rounded" panose="020B0500000000000000" pitchFamily="34" charset="0"/>
                <a:cs typeface="Times New Roman" panose="02020603050405020304" pitchFamily="18" charset="0"/>
              </a:rPr>
              <a:t>mới làm thành công</a:t>
            </a:r>
            <a:r>
              <a:rPr lang="vi-VN" alt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altLang="en-US" sz="3600" b="1" dirty="0">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D3C65947-E0C0-4FFB-AD77-093AC14EEB3B}"/>
              </a:ext>
            </a:extLst>
          </p:cNvPr>
          <p:cNvPicPr>
            <a:picLocks noChangeAspect="1"/>
          </p:cNvPicPr>
          <p:nvPr/>
        </p:nvPicPr>
        <p:blipFill>
          <a:blip r:embed="rId2"/>
          <a:stretch>
            <a:fillRect/>
          </a:stretch>
        </p:blipFill>
        <p:spPr>
          <a:xfrm>
            <a:off x="2189468" y="480767"/>
            <a:ext cx="7919390" cy="877900"/>
          </a:xfrm>
          <a:prstGeom prst="rect">
            <a:avLst/>
          </a:prstGeom>
        </p:spPr>
      </p:pic>
      <p:sp>
        <p:nvSpPr>
          <p:cNvPr id="24" name="Text Box 6">
            <a:extLst>
              <a:ext uri="{FF2B5EF4-FFF2-40B4-BE49-F238E27FC236}">
                <a16:creationId xmlns:a16="http://schemas.microsoft.com/office/drawing/2014/main" id="{C18ADCB6-35BF-488A-B810-509C946925F9}"/>
              </a:ext>
            </a:extLst>
          </p:cNvPr>
          <p:cNvSpPr txBox="1">
            <a:spLocks noChangeArrowheads="1"/>
          </p:cNvSpPr>
          <p:nvPr/>
        </p:nvSpPr>
        <p:spPr bwMode="auto">
          <a:xfrm>
            <a:off x="623436" y="3153809"/>
            <a:ext cx="1133819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vi-VN" altLang="en-US" sz="3600" b="1" dirty="0">
                <a:latin typeface="Times New Roman" panose="02020603050405020304" pitchFamily="18" charset="0"/>
                <a:ea typeface="Arial-Rounded" panose="020B0500000000000000" pitchFamily="34" charset="0"/>
                <a:cs typeface="Times New Roman" panose="02020603050405020304" pitchFamily="18" charset="0"/>
              </a:rPr>
              <a:t>Mỗi một người dân yếu </a:t>
            </a:r>
            <a:r>
              <a:rPr lang="vi-VN" altLang="en-US" sz="3600" b="1" dirty="0" smtClean="0">
                <a:latin typeface="Times New Roman" panose="02020603050405020304" pitchFamily="18" charset="0"/>
                <a:ea typeface="Arial-Rounded" panose="020B0500000000000000" pitchFamily="34" charset="0"/>
                <a:cs typeface="Times New Roman" panose="02020603050405020304" pitchFamily="18" charset="0"/>
              </a:rPr>
              <a:t>ớt </a:t>
            </a:r>
            <a:r>
              <a:rPr lang="vi-VN" altLang="en-US" sz="3600" b="1" dirty="0">
                <a:latin typeface="Times New Roman" panose="02020603050405020304" pitchFamily="18" charset="0"/>
                <a:ea typeface="Arial-Rounded" panose="020B0500000000000000" pitchFamily="34" charset="0"/>
                <a:cs typeface="Times New Roman" panose="02020603050405020304" pitchFamily="18" charset="0"/>
              </a:rPr>
              <a:t>tức là cả nước yếu ớt,</a:t>
            </a:r>
            <a:r>
              <a:rPr lang="vi-VN" alt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altLang="en-US" sz="3600" b="1" dirty="0">
                <a:latin typeface="Times New Roman" panose="02020603050405020304" pitchFamily="18" charset="0"/>
                <a:ea typeface="Arial-Rounded" panose="020B0500000000000000" pitchFamily="34" charset="0"/>
                <a:cs typeface="Times New Roman" panose="02020603050405020304" pitchFamily="18" charset="0"/>
              </a:rPr>
              <a:t> mỗi một người dân mạnh </a:t>
            </a:r>
            <a:r>
              <a:rPr lang="vi-VN" altLang="en-US" sz="3600" b="1" dirty="0" smtClean="0">
                <a:latin typeface="Times New Roman" panose="02020603050405020304" pitchFamily="18" charset="0"/>
                <a:ea typeface="Arial-Rounded" panose="020B0500000000000000" pitchFamily="34" charset="0"/>
                <a:cs typeface="Times New Roman" panose="02020603050405020304" pitchFamily="18" charset="0"/>
              </a:rPr>
              <a:t>khỏe </a:t>
            </a:r>
            <a:r>
              <a:rPr lang="vi-VN" altLang="en-US" sz="3600" b="1" dirty="0">
                <a:latin typeface="Times New Roman" panose="02020603050405020304" pitchFamily="18" charset="0"/>
                <a:ea typeface="Arial-Rounded" panose="020B0500000000000000" pitchFamily="34" charset="0"/>
                <a:cs typeface="Times New Roman" panose="02020603050405020304" pitchFamily="18" charset="0"/>
              </a:rPr>
              <a:t>là cả nước mạnh khỏe</a:t>
            </a:r>
            <a:r>
              <a:rPr lang="vi-VN" alt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alt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5" name="Text Box 6">
            <a:extLst>
              <a:ext uri="{FF2B5EF4-FFF2-40B4-BE49-F238E27FC236}">
                <a16:creationId xmlns:a16="http://schemas.microsoft.com/office/drawing/2014/main" id="{114D5558-EF18-4235-8CFF-107F9186A328}"/>
              </a:ext>
            </a:extLst>
          </p:cNvPr>
          <p:cNvSpPr txBox="1">
            <a:spLocks noChangeArrowheads="1"/>
          </p:cNvSpPr>
          <p:nvPr/>
        </p:nvSpPr>
        <p:spPr bwMode="auto">
          <a:xfrm>
            <a:off x="580906" y="4610470"/>
            <a:ext cx="1133819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algn="just" eaLnBrk="1" hangingPunct="1">
              <a:spcBef>
                <a:spcPct val="20000"/>
              </a:spcBef>
            </a:pPr>
            <a:r>
              <a:rPr lang="vi-VN" altLang="en-US" sz="3600" b="1" dirty="0">
                <a:latin typeface="Times New Roman" panose="02020603050405020304" pitchFamily="18" charset="0"/>
                <a:ea typeface="Arial-Rounded" panose="020B0500000000000000" pitchFamily="34" charset="0"/>
                <a:cs typeface="Times New Roman" panose="02020603050405020304" pitchFamily="18" charset="0"/>
              </a:rPr>
              <a:t>Ngày nào cũng </a:t>
            </a:r>
            <a:r>
              <a:rPr lang="vi-VN" altLang="en-US" sz="3600" b="1" dirty="0" smtClean="0">
                <a:latin typeface="Times New Roman" panose="02020603050405020304" pitchFamily="18" charset="0"/>
                <a:ea typeface="Arial-Rounded" panose="020B0500000000000000" pitchFamily="34" charset="0"/>
                <a:cs typeface="Times New Roman" panose="02020603050405020304" pitchFamily="18" charset="0"/>
              </a:rPr>
              <a:t>tập </a:t>
            </a:r>
            <a:r>
              <a:rPr lang="vi-VN" altLang="en-US" sz="3600" b="1" dirty="0">
                <a:latin typeface="Times New Roman" panose="02020603050405020304" pitchFamily="18" charset="0"/>
                <a:ea typeface="Arial-Rounded" panose="020B0500000000000000" pitchFamily="34" charset="0"/>
                <a:cs typeface="Times New Roman" panose="02020603050405020304" pitchFamily="18" charset="0"/>
              </a:rPr>
              <a:t>thì khí huyết lưu thông,</a:t>
            </a:r>
            <a:r>
              <a:rPr lang="vi-VN" alt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altLang="en-US" sz="3600" b="1" dirty="0">
                <a:latin typeface="Times New Roman" panose="02020603050405020304" pitchFamily="18" charset="0"/>
                <a:ea typeface="Arial-Rounded" panose="020B0500000000000000" pitchFamily="34" charset="0"/>
                <a:cs typeface="Times New Roman" panose="02020603050405020304" pitchFamily="18" charset="0"/>
              </a:rPr>
              <a:t> tinh thần đầy đủ,</a:t>
            </a:r>
            <a:r>
              <a:rPr lang="vi-VN" alt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altLang="en-US" sz="3600" b="1" dirty="0">
                <a:latin typeface="Times New Roman" panose="02020603050405020304" pitchFamily="18" charset="0"/>
                <a:ea typeface="Arial-Rounded" panose="020B0500000000000000" pitchFamily="34" charset="0"/>
                <a:cs typeface="Times New Roman" panose="02020603050405020304" pitchFamily="18" charset="0"/>
              </a:rPr>
              <a:t> như vậy là sức khỏe.</a:t>
            </a:r>
            <a:r>
              <a:rPr lang="vi-VN" alt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altLang="en-US" sz="3600" b="1" dirty="0">
                <a:latin typeface="Times New Roman" panose="02020603050405020304" pitchFamily="18" charset="0"/>
                <a:ea typeface="Arial-Rounded" panose="020B0500000000000000" pitchFamily="34" charset="0"/>
                <a:cs typeface="Times New Roman" panose="02020603050405020304" pitchFamily="18" charset="0"/>
              </a:rPr>
              <a:t>.</a:t>
            </a:r>
            <a:endParaRPr lang="en-US" alt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4" name="Straight Connector 3"/>
          <p:cNvCxnSpPr/>
          <p:nvPr/>
        </p:nvCxnSpPr>
        <p:spPr>
          <a:xfrm flipH="1">
            <a:off x="7280031" y="2180492"/>
            <a:ext cx="123092" cy="448408"/>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Straight Connector 8"/>
          <p:cNvCxnSpPr/>
          <p:nvPr/>
        </p:nvCxnSpPr>
        <p:spPr>
          <a:xfrm flipH="1">
            <a:off x="6188456" y="3279188"/>
            <a:ext cx="123092" cy="448408"/>
          </a:xfrm>
          <a:prstGeom prst="line">
            <a:avLst/>
          </a:prstGeom>
        </p:spPr>
        <p:style>
          <a:lnRef idx="3">
            <a:schemeClr val="accent2"/>
          </a:lnRef>
          <a:fillRef idx="0">
            <a:schemeClr val="accent2"/>
          </a:fillRef>
          <a:effectRef idx="2">
            <a:schemeClr val="accent2"/>
          </a:effectRef>
          <a:fontRef idx="minor">
            <a:schemeClr val="tx1"/>
          </a:fontRef>
        </p:style>
      </p:cxnSp>
      <p:cxnSp>
        <p:nvCxnSpPr>
          <p:cNvPr id="10" name="Straight Connector 9"/>
          <p:cNvCxnSpPr/>
          <p:nvPr/>
        </p:nvCxnSpPr>
        <p:spPr>
          <a:xfrm flipH="1">
            <a:off x="5884985" y="3827277"/>
            <a:ext cx="123092" cy="448408"/>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flipH="1">
            <a:off x="4592516" y="4727495"/>
            <a:ext cx="123092" cy="448408"/>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091909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1000"/>
                                        <p:tgtEl>
                                          <p:spTgt spid="11"/>
                                        </p:tgtEl>
                                      </p:cBhvr>
                                    </p:animEffect>
                                    <p:anim calcmode="lin" valueType="num">
                                      <p:cBhvr>
                                        <p:cTn id="49" dur="1000" fill="hold"/>
                                        <p:tgtEl>
                                          <p:spTgt spid="11"/>
                                        </p:tgtEl>
                                        <p:attrNameLst>
                                          <p:attrName>ppt_x</p:attrName>
                                        </p:attrNameLst>
                                      </p:cBhvr>
                                      <p:tavLst>
                                        <p:tav tm="0">
                                          <p:val>
                                            <p:strVal val="#ppt_x"/>
                                          </p:val>
                                        </p:tav>
                                        <p:tav tm="100000">
                                          <p:val>
                                            <p:strVal val="#ppt_x"/>
                                          </p:val>
                                        </p:tav>
                                      </p:tavLst>
                                    </p:anim>
                                    <p:anim calcmode="lin" valueType="num">
                                      <p:cBhvr>
                                        <p:cTn id="5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44AEF5B-C8F9-44F8-8513-C2064B9F05C3}"/>
              </a:ext>
            </a:extLst>
          </p:cNvPr>
          <p:cNvGrpSpPr/>
          <p:nvPr/>
        </p:nvGrpSpPr>
        <p:grpSpPr>
          <a:xfrm>
            <a:off x="5263178" y="-623008"/>
            <a:ext cx="6558993" cy="7055706"/>
            <a:chOff x="4860842" y="-330398"/>
            <a:chExt cx="6558993" cy="7055706"/>
          </a:xfrm>
        </p:grpSpPr>
        <p:pic>
          <p:nvPicPr>
            <p:cNvPr id="5" name="图片 8">
              <a:extLst>
                <a:ext uri="{FF2B5EF4-FFF2-40B4-BE49-F238E27FC236}">
                  <a16:creationId xmlns:a16="http://schemas.microsoft.com/office/drawing/2014/main" id="{868E9509-DD28-4F1E-A5D8-88992F1A6C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0842" y="-330398"/>
              <a:ext cx="6558993" cy="7055706"/>
            </a:xfrm>
            <a:prstGeom prst="rect">
              <a:avLst/>
            </a:prstGeom>
          </p:spPr>
        </p:pic>
        <p:sp>
          <p:nvSpPr>
            <p:cNvPr id="6" name="TextBox 5">
              <a:extLst>
                <a:ext uri="{FF2B5EF4-FFF2-40B4-BE49-F238E27FC236}">
                  <a16:creationId xmlns:a16="http://schemas.microsoft.com/office/drawing/2014/main" id="{3A4FE310-7288-4477-B16A-3A510CB02685}"/>
                </a:ext>
              </a:extLst>
            </p:cNvPr>
            <p:cNvSpPr txBox="1"/>
            <p:nvPr/>
          </p:nvSpPr>
          <p:spPr>
            <a:xfrm>
              <a:off x="6178275" y="1577425"/>
              <a:ext cx="4730261" cy="2308324"/>
            </a:xfrm>
            <a:prstGeom prst="rect">
              <a:avLst/>
            </a:prstGeom>
            <a:noFill/>
          </p:spPr>
          <p:txBody>
            <a:bodyPr wrap="square" rtlCol="0">
              <a:spAutoFit/>
            </a:bodyPr>
            <a:lstStyle/>
            <a:p>
              <a:pPr algn="just"/>
              <a:r>
                <a:rPr lang="en-US" sz="3600" b="1" dirty="0" err="1">
                  <a:solidFill>
                    <a:srgbClr val="FF0000"/>
                  </a:solidFill>
                  <a:latin typeface="Times New Roman" panose="02020603050405020304" pitchFamily="18" charset="0"/>
                  <a:cs typeface="Times New Roman" panose="02020603050405020304" pitchFamily="18" charset="0"/>
                </a:rPr>
                <a:t>Trong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bài</a:t>
              </a:r>
              <a:r>
                <a:rPr lang="en-US" sz="3600" b="1" dirty="0">
                  <a:solidFill>
                    <a:srgbClr val="FF0000"/>
                  </a:solidFill>
                  <a:latin typeface="Times New Roman" panose="02020603050405020304" pitchFamily="18" charset="0"/>
                  <a:cs typeface="Times New Roman" panose="02020603050405020304" pitchFamily="18" charset="0"/>
                </a:rPr>
                <a:t> “</a:t>
              </a:r>
              <a:r>
                <a:rPr lang="nl-NL"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LỜI KÊU GỌI TOÀN DÂN TẬP THỂ DỤC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từ</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em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chưa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hiểu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nghĩa</a:t>
              </a:r>
              <a:r>
                <a:rPr lang="en-US" sz="3600" b="1" dirty="0">
                  <a:solidFill>
                    <a:srgbClr val="FF0000"/>
                  </a:solidFill>
                  <a:latin typeface="Times New Roman" panose="02020603050405020304" pitchFamily="18" charset="0"/>
                  <a:cs typeface="Times New Roman" panose="02020603050405020304" pitchFamily="18" charset="0"/>
                </a:rPr>
                <a:t>?</a:t>
              </a:r>
            </a:p>
          </p:txBody>
        </p:sp>
      </p:grpSp>
      <p:pic>
        <p:nvPicPr>
          <p:cNvPr id="7" name="Picture 6">
            <a:extLst>
              <a:ext uri="{FF2B5EF4-FFF2-40B4-BE49-F238E27FC236}">
                <a16:creationId xmlns:a16="http://schemas.microsoft.com/office/drawing/2014/main" id="{D0200B2C-746D-4720-882B-2786EF6D13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504" y="1488559"/>
            <a:ext cx="5630716" cy="5630716"/>
          </a:xfrm>
          <a:prstGeom prst="rect">
            <a:avLst/>
          </a:prstGeom>
        </p:spPr>
      </p:pic>
    </p:spTree>
    <p:extLst>
      <p:ext uri="{BB962C8B-B14F-4D97-AF65-F5344CB8AC3E}">
        <p14:creationId xmlns:p14="http://schemas.microsoft.com/office/powerpoint/2010/main" val="34059540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a16="http://schemas.microsoft.com/office/drawing/2014/main"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a16="http://schemas.microsoft.com/office/drawing/2014/main"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0" dirty="0">
                  <a:latin typeface="Times New Roman" panose="02020603050405020304" pitchFamily="18" charset="0"/>
                  <a:cs typeface="Times New Roman" panose="02020603050405020304" pitchFamily="18" charset="0"/>
                </a:endParaRPr>
              </a:p>
            </p:txBody>
          </p:sp>
          <p:pic>
            <p:nvPicPr>
              <p:cNvPr id="8" name="Graphic 7">
                <a:extLst>
                  <a:ext uri="{FF2B5EF4-FFF2-40B4-BE49-F238E27FC236}">
                    <a16:creationId xmlns:a16="http://schemas.microsoft.com/office/drawing/2014/main" id="{B95622FD-5C39-4B44-A2CE-812991E8A35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a16="http://schemas.microsoft.com/office/drawing/2014/main" id="{5EA53A95-E43E-429F-9F0E-AE7C9180CD9A}"/>
                </a:ext>
              </a:extLst>
            </p:cNvPr>
            <p:cNvSpPr txBox="1"/>
            <p:nvPr/>
          </p:nvSpPr>
          <p:spPr>
            <a:xfrm>
              <a:off x="990600" y="3463932"/>
              <a:ext cx="2933997" cy="719004"/>
            </a:xfrm>
            <a:prstGeom prst="rect">
              <a:avLst/>
            </a:prstGeom>
            <a:noFill/>
          </p:spPr>
          <p:txBody>
            <a:bodyPr wrap="square" lIns="0" tIns="0" rIns="0" bIns="0" rtlCol="0">
              <a:spAutoFit/>
            </a:bodyPr>
            <a:lstStyle/>
            <a:p>
              <a:pPr algn="ctr"/>
              <a:r>
                <a:rPr lang="en-US" sz="6600" b="1" dirty="0" err="1">
                  <a:solidFill>
                    <a:schemeClr val="accent6"/>
                  </a:solidFill>
                  <a:latin typeface="Times New Roman" panose="02020603050405020304" pitchFamily="18" charset="0"/>
                  <a:cs typeface="Times New Roman" panose="02020603050405020304" pitchFamily="18" charset="0"/>
                </a:rPr>
                <a:t>dân</a:t>
              </a:r>
              <a:r>
                <a:rPr lang="en-US" sz="6600" b="1" dirty="0">
                  <a:solidFill>
                    <a:schemeClr val="accent6"/>
                  </a:solidFill>
                  <a:latin typeface="Times New Roman" panose="02020603050405020304" pitchFamily="18" charset="0"/>
                  <a:cs typeface="Times New Roman" panose="02020603050405020304" pitchFamily="18" charset="0"/>
                </a:rPr>
                <a:t> </a:t>
              </a:r>
              <a:r>
                <a:rPr lang="en-US" sz="6600" b="1" dirty="0" err="1">
                  <a:solidFill>
                    <a:schemeClr val="accent6"/>
                  </a:solidFill>
                  <a:latin typeface="Times New Roman" panose="02020603050405020304" pitchFamily="18" charset="0"/>
                  <a:cs typeface="Times New Roman" panose="02020603050405020304" pitchFamily="18" charset="0"/>
                </a:rPr>
                <a:t>chủ</a:t>
              </a:r>
              <a:endParaRPr lang="en-US" sz="6600" b="1" dirty="0">
                <a:solidFill>
                  <a:schemeClr val="accent6"/>
                </a:solidFill>
                <a:latin typeface="Times New Roman" panose="02020603050405020304" pitchFamily="18" charset="0"/>
                <a:cs typeface="Times New Roman" panose="02020603050405020304" pitchFamily="18" charset="0"/>
              </a:endParaRPr>
            </a:p>
          </p:txBody>
        </p:sp>
      </p:grpSp>
      <p:sp>
        <p:nvSpPr>
          <p:cNvPr id="9" name="TextBox 8">
            <a:extLst>
              <a:ext uri="{FF2B5EF4-FFF2-40B4-BE49-F238E27FC236}">
                <a16:creationId xmlns:a16="http://schemas.microsoft.com/office/drawing/2014/main" id="{07DFC817-DCB3-490E-B547-6730CF01000B}"/>
              </a:ext>
            </a:extLst>
          </p:cNvPr>
          <p:cNvSpPr txBox="1"/>
          <p:nvPr/>
        </p:nvSpPr>
        <p:spPr>
          <a:xfrm>
            <a:off x="780695" y="3785052"/>
            <a:ext cx="5173538" cy="1846659"/>
          </a:xfrm>
          <a:prstGeom prst="rect">
            <a:avLst/>
          </a:prstGeom>
          <a:noFill/>
        </p:spPr>
        <p:txBody>
          <a:bodyPr wrap="square" lIns="0" tIns="0" rIns="0" bIns="0" rtlCol="0">
            <a:spAutoFit/>
          </a:bodyPr>
          <a:lstStyle/>
          <a:p>
            <a:pPr algn="just"/>
            <a:r>
              <a:rPr lang="en-US" sz="4000" b="1" dirty="0">
                <a:latin typeface="Times New Roman" panose="02020603050405020304" pitchFamily="18" charset="0"/>
                <a:cs typeface="Times New Roman" panose="02020603050405020304" pitchFamily="18" charset="0"/>
              </a:rPr>
              <a:t>C</a:t>
            </a:r>
            <a:r>
              <a:rPr lang="vi-VN" sz="4000" b="1" dirty="0">
                <a:latin typeface="Times New Roman" panose="02020603050405020304" pitchFamily="18" charset="0"/>
                <a:cs typeface="Times New Roman" panose="02020603050405020304" pitchFamily="18" charset="0"/>
              </a:rPr>
              <a:t>hế độ xã hội đảm bảo quyền làm chủ của người dân</a:t>
            </a:r>
            <a:r>
              <a:rPr lang="en-US" sz="4000" b="1" dirty="0">
                <a:latin typeface="Times New Roman" panose="02020603050405020304" pitchFamily="18" charset="0"/>
                <a:cs typeface="Times New Roman" panose="02020603050405020304" pitchFamily="18" charset="0"/>
              </a:rPr>
              <a:t>.</a:t>
            </a:r>
            <a:endParaRPr lang="vi-VN" sz="4000" b="1" dirty="0">
              <a:latin typeface="Times New Roman" panose="02020603050405020304" pitchFamily="18" charset="0"/>
              <a:cs typeface="Times New Roman" panose="02020603050405020304" pitchFamily="18" charset="0"/>
            </a:endParaRPr>
          </a:p>
        </p:txBody>
      </p:sp>
      <p:pic>
        <p:nvPicPr>
          <p:cNvPr id="14" name="Picture 2" descr="Openclipart - Clipping Culture | Crypto currencies, Star illustration, Free  clip art">
            <a:extLst>
              <a:ext uri="{FF2B5EF4-FFF2-40B4-BE49-F238E27FC236}">
                <a16:creationId xmlns:a16="http://schemas.microsoft.com/office/drawing/2014/main"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C832363E-25C5-4A80-8007-85522B9A2C0F}"/>
              </a:ext>
            </a:extLst>
          </p:cNvPr>
          <p:cNvGrpSpPr/>
          <p:nvPr/>
        </p:nvGrpSpPr>
        <p:grpSpPr>
          <a:xfrm>
            <a:off x="3332818" y="76200"/>
            <a:ext cx="5526365" cy="1086132"/>
            <a:chOff x="3092880" y="0"/>
            <a:chExt cx="5699569" cy="1284494"/>
          </a:xfrm>
        </p:grpSpPr>
        <p:pic>
          <p:nvPicPr>
            <p:cNvPr id="16" name="Picture 15">
              <a:extLst>
                <a:ext uri="{FF2B5EF4-FFF2-40B4-BE49-F238E27FC236}">
                  <a16:creationId xmlns:a16="http://schemas.microsoft.com/office/drawing/2014/main" id="{3DCC5023-AAD6-41D3-9C16-903ECA9FA985}"/>
                </a:ext>
              </a:extLst>
            </p:cNvPr>
            <p:cNvPicPr>
              <a:picLocks noChangeAspect="1"/>
            </p:cNvPicPr>
            <p:nvPr/>
          </p:nvPicPr>
          <p:blipFill>
            <a:blip r:embed="rId5">
              <a:lum contrast="40000"/>
            </a:blip>
            <a:stretch>
              <a:fillRect/>
            </a:stretch>
          </p:blipFill>
          <p:spPr>
            <a:xfrm>
              <a:off x="3092880" y="0"/>
              <a:ext cx="5699569" cy="1284494"/>
            </a:xfrm>
            <a:prstGeom prst="rect">
              <a:avLst/>
            </a:prstGeom>
          </p:spPr>
        </p:pic>
        <p:sp>
          <p:nvSpPr>
            <p:cNvPr id="17" name="TextBox 16">
              <a:extLst>
                <a:ext uri="{FF2B5EF4-FFF2-40B4-BE49-F238E27FC236}">
                  <a16:creationId xmlns:a16="http://schemas.microsoft.com/office/drawing/2014/main" id="{42127CFA-92B5-4164-940F-0B2AE37F5F4B}"/>
                </a:ext>
              </a:extLst>
            </p:cNvPr>
            <p:cNvSpPr txBox="1"/>
            <p:nvPr/>
          </p:nvSpPr>
          <p:spPr>
            <a:xfrm>
              <a:off x="3769186" y="376132"/>
              <a:ext cx="4346954" cy="582379"/>
            </a:xfrm>
            <a:prstGeom prst="rect">
              <a:avLst/>
            </a:prstGeom>
            <a:noFill/>
          </p:spPr>
          <p:txBody>
            <a:bodyPr wrap="square" lIns="0" tIns="0" rIns="0" bIns="0" rtlCol="0">
              <a:spAutoFit/>
            </a:bodyPr>
            <a:lstStyle/>
            <a:p>
              <a:pPr algn="ctr"/>
              <a:r>
                <a:rPr lang="en-US" sz="3200" b="1">
                  <a:solidFill>
                    <a:schemeClr val="bg1"/>
                  </a:solidFill>
                  <a:latin typeface="Times New Roman" panose="02020603050405020304" pitchFamily="18" charset="0"/>
                  <a:cs typeface="Times New Roman" panose="02020603050405020304" pitchFamily="18" charset="0"/>
                </a:rPr>
                <a:t>Giải nghĩa từ khó hiểu</a:t>
              </a:r>
              <a:endParaRPr lang="en-US" sz="3200" b="1" dirty="0">
                <a:solidFill>
                  <a:schemeClr val="bg1"/>
                </a:solidFill>
                <a:latin typeface="Times New Roman" panose="02020603050405020304" pitchFamily="18" charset="0"/>
                <a:cs typeface="Times New Roman" panose="02020603050405020304" pitchFamily="18" charset="0"/>
              </a:endParaRPr>
            </a:p>
          </p:txBody>
        </p:sp>
      </p:grpSp>
      <p:pic>
        <p:nvPicPr>
          <p:cNvPr id="1026" name="Picture 2" descr="Khái niệm về Dân chủ và đặc điểm của nền Dân chủ Xã Hội Chủ Nghĩa ?">
            <a:extLst>
              <a:ext uri="{FF2B5EF4-FFF2-40B4-BE49-F238E27FC236}">
                <a16:creationId xmlns:a16="http://schemas.microsoft.com/office/drawing/2014/main" id="{9F34105E-BC30-4D24-9805-FF0E401F4D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51082" y="3508744"/>
            <a:ext cx="4094620" cy="2676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1189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1000"/>
                                        <p:tgtEl>
                                          <p:spTgt spid="1026"/>
                                        </p:tgtEl>
                                      </p:cBhvr>
                                    </p:animEffect>
                                    <p:anim calcmode="lin" valueType="num">
                                      <p:cBhvr>
                                        <p:cTn id="27" dur="1000" fill="hold"/>
                                        <p:tgtEl>
                                          <p:spTgt spid="1026"/>
                                        </p:tgtEl>
                                        <p:attrNameLst>
                                          <p:attrName>ppt_x</p:attrName>
                                        </p:attrNameLst>
                                      </p:cBhvr>
                                      <p:tavLst>
                                        <p:tav tm="0">
                                          <p:val>
                                            <p:strVal val="#ppt_x"/>
                                          </p:val>
                                        </p:tav>
                                        <p:tav tm="100000">
                                          <p:val>
                                            <p:strVal val="#ppt_x"/>
                                          </p:val>
                                        </p:tav>
                                      </p:tavLst>
                                    </p:anim>
                                    <p:anim calcmode="lin" valueType="num">
                                      <p:cBhvr>
                                        <p:cTn id="28"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a16="http://schemas.microsoft.com/office/drawing/2014/main"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a16="http://schemas.microsoft.com/office/drawing/2014/main"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Graphic 7">
                <a:extLst>
                  <a:ext uri="{FF2B5EF4-FFF2-40B4-BE49-F238E27FC236}">
                    <a16:creationId xmlns:a16="http://schemas.microsoft.com/office/drawing/2014/main" id="{B95622FD-5C39-4B44-A2CE-812991E8A35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a16="http://schemas.microsoft.com/office/drawing/2014/main" id="{5EA53A95-E43E-429F-9F0E-AE7C9180CD9A}"/>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70AD47"/>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bồi</a:t>
              </a:r>
              <a:r>
                <a:rPr kumimoji="0" lang="en-US" sz="6600" b="1" i="0" u="none" strike="noStrike" kern="1200" cap="none" spc="0" normalizeH="0" baseline="0" noProof="0" dirty="0">
                  <a:ln>
                    <a:noFill/>
                  </a:ln>
                  <a:solidFill>
                    <a:srgbClr val="70AD47"/>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600" b="1" i="0" u="none" strike="noStrike" kern="1200" cap="none" spc="0" normalizeH="0" baseline="0" noProof="0" dirty="0" err="1">
                  <a:ln>
                    <a:noFill/>
                  </a:ln>
                  <a:solidFill>
                    <a:srgbClr val="70AD47"/>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bổ</a:t>
              </a:r>
              <a:endParaRPr kumimoji="0" lang="en-US" sz="6600" b="1" i="0" u="none" strike="noStrike" kern="1200" cap="none" spc="0" normalizeH="0" baseline="0" noProof="0" dirty="0">
                <a:ln>
                  <a:noFill/>
                </a:ln>
                <a:solidFill>
                  <a:srgbClr val="70AD47"/>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9" name="TextBox 8">
            <a:extLst>
              <a:ext uri="{FF2B5EF4-FFF2-40B4-BE49-F238E27FC236}">
                <a16:creationId xmlns:a16="http://schemas.microsoft.com/office/drawing/2014/main" id="{07DFC817-DCB3-490E-B547-6730CF01000B}"/>
              </a:ext>
            </a:extLst>
          </p:cNvPr>
          <p:cNvSpPr txBox="1"/>
          <p:nvPr/>
        </p:nvSpPr>
        <p:spPr>
          <a:xfrm>
            <a:off x="780695" y="3785052"/>
            <a:ext cx="5896552" cy="1477328"/>
          </a:xfrm>
          <a:prstGeom prst="rect">
            <a:avLst/>
          </a:prstGeom>
          <a:noFill/>
        </p:spPr>
        <p:txBody>
          <a:bodyPr wrap="square" lIns="0" tIns="0" rIns="0" bIns="0" rtlCol="0">
            <a:spAutoFit/>
          </a:bodyPr>
          <a:lstStyle/>
          <a:p>
            <a:pPr lvl="0" algn="just"/>
            <a:r>
              <a:rPr lang="en-US" sz="48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Là</a:t>
            </a:r>
            <a:r>
              <a:rPr lang="vi-VN" sz="4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 cho khỏe mạnh hơn</a:t>
            </a:r>
            <a:r>
              <a:rPr lang="en-US" sz="4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4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4" name="Picture 2" descr="Openclipart - Clipping Culture | Crypto currencies, Star illustration, Free  clip art">
            <a:extLst>
              <a:ext uri="{FF2B5EF4-FFF2-40B4-BE49-F238E27FC236}">
                <a16:creationId xmlns:a16="http://schemas.microsoft.com/office/drawing/2014/main"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7 món ăn bồi bổ cơ thể bạn nên bổ sung thường xuyên">
            <a:extLst>
              <a:ext uri="{FF2B5EF4-FFF2-40B4-BE49-F238E27FC236}">
                <a16:creationId xmlns:a16="http://schemas.microsoft.com/office/drawing/2014/main" id="{ECB6C7AA-593B-48AF-BB75-A562049CA6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6465" y="3391831"/>
            <a:ext cx="4171284" cy="2777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674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 calcmode="lin" valueType="num">
                                      <p:cBhvr additive="base">
                                        <p:cTn id="19" dur="500" fill="hold"/>
                                        <p:tgtEl>
                                          <p:spTgt spid="2050"/>
                                        </p:tgtEl>
                                        <p:attrNameLst>
                                          <p:attrName>ppt_x</p:attrName>
                                        </p:attrNameLst>
                                      </p:cBhvr>
                                      <p:tavLst>
                                        <p:tav tm="0">
                                          <p:val>
                                            <p:strVal val="#ppt_x"/>
                                          </p:val>
                                        </p:tav>
                                        <p:tav tm="100000">
                                          <p:val>
                                            <p:strVal val="#ppt_x"/>
                                          </p:val>
                                        </p:tav>
                                      </p:tavLst>
                                    </p:anim>
                                    <p:anim calcmode="lin" valueType="num">
                                      <p:cBhvr additive="base">
                                        <p:cTn id="20"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F55E311-6710-4645-B0EC-3FEA08FBDB18}"/>
              </a:ext>
            </a:extLst>
          </p:cNvPr>
          <p:cNvGrpSpPr/>
          <p:nvPr/>
        </p:nvGrpSpPr>
        <p:grpSpPr>
          <a:xfrm>
            <a:off x="498914" y="986506"/>
            <a:ext cx="11235886" cy="5413015"/>
            <a:chOff x="-1101479" y="2562935"/>
            <a:chExt cx="7144680" cy="3831962"/>
          </a:xfrm>
        </p:grpSpPr>
        <p:grpSp>
          <p:nvGrpSpPr>
            <p:cNvPr id="5" name="Group 4">
              <a:extLst>
                <a:ext uri="{FF2B5EF4-FFF2-40B4-BE49-F238E27FC236}">
                  <a16:creationId xmlns:a16="http://schemas.microsoft.com/office/drawing/2014/main" id="{20456860-F699-4C0B-BCC4-FDF4217D26A6}"/>
                </a:ext>
              </a:extLst>
            </p:cNvPr>
            <p:cNvGrpSpPr/>
            <p:nvPr/>
          </p:nvGrpSpPr>
          <p:grpSpPr>
            <a:xfrm>
              <a:off x="-1101479" y="2562935"/>
              <a:ext cx="7144680" cy="3831962"/>
              <a:chOff x="-1101479" y="2562935"/>
              <a:chExt cx="7144680" cy="3831962"/>
            </a:xfrm>
          </p:grpSpPr>
          <p:sp>
            <p:nvSpPr>
              <p:cNvPr id="7" name="Rectangle: Rounded Corners 6">
                <a:extLst>
                  <a:ext uri="{FF2B5EF4-FFF2-40B4-BE49-F238E27FC236}">
                    <a16:creationId xmlns:a16="http://schemas.microsoft.com/office/drawing/2014/main" id="{D0BFB7F2-8CCB-40FE-B839-D8CAB7E95B44}"/>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8" name="Graphic 7">
                <a:extLst>
                  <a:ext uri="{FF2B5EF4-FFF2-40B4-BE49-F238E27FC236}">
                    <a16:creationId xmlns:a16="http://schemas.microsoft.com/office/drawing/2014/main" id="{B95622FD-5C39-4B44-A2CE-812991E8A35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110700" y="2562935"/>
                <a:ext cx="2693797" cy="1801994"/>
              </a:xfrm>
              <a:prstGeom prst="rect">
                <a:avLst/>
              </a:prstGeom>
            </p:spPr>
          </p:pic>
        </p:grpSp>
        <p:sp>
          <p:nvSpPr>
            <p:cNvPr id="6" name="TextBox 5">
              <a:extLst>
                <a:ext uri="{FF2B5EF4-FFF2-40B4-BE49-F238E27FC236}">
                  <a16:creationId xmlns:a16="http://schemas.microsoft.com/office/drawing/2014/main" id="{5EA53A95-E43E-429F-9F0E-AE7C9180CD9A}"/>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a:solidFill>
                    <a:srgbClr val="70AD47"/>
                  </a:solidFill>
                  <a:latin typeface="Times New Roman" panose="02020603050405020304" pitchFamily="18" charset="0"/>
                  <a:ea typeface="Arial-Rounded" panose="020B0500000000000000" pitchFamily="34" charset="0"/>
                  <a:cs typeface="Times New Roman" panose="02020603050405020304" pitchFamily="18" charset="0"/>
                </a:rPr>
                <a:t>k</a:t>
              </a:r>
              <a:r>
                <a:rPr kumimoji="0" lang="en-US" sz="6600" b="1" i="0" u="none" strike="noStrike" kern="1200" cap="none" spc="0" normalizeH="0" baseline="0" noProof="0" dirty="0" err="1">
                  <a:ln>
                    <a:noFill/>
                  </a:ln>
                  <a:solidFill>
                    <a:srgbClr val="70AD47"/>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hí</a:t>
              </a:r>
              <a:r>
                <a:rPr kumimoji="0" lang="en-US" sz="6600" b="1" i="0" u="none" strike="noStrike" kern="1200" cap="none" spc="0" normalizeH="0" baseline="0" noProof="0" dirty="0">
                  <a:ln>
                    <a:noFill/>
                  </a:ln>
                  <a:solidFill>
                    <a:srgbClr val="70AD47"/>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600" b="1" i="0" u="none" strike="noStrike" kern="1200" cap="none" spc="0" normalizeH="0" baseline="0" noProof="0" dirty="0" err="1">
                  <a:ln>
                    <a:noFill/>
                  </a:ln>
                  <a:solidFill>
                    <a:srgbClr val="70AD47"/>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huyết</a:t>
              </a:r>
              <a:endParaRPr kumimoji="0" lang="en-US" sz="6600" b="1" i="0" u="none" strike="noStrike" kern="1200" cap="none" spc="0" normalizeH="0" baseline="0" noProof="0" dirty="0">
                <a:ln>
                  <a:noFill/>
                </a:ln>
                <a:solidFill>
                  <a:srgbClr val="70AD47"/>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9" name="TextBox 8">
            <a:extLst>
              <a:ext uri="{FF2B5EF4-FFF2-40B4-BE49-F238E27FC236}">
                <a16:creationId xmlns:a16="http://schemas.microsoft.com/office/drawing/2014/main" id="{07DFC817-DCB3-490E-B547-6730CF01000B}"/>
              </a:ext>
            </a:extLst>
          </p:cNvPr>
          <p:cNvSpPr txBox="1"/>
          <p:nvPr/>
        </p:nvSpPr>
        <p:spPr>
          <a:xfrm>
            <a:off x="780695" y="3785052"/>
            <a:ext cx="5896552" cy="2215991"/>
          </a:xfrm>
          <a:prstGeom prst="rect">
            <a:avLst/>
          </a:prstGeom>
          <a:noFill/>
        </p:spPr>
        <p:txBody>
          <a:bodyPr wrap="square" lIns="0" tIns="0" rIns="0" bIns="0" rtlCol="0">
            <a:spAutoFit/>
          </a:bodyPr>
          <a:lstStyle/>
          <a:p>
            <a:pPr lvl="0" algn="just"/>
            <a:r>
              <a:rPr lang="en-US" sz="4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a:t>
            </a:r>
            <a:r>
              <a:rPr lang="vi-VN" sz="4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ơi sức và máu, tạo nên sức sống của con người</a:t>
            </a:r>
            <a:r>
              <a:rPr lang="en-US" sz="4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4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4" name="Picture 2" descr="Openclipart - Clipping Culture | Crypto currencies, Star illustration, Free  clip art">
            <a:extLst>
              <a:ext uri="{FF2B5EF4-FFF2-40B4-BE49-F238E27FC236}">
                <a16:creationId xmlns:a16="http://schemas.microsoft.com/office/drawing/2014/main" id="{3D2EB49D-3383-488A-9A67-78957298A9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Khí huyết kém lưu thông và các bệnh thường gặp">
            <a:extLst>
              <a:ext uri="{FF2B5EF4-FFF2-40B4-BE49-F238E27FC236}">
                <a16:creationId xmlns:a16="http://schemas.microsoft.com/office/drawing/2014/main" id="{5A35E845-5EA1-4667-B549-210FBE0E7B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8378" y="3508744"/>
            <a:ext cx="4361458" cy="2704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1538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wipe(down)">
                                      <p:cBhvr>
                                        <p:cTn id="19"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29C70B-66F5-4F0A-82A5-9AC71296BFFF}"/>
              </a:ext>
            </a:extLst>
          </p:cNvPr>
          <p:cNvPicPr>
            <a:picLocks noChangeAspect="1"/>
          </p:cNvPicPr>
          <p:nvPr/>
        </p:nvPicPr>
        <p:blipFill>
          <a:blip r:embed="rId2"/>
          <a:stretch>
            <a:fillRect/>
          </a:stretch>
        </p:blipFill>
        <p:spPr>
          <a:xfrm>
            <a:off x="2399866" y="609896"/>
            <a:ext cx="8169348" cy="3609145"/>
          </a:xfrm>
          <a:prstGeom prst="rect">
            <a:avLst/>
          </a:prstGeom>
        </p:spPr>
      </p:pic>
      <p:pic>
        <p:nvPicPr>
          <p:cNvPr id="5" name="Picture 4">
            <a:extLst>
              <a:ext uri="{FF2B5EF4-FFF2-40B4-BE49-F238E27FC236}">
                <a16:creationId xmlns:a16="http://schemas.microsoft.com/office/drawing/2014/main" id="{69D9652A-98C3-4B87-8C01-D5425B58B8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4999" y="2969895"/>
            <a:ext cx="4661453" cy="3200400"/>
          </a:xfrm>
          <a:prstGeom prst="rect">
            <a:avLst/>
          </a:prstGeom>
        </p:spPr>
      </p:pic>
    </p:spTree>
    <p:extLst>
      <p:ext uri="{BB962C8B-B14F-4D97-AF65-F5344CB8AC3E}">
        <p14:creationId xmlns:p14="http://schemas.microsoft.com/office/powerpoint/2010/main" val="3961685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898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p:cNvGrpSpPr/>
          <p:nvPr/>
        </p:nvGrpSpPr>
        <p:grpSpPr>
          <a:xfrm>
            <a:off x="254977" y="-211016"/>
            <a:ext cx="5804823" cy="4872976"/>
            <a:chOff x="-2699870" y="-504571"/>
            <a:chExt cx="2433548" cy="2433548"/>
          </a:xfrm>
        </p:grpSpPr>
        <p:pic>
          <p:nvPicPr>
            <p:cNvPr id="63" name="Picture 6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870" y="-504571"/>
              <a:ext cx="2433548" cy="2433548"/>
            </a:xfrm>
            <a:prstGeom prst="rect">
              <a:avLst/>
            </a:prstGeom>
          </p:spPr>
        </p:pic>
        <p:sp>
          <p:nvSpPr>
            <p:cNvPr id="64" name="Round Diagonal Corner Rectangle 63"/>
            <p:cNvSpPr/>
            <p:nvPr/>
          </p:nvSpPr>
          <p:spPr>
            <a:xfrm>
              <a:off x="-2347080" y="1023196"/>
              <a:ext cx="1651516" cy="886512"/>
            </a:xfrm>
            <a:prstGeom prst="round2DiagRect">
              <a:avLst/>
            </a:prstGeom>
            <a:solidFill>
              <a:schemeClr val="accent2">
                <a:lumMod val="20000"/>
                <a:lumOff val="80000"/>
              </a:schemeClr>
            </a:solidFill>
            <a:ln w="57150">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9" name="Picture 8">
            <a:extLst>
              <a:ext uri="{FF2B5EF4-FFF2-40B4-BE49-F238E27FC236}">
                <a16:creationId xmlns:a16="http://schemas.microsoft.com/office/drawing/2014/main" id="{FB8C093D-39E6-49A0-AA64-14DF7C50A2B0}"/>
              </a:ext>
            </a:extLst>
          </p:cNvPr>
          <p:cNvPicPr>
            <a:picLocks noChangeAspect="1"/>
          </p:cNvPicPr>
          <p:nvPr/>
        </p:nvPicPr>
        <p:blipFill>
          <a:blip r:embed="rId4"/>
          <a:stretch>
            <a:fillRect/>
          </a:stretch>
        </p:blipFill>
        <p:spPr>
          <a:xfrm>
            <a:off x="6281559" y="1949834"/>
            <a:ext cx="5065398" cy="2548381"/>
          </a:xfrm>
          <a:prstGeom prst="rect">
            <a:avLst/>
          </a:prstGeom>
        </p:spPr>
      </p:pic>
      <p:sp>
        <p:nvSpPr>
          <p:cNvPr id="2" name="TextBox 1"/>
          <p:cNvSpPr txBox="1"/>
          <p:nvPr/>
        </p:nvSpPr>
        <p:spPr>
          <a:xfrm>
            <a:off x="1266092" y="3224024"/>
            <a:ext cx="3664315" cy="707886"/>
          </a:xfrm>
          <a:prstGeom prst="rect">
            <a:avLst/>
          </a:prstGeom>
          <a:noFill/>
        </p:spPr>
        <p:txBody>
          <a:bodyPr wrap="square" rtlCol="0">
            <a:spAutoFit/>
          </a:bodyPr>
          <a:lstStyle/>
          <a:p>
            <a:r>
              <a:rPr lang="en-US" sz="4000" dirty="0" err="1" smtClean="0">
                <a:latin typeface="Times New Roman" panose="02020603050405020304" pitchFamily="18" charset="0"/>
                <a:cs typeface="Times New Roman" panose="02020603050405020304" pitchFamily="18" charset="0"/>
              </a:rPr>
              <a:t>Luyện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đọc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nhóm</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3046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583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F8608B3-A183-4238-B94D-ACBFE998A66A}"/>
              </a:ext>
            </a:extLst>
          </p:cNvPr>
          <p:cNvPicPr>
            <a:picLocks noChangeAspect="1"/>
          </p:cNvPicPr>
          <p:nvPr/>
        </p:nvPicPr>
        <p:blipFill>
          <a:blip r:embed="rId3"/>
          <a:stretch>
            <a:fillRect/>
          </a:stretch>
        </p:blipFill>
        <p:spPr>
          <a:xfrm>
            <a:off x="2495191" y="1768236"/>
            <a:ext cx="7870618" cy="3932261"/>
          </a:xfrm>
          <a:prstGeom prst="rect">
            <a:avLst/>
          </a:prstGeom>
        </p:spPr>
      </p:pic>
      <p:pic>
        <p:nvPicPr>
          <p:cNvPr id="3" name="Picture 2">
            <a:extLst>
              <a:ext uri="{FF2B5EF4-FFF2-40B4-BE49-F238E27FC236}">
                <a16:creationId xmlns:a16="http://schemas.microsoft.com/office/drawing/2014/main" id="{D13B156C-3EC0-4B54-B622-90D67BD1D379}"/>
              </a:ext>
            </a:extLst>
          </p:cNvPr>
          <p:cNvPicPr>
            <a:picLocks noChangeAspect="1"/>
          </p:cNvPicPr>
          <p:nvPr/>
        </p:nvPicPr>
        <p:blipFill>
          <a:blip r:embed="rId4"/>
          <a:stretch>
            <a:fillRect/>
          </a:stretch>
        </p:blipFill>
        <p:spPr>
          <a:xfrm>
            <a:off x="3243333" y="362538"/>
            <a:ext cx="6201176" cy="838941"/>
          </a:xfrm>
          <a:prstGeom prst="rect">
            <a:avLst/>
          </a:prstGeom>
        </p:spPr>
      </p:pic>
    </p:spTree>
    <p:extLst>
      <p:ext uri="{BB962C8B-B14F-4D97-AF65-F5344CB8AC3E}">
        <p14:creationId xmlns:p14="http://schemas.microsoft.com/office/powerpoint/2010/main" val="509386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66867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3" descr="图片1"/>
          <p:cNvPicPr>
            <a:picLocks noChangeAspect="1"/>
          </p:cNvPicPr>
          <p:nvPr/>
        </p:nvPicPr>
        <p:blipFill>
          <a:blip r:embed="rId3"/>
          <a:stretch>
            <a:fillRect/>
          </a:stretch>
        </p:blipFill>
        <p:spPr>
          <a:xfrm>
            <a:off x="-15875" y="-31750"/>
            <a:ext cx="12222480" cy="6920865"/>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39812" r="48577" b="32019"/>
          <a:stretch/>
        </p:blipFill>
        <p:spPr>
          <a:xfrm>
            <a:off x="5218445" y="-77274"/>
            <a:ext cx="6523834" cy="4778063"/>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829" y="-465995"/>
            <a:ext cx="8712941" cy="8712941"/>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68226" y="4076171"/>
            <a:ext cx="5689584" cy="3200391"/>
          </a:xfrm>
          <a:prstGeom prst="rect">
            <a:avLst/>
          </a:prstGeom>
        </p:spPr>
      </p:pic>
      <p:pic>
        <p:nvPicPr>
          <p:cNvPr id="6" name="Picture 5">
            <a:extLst>
              <a:ext uri="{FF2B5EF4-FFF2-40B4-BE49-F238E27FC236}">
                <a16:creationId xmlns:a16="http://schemas.microsoft.com/office/drawing/2014/main" id="{CB2459A8-8561-4E7C-8D8B-72C6D49BD292}"/>
              </a:ext>
            </a:extLst>
          </p:cNvPr>
          <p:cNvPicPr>
            <a:picLocks noChangeAspect="1"/>
          </p:cNvPicPr>
          <p:nvPr/>
        </p:nvPicPr>
        <p:blipFill>
          <a:blip r:embed="rId7"/>
          <a:stretch>
            <a:fillRect/>
          </a:stretch>
        </p:blipFill>
        <p:spPr>
          <a:xfrm>
            <a:off x="5861667" y="1754167"/>
            <a:ext cx="4700423" cy="1457070"/>
          </a:xfrm>
          <a:prstGeom prst="rect">
            <a:avLst/>
          </a:prstGeom>
        </p:spPr>
      </p:pic>
    </p:spTree>
    <p:extLst>
      <p:ext uri="{BB962C8B-B14F-4D97-AF65-F5344CB8AC3E}">
        <p14:creationId xmlns:p14="http://schemas.microsoft.com/office/powerpoint/2010/main" val="673485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234923" y="-914401"/>
            <a:ext cx="5303769" cy="3322750"/>
            <a:chOff x="3234923" y="-914401"/>
            <a:chExt cx="5303769" cy="332275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30784" r="47071" b="36882"/>
            <a:stretch/>
          </p:blipFill>
          <p:spPr>
            <a:xfrm>
              <a:off x="3234923" y="-914401"/>
              <a:ext cx="5303769" cy="3322750"/>
            </a:xfrm>
            <a:prstGeom prst="rect">
              <a:avLst/>
            </a:prstGeom>
          </p:spPr>
        </p:pic>
        <p:sp>
          <p:nvSpPr>
            <p:cNvPr id="25" name="TextBox 24"/>
            <p:cNvSpPr txBox="1"/>
            <p:nvPr/>
          </p:nvSpPr>
          <p:spPr>
            <a:xfrm>
              <a:off x="4790941" y="360608"/>
              <a:ext cx="251138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CÙNG TÌM HIỂU</a:t>
              </a:r>
            </a:p>
          </p:txBody>
        </p:sp>
      </p:grpSp>
      <p:sp>
        <p:nvSpPr>
          <p:cNvPr id="3" name="Rounded Rectangle 2"/>
          <p:cNvSpPr/>
          <p:nvPr/>
        </p:nvSpPr>
        <p:spPr>
          <a:xfrm>
            <a:off x="2224351" y="2408348"/>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1. </a:t>
            </a:r>
            <a:r>
              <a:rPr lang="vi-VN" sz="2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Bác Hồ đã khẳng định sức khỏe cần thiết thế nào trong xây dựng và bảo vệ đất nước?</a:t>
            </a:r>
          </a:p>
        </p:txBody>
      </p:sp>
      <p:sp>
        <p:nvSpPr>
          <p:cNvPr id="5" name="Rounded Rectangle 4"/>
          <p:cNvSpPr/>
          <p:nvPr/>
        </p:nvSpPr>
        <p:spPr>
          <a:xfrm>
            <a:off x="7196304" y="2408347"/>
            <a:ext cx="4665987" cy="1448035"/>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2. </a:t>
            </a: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Để có sức khỏe, mỗi người dân cần làm gì?</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Rounded Rectangle 5"/>
          <p:cNvSpPr/>
          <p:nvPr/>
        </p:nvSpPr>
        <p:spPr>
          <a:xfrm>
            <a:off x="2224350" y="4188991"/>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3. </a:t>
            </a: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Câu nào trong bài cho thấy tấm gương tập thể dục của Bác.</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Rounded Rectangle 6"/>
          <p:cNvSpPr/>
          <p:nvPr/>
        </p:nvSpPr>
        <p:spPr>
          <a:xfrm>
            <a:off x="7184274" y="4250400"/>
            <a:ext cx="4678017" cy="1448034"/>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4. </a:t>
            </a: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Tìm ý tương ứng với mỗi đoạn trong bài</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2515" y="1842052"/>
            <a:ext cx="5188226" cy="5188226"/>
          </a:xfrm>
          <a:prstGeom prst="rect">
            <a:avLst/>
          </a:prstGeom>
        </p:spPr>
      </p:pic>
      <p:pic>
        <p:nvPicPr>
          <p:cNvPr id="1026" name="Picture 2" descr="Tree Leaves Png, Transparent Png - 4000x2000(#632760) - PngFind"/>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70" b="100000" l="0" r="100000"/>
                    </a14:imgEffect>
                  </a14:imgLayer>
                </a14:imgProps>
              </a:ext>
              <a:ext uri="{28A0092B-C50C-407E-A947-70E740481C1C}">
                <a14:useLocalDpi xmlns:a14="http://schemas.microsoft.com/office/drawing/2010/main" val="0"/>
              </a:ext>
            </a:extLst>
          </a:blip>
          <a:srcRect/>
          <a:stretch>
            <a:fillRect/>
          </a:stretch>
        </p:blipFill>
        <p:spPr bwMode="auto">
          <a:xfrm>
            <a:off x="11268272" y="-356518"/>
            <a:ext cx="3501439" cy="19174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62100" t="46436" r="17285"/>
          <a:stretch/>
        </p:blipFill>
        <p:spPr>
          <a:xfrm rot="3058389" flipH="1">
            <a:off x="-2602856" y="-1148118"/>
            <a:ext cx="2593229" cy="379018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45833E-6 3.7037E-6 L 0.23646 0.00139 " pathEditMode="relative" rAng="0" ptsTypes="AA">
                                      <p:cBhvr>
                                        <p:cTn id="6" dur="2000" fill="hold"/>
                                        <p:tgtEl>
                                          <p:spTgt spid="8"/>
                                        </p:tgtEl>
                                        <p:attrNameLst>
                                          <p:attrName>ppt_x</p:attrName>
                                          <p:attrName>ppt_y</p:attrName>
                                        </p:attrNameLst>
                                      </p:cBhvr>
                                      <p:rCtr x="11823" y="69"/>
                                    </p:animMotion>
                                  </p:childTnLst>
                                </p:cTn>
                              </p:par>
                              <p:par>
                                <p:cTn id="7" presetID="35" presetClass="path" presetSubtype="0" accel="50000" decel="50000" fill="hold" nodeType="withEffect">
                                  <p:stCondLst>
                                    <p:cond delay="0"/>
                                  </p:stCondLst>
                                  <p:childTnLst>
                                    <p:animMotion origin="layout" path="M 1.45833E-6 -1.48148E-6 L -0.20039 -0.00856 " pathEditMode="relative" rAng="0" ptsTypes="AA">
                                      <p:cBhvr>
                                        <p:cTn id="8" dur="2000" fill="hold"/>
                                        <p:tgtEl>
                                          <p:spTgt spid="1026"/>
                                        </p:tgtEl>
                                        <p:attrNameLst>
                                          <p:attrName>ppt_x</p:attrName>
                                          <p:attrName>ppt_y</p:attrName>
                                        </p:attrNameLst>
                                      </p:cBhvr>
                                      <p:rCtr x="-10026" y="-440"/>
                                    </p:animMotion>
                                  </p:childTnLst>
                                </p:cTn>
                              </p:par>
                              <p:par>
                                <p:cTn id="9" presetID="42"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55" name="Rounded Rectangular Callout 54"/>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kĩ</a:t>
            </a:r>
            <a:r>
              <a:rPr lang="en-US" sz="2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đoạn</a:t>
            </a:r>
            <a:r>
              <a:rPr lang="en-US" sz="2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đầu</a:t>
            </a:r>
            <a:r>
              <a:rPr lang="en-US" sz="2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lời</a:t>
            </a:r>
            <a:r>
              <a:rPr lang="en-US" sz="2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kêu</a:t>
            </a:r>
            <a:r>
              <a:rPr lang="en-US" sz="2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gọi</a:t>
            </a:r>
            <a:r>
              <a:rPr lang="en-US" sz="2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để</a:t>
            </a:r>
            <a:r>
              <a:rPr lang="en-US" sz="2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trả</a:t>
            </a:r>
            <a:r>
              <a:rPr lang="en-US" sz="2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lời</a:t>
            </a:r>
            <a:r>
              <a:rPr lang="en-US" sz="2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2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hỏi</a:t>
            </a:r>
            <a:r>
              <a:rPr lang="en-US" sz="2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3" name="Group 2"/>
          <p:cNvGrpSpPr/>
          <p:nvPr/>
        </p:nvGrpSpPr>
        <p:grpSpPr>
          <a:xfrm>
            <a:off x="-74427" y="-624353"/>
            <a:ext cx="9335648" cy="3653846"/>
            <a:chOff x="929679" y="-624353"/>
            <a:chExt cx="7949254" cy="3653846"/>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2" name="Rectangle 1"/>
            <p:cNvSpPr/>
            <p:nvPr/>
          </p:nvSpPr>
          <p:spPr>
            <a:xfrm>
              <a:off x="1699232" y="612470"/>
              <a:ext cx="6437085"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 Bác Hồ đã khẳng định sức khỏe cần thiết thế nào trong xây dựng và bảo vệ đất nước?</a:t>
              </a:r>
            </a:p>
          </p:txBody>
        </p:sp>
      </p:grpSp>
      <p:sp>
        <p:nvSpPr>
          <p:cNvPr id="4" name="TextBox 3">
            <a:extLst>
              <a:ext uri="{FF2B5EF4-FFF2-40B4-BE49-F238E27FC236}">
                <a16:creationId xmlns:a16="http://schemas.microsoft.com/office/drawing/2014/main" id="{04924A72-4893-4F3F-9FB3-E9F4493E5E86}"/>
              </a:ext>
            </a:extLst>
          </p:cNvPr>
          <p:cNvSpPr txBox="1"/>
          <p:nvPr/>
        </p:nvSpPr>
        <p:spPr>
          <a:xfrm>
            <a:off x="1020726" y="2700669"/>
            <a:ext cx="6868632" cy="2554545"/>
          </a:xfrm>
          <a:prstGeom prst="rect">
            <a:avLst/>
          </a:prstGeom>
          <a:noFill/>
        </p:spPr>
        <p:txBody>
          <a:bodyPr wrap="square" rtlCol="0">
            <a:spAutoFit/>
          </a:bodyPr>
          <a:lstStyle/>
          <a:p>
            <a:pPr algn="just"/>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a:t>
            </a:r>
            <a:r>
              <a:rPr lang="vi-V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iữ gìn dân chủ, xây dựng nước nhà, gây đời sống mới, việc gì cũng cần có sức khỏe thì mới làm thành công. Một người dân mạnh khỏe là cả nước mạnh khỏe</a:t>
            </a:r>
            <a:endPar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barn(inVertical)">
                                      <p:cBhvr>
                                        <p:cTn id="11" dur="500"/>
                                        <p:tgtEl>
                                          <p:spTgt spid="5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barn(inVertical)">
                                      <p:cBhvr>
                                        <p:cTn id="16" dur="500"/>
                                        <p:tgtEl>
                                          <p:spTgt spid="5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54"/>
                                        </p:tgtEl>
                                      </p:cBhvr>
                                    </p:animEffect>
                                    <p:set>
                                      <p:cBhvr>
                                        <p:cTn id="21" dur="1" fill="hold">
                                          <p:stCondLst>
                                            <p:cond delay="499"/>
                                          </p:stCondLst>
                                        </p:cTn>
                                        <p:tgtEl>
                                          <p:spTgt spid="5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55" name="Rounded Rectangular Callout 54"/>
          <p:cNvSpPr/>
          <p:nvPr/>
        </p:nvSpPr>
        <p:spPr>
          <a:xfrm>
            <a:off x="8976576" y="90151"/>
            <a:ext cx="3215424"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kĩ</a:t>
            </a:r>
            <a:r>
              <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đoạn</a:t>
            </a:r>
            <a:r>
              <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2 </a:t>
            </a: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trả</a:t>
            </a:r>
            <a:r>
              <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lời</a:t>
            </a:r>
            <a:r>
              <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hỏi</a:t>
            </a:r>
            <a:r>
              <a:rPr lang="en-US" sz="28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3" name="Group 2"/>
          <p:cNvGrpSpPr/>
          <p:nvPr/>
        </p:nvGrpSpPr>
        <p:grpSpPr>
          <a:xfrm>
            <a:off x="-74427" y="-624353"/>
            <a:ext cx="9335648" cy="3653846"/>
            <a:chOff x="929679" y="-624353"/>
            <a:chExt cx="7949254" cy="3653846"/>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2" name="Rectangle 1"/>
            <p:cNvSpPr/>
            <p:nvPr/>
          </p:nvSpPr>
          <p:spPr>
            <a:xfrm>
              <a:off x="1997999" y="612470"/>
              <a:ext cx="613831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 Để có sức khỏe, mỗi người dân cần làm gì?</a:t>
              </a:r>
            </a:p>
          </p:txBody>
        </p:sp>
      </p:grpSp>
      <p:sp>
        <p:nvSpPr>
          <p:cNvPr id="4" name="TextBox 3">
            <a:extLst>
              <a:ext uri="{FF2B5EF4-FFF2-40B4-BE49-F238E27FC236}">
                <a16:creationId xmlns:a16="http://schemas.microsoft.com/office/drawing/2014/main" id="{04924A72-4893-4F3F-9FB3-E9F4493E5E86}"/>
              </a:ext>
            </a:extLst>
          </p:cNvPr>
          <p:cNvSpPr txBox="1"/>
          <p:nvPr/>
        </p:nvSpPr>
        <p:spPr>
          <a:xfrm>
            <a:off x="1020726" y="2700669"/>
            <a:ext cx="6868632" cy="1323439"/>
          </a:xfrm>
          <a:prstGeom prst="rect">
            <a:avLst/>
          </a:prstGeom>
          <a:noFill/>
        </p:spPr>
        <p:txBody>
          <a:bodyPr wrap="square" rtlCol="0">
            <a:spAutoFit/>
          </a:bodyPr>
          <a:lstStyle/>
          <a:p>
            <a:pPr lvl="0" algn="just"/>
            <a:r>
              <a:rPr lang="vi-V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Mỗi người dân cần tập thể dục hằng ngày để có sức khỏe</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759857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barn(inVertical)">
                                      <p:cBhvr>
                                        <p:cTn id="11" dur="500"/>
                                        <p:tgtEl>
                                          <p:spTgt spid="5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barn(inVertical)">
                                      <p:cBhvr>
                                        <p:cTn id="16" dur="500"/>
                                        <p:tgtEl>
                                          <p:spTgt spid="5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54"/>
                                        </p:tgtEl>
                                      </p:cBhvr>
                                    </p:animEffect>
                                    <p:set>
                                      <p:cBhvr>
                                        <p:cTn id="21" dur="1" fill="hold">
                                          <p:stCondLst>
                                            <p:cond delay="499"/>
                                          </p:stCondLst>
                                        </p:cTn>
                                        <p:tgtEl>
                                          <p:spTgt spid="5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55" name="Rounded Rectangular Callout 54"/>
          <p:cNvSpPr/>
          <p:nvPr/>
        </p:nvSpPr>
        <p:spPr>
          <a:xfrm>
            <a:off x="8591107" y="90151"/>
            <a:ext cx="3600893"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C00000"/>
                </a:solidFill>
                <a:latin typeface="+mj-lt"/>
                <a:ea typeface="Arial-Rounded" panose="020B0500000000000000" pitchFamily="34" charset="0"/>
                <a:cs typeface="Arial-Rounded" panose="020B0500000000000000" pitchFamily="34" charset="0"/>
              </a:rPr>
              <a:t>Em đọc kĩ 2 câu văn cuối và tìm ra câu cho thấy tấm gương tập thể dục của Bác.</a:t>
            </a:r>
          </a:p>
        </p:txBody>
      </p:sp>
      <p:grpSp>
        <p:nvGrpSpPr>
          <p:cNvPr id="3" name="Group 2"/>
          <p:cNvGrpSpPr/>
          <p:nvPr/>
        </p:nvGrpSpPr>
        <p:grpSpPr>
          <a:xfrm>
            <a:off x="-74427" y="-624353"/>
            <a:ext cx="8941980" cy="3653846"/>
            <a:chOff x="929679" y="-624353"/>
            <a:chExt cx="7949254" cy="3653846"/>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2" name="Rectangle 1"/>
            <p:cNvSpPr/>
            <p:nvPr/>
          </p:nvSpPr>
          <p:spPr>
            <a:xfrm>
              <a:off x="1997999" y="612470"/>
              <a:ext cx="613831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3. Câu nào trong bài cho thấy tấm gương tập thể dục của Bác.</a:t>
              </a:r>
            </a:p>
          </p:txBody>
        </p:sp>
      </p:grpSp>
      <p:sp>
        <p:nvSpPr>
          <p:cNvPr id="4" name="TextBox 3">
            <a:extLst>
              <a:ext uri="{FF2B5EF4-FFF2-40B4-BE49-F238E27FC236}">
                <a16:creationId xmlns:a16="http://schemas.microsoft.com/office/drawing/2014/main" id="{04924A72-4893-4F3F-9FB3-E9F4493E5E86}"/>
              </a:ext>
            </a:extLst>
          </p:cNvPr>
          <p:cNvSpPr txBox="1"/>
          <p:nvPr/>
        </p:nvSpPr>
        <p:spPr>
          <a:xfrm>
            <a:off x="1020726" y="2700669"/>
            <a:ext cx="6868632" cy="707886"/>
          </a:xfrm>
          <a:prstGeom prst="rect">
            <a:avLst/>
          </a:prstGeom>
          <a:noFill/>
        </p:spPr>
        <p:txBody>
          <a:bodyPr wrap="square" rtlCol="0">
            <a:spAutoFit/>
          </a:bodyPr>
          <a:lstStyle/>
          <a:p>
            <a:pPr lvl="0" algn="just"/>
            <a:r>
              <a:rPr lang="vi-VN" sz="4000" b="1" dirty="0">
                <a:solidFill>
                  <a:srgbClr val="FF0000"/>
                </a:solidFill>
                <a:latin typeface="+mj-lt"/>
                <a:ea typeface="Arial-Rounded" panose="020B0500000000000000" pitchFamily="34" charset="0"/>
                <a:cs typeface="Arial-Rounded" panose="020B0500000000000000" pitchFamily="34" charset="0"/>
              </a:rPr>
              <a:t>Tự tôi, ngày nào tôi cũng </a:t>
            </a:r>
            <a:r>
              <a:rPr lang="vi-VN" sz="4000" b="1" dirty="0" smtClean="0">
                <a:solidFill>
                  <a:srgbClr val="FF0000"/>
                </a:solidFill>
                <a:latin typeface="+mj-lt"/>
                <a:ea typeface="Arial-Rounded" panose="020B0500000000000000" pitchFamily="34" charset="0"/>
                <a:cs typeface="Arial-Rounded" panose="020B0500000000000000" pitchFamily="34" charset="0"/>
              </a:rPr>
              <a:t>tập</a:t>
            </a:r>
            <a:r>
              <a:rPr lang="en-US" sz="4000" b="1" dirty="0" smtClean="0">
                <a:solidFill>
                  <a:srgbClr val="FF0000"/>
                </a:solidFill>
                <a:latin typeface="+mj-lt"/>
                <a:ea typeface="Arial-Rounded" panose="020B0500000000000000" pitchFamily="34" charset="0"/>
                <a:cs typeface="Arial-Rounded" panose="020B0500000000000000" pitchFamily="34" charset="0"/>
              </a:rPr>
              <a:t>.</a:t>
            </a:r>
            <a:r>
              <a:rPr lang="vi-VN" sz="4000" b="1" dirty="0" smtClean="0">
                <a:solidFill>
                  <a:srgbClr val="FF0000"/>
                </a:solidFill>
                <a:latin typeface="+mj-lt"/>
                <a:ea typeface="Arial-Rounded" panose="020B0500000000000000" pitchFamily="34" charset="0"/>
                <a:cs typeface="Arial-Rounded" panose="020B0500000000000000" pitchFamily="34" charset="0"/>
              </a:rPr>
              <a:t> </a:t>
            </a:r>
            <a:endParaRPr kumimoji="0" lang="en-US" sz="4000" b="1"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6345943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barn(inVertical)">
                                      <p:cBhvr>
                                        <p:cTn id="11" dur="500"/>
                                        <p:tgtEl>
                                          <p:spTgt spid="5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barn(inVertical)">
                                      <p:cBhvr>
                                        <p:cTn id="16" dur="500"/>
                                        <p:tgtEl>
                                          <p:spTgt spid="5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54"/>
                                        </p:tgtEl>
                                      </p:cBhvr>
                                    </p:animEffect>
                                    <p:set>
                                      <p:cBhvr>
                                        <p:cTn id="21" dur="1" fill="hold">
                                          <p:stCondLst>
                                            <p:cond delay="499"/>
                                          </p:stCondLst>
                                        </p:cTn>
                                        <p:tgtEl>
                                          <p:spTgt spid="5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D26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ập Thể Dục Buổi Sáng">
            <a:hlinkClick r:id="" action="ppaction://media"/>
            <a:extLst>
              <a:ext uri="{FF2B5EF4-FFF2-40B4-BE49-F238E27FC236}">
                <a16:creationId xmlns:a16="http://schemas.microsoft.com/office/drawing/2014/main" id="{C92957BD-308A-4916-BDCA-33FCE06C0C0D}"/>
              </a:ext>
            </a:extLst>
          </p:cNvPr>
          <p:cNvPicPr>
            <a:picLocks noGrp="1" noChangeAspect="1"/>
          </p:cNvPicPr>
          <p:nvPr>
            <p:ph idx="1"/>
            <a:videoFile r:link="rId1"/>
            <p:extLst>
              <p:ext uri="{DAA4B4D4-6D71-4841-9C94-3DE7FCFB9230}">
                <p14:media xmlns:p14="http://schemas.microsoft.com/office/powerpoint/2010/main" r:embed="rId2">
                  <p14:trim st="12268" end="120735"/>
                </p14:media>
              </p:ext>
            </p:extLst>
          </p:nvPr>
        </p:nvPicPr>
        <p:blipFill>
          <a:blip r:embed="rId4"/>
          <a:stretch>
            <a:fillRect/>
          </a:stretch>
        </p:blipFill>
        <p:spPr>
          <a:xfrm>
            <a:off x="520995" y="552893"/>
            <a:ext cx="11164186" cy="5661640"/>
          </a:xfrm>
          <a:prstGeom prst="rect">
            <a:avLst/>
          </a:prstGeom>
        </p:spPr>
      </p:pic>
    </p:spTree>
    <p:extLst>
      <p:ext uri="{BB962C8B-B14F-4D97-AF65-F5344CB8AC3E}">
        <p14:creationId xmlns:p14="http://schemas.microsoft.com/office/powerpoint/2010/main" val="1711279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0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743741" y="-773209"/>
            <a:ext cx="9335648" cy="3653846"/>
            <a:chOff x="929679" y="-624353"/>
            <a:chExt cx="7949254" cy="3653846"/>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2" name="Rectangle 1"/>
            <p:cNvSpPr/>
            <p:nvPr/>
          </p:nvSpPr>
          <p:spPr>
            <a:xfrm>
              <a:off x="1997999" y="612470"/>
              <a:ext cx="6138317"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4. Tìm ý tương ứng với mỗi đoạn trong bài</a:t>
              </a:r>
            </a:p>
          </p:txBody>
        </p:sp>
      </p:grpSp>
      <p:pic>
        <p:nvPicPr>
          <p:cNvPr id="6" name="Picture 5">
            <a:extLst>
              <a:ext uri="{FF2B5EF4-FFF2-40B4-BE49-F238E27FC236}">
                <a16:creationId xmlns:a16="http://schemas.microsoft.com/office/drawing/2014/main" id="{97FC0661-2BCA-4471-9056-4F624F4F5EDA}"/>
              </a:ext>
            </a:extLst>
          </p:cNvPr>
          <p:cNvPicPr>
            <a:picLocks noChangeAspect="1"/>
          </p:cNvPicPr>
          <p:nvPr/>
        </p:nvPicPr>
        <p:blipFill>
          <a:blip r:embed="rId4"/>
          <a:stretch>
            <a:fillRect/>
          </a:stretch>
        </p:blipFill>
        <p:spPr>
          <a:xfrm>
            <a:off x="1449128" y="2340935"/>
            <a:ext cx="9929261" cy="3411280"/>
          </a:xfrm>
          <a:prstGeom prst="rect">
            <a:avLst/>
          </a:prstGeom>
        </p:spPr>
      </p:pic>
      <p:cxnSp>
        <p:nvCxnSpPr>
          <p:cNvPr id="8" name="Straight Arrow Connector 7">
            <a:extLst>
              <a:ext uri="{FF2B5EF4-FFF2-40B4-BE49-F238E27FC236}">
                <a16:creationId xmlns:a16="http://schemas.microsoft.com/office/drawing/2014/main" id="{16BCD138-C22D-48F1-8C01-CA5C595256D0}"/>
              </a:ext>
            </a:extLst>
          </p:cNvPr>
          <p:cNvCxnSpPr/>
          <p:nvPr/>
        </p:nvCxnSpPr>
        <p:spPr>
          <a:xfrm>
            <a:off x="4146698" y="3657601"/>
            <a:ext cx="1222744" cy="97819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7D55F21-7983-4A0B-B40F-2F60684F2829}"/>
              </a:ext>
            </a:extLst>
          </p:cNvPr>
          <p:cNvCxnSpPr/>
          <p:nvPr/>
        </p:nvCxnSpPr>
        <p:spPr>
          <a:xfrm>
            <a:off x="4104168" y="4550736"/>
            <a:ext cx="1222744" cy="97819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F95ABB7-01DE-4F15-AAD2-178B532180EF}"/>
              </a:ext>
            </a:extLst>
          </p:cNvPr>
          <p:cNvCxnSpPr>
            <a:cxnSpLocks/>
          </p:cNvCxnSpPr>
          <p:nvPr/>
        </p:nvCxnSpPr>
        <p:spPr>
          <a:xfrm flipV="1">
            <a:off x="4104168" y="3700130"/>
            <a:ext cx="1201479" cy="159488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5382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966A7B8-CA18-4810-8B0A-2D7AEADCC6D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33450" y="407099"/>
            <a:ext cx="10325100" cy="7212901"/>
          </a:xfrm>
          <a:prstGeom prst="rect">
            <a:avLst/>
          </a:prstGeom>
        </p:spPr>
      </p:pic>
      <p:pic>
        <p:nvPicPr>
          <p:cNvPr id="9" name="Picture 8">
            <a:extLst>
              <a:ext uri="{FF2B5EF4-FFF2-40B4-BE49-F238E27FC236}">
                <a16:creationId xmlns:a16="http://schemas.microsoft.com/office/drawing/2014/main" id="{79F61EB4-B856-474D-A0C5-DD8920929E3C}"/>
              </a:ext>
            </a:extLst>
          </p:cNvPr>
          <p:cNvPicPr>
            <a:picLocks noChangeAspect="1"/>
          </p:cNvPicPr>
          <p:nvPr/>
        </p:nvPicPr>
        <p:blipFill>
          <a:blip r:embed="rId5"/>
          <a:stretch>
            <a:fillRect/>
          </a:stretch>
        </p:blipFill>
        <p:spPr>
          <a:xfrm>
            <a:off x="9906000" y="3558871"/>
            <a:ext cx="1771216" cy="2815778"/>
          </a:xfrm>
          <a:prstGeom prst="rect">
            <a:avLst/>
          </a:prstGeom>
        </p:spPr>
      </p:pic>
      <p:pic>
        <p:nvPicPr>
          <p:cNvPr id="10" name="Graphic 9">
            <a:extLst>
              <a:ext uri="{FF2B5EF4-FFF2-40B4-BE49-F238E27FC236}">
                <a16:creationId xmlns:a16="http://schemas.microsoft.com/office/drawing/2014/main" id="{BE220450-45BE-40CE-B057-EBC98B5CBC61}"/>
              </a:ext>
            </a:extLst>
          </p:cNvPr>
          <p:cNvPicPr>
            <a:picLocks noChangeAspect="1"/>
          </p:cNvPicPr>
          <p:nvPr/>
        </p:nvPicPr>
        <p:blipFill>
          <a:blip r:embed="rId6">
            <a:lum contrast="20000"/>
            <a:extLst>
              <a:ext uri="{96DAC541-7B7A-43D3-8B79-37D633B846F1}">
                <asvg:svgBlip xmlns:asvg="http://schemas.microsoft.com/office/drawing/2016/SVG/main" xmlns="" r:embed="rId7"/>
              </a:ext>
            </a:extLst>
          </a:blip>
          <a:stretch>
            <a:fillRect/>
          </a:stretch>
        </p:blipFill>
        <p:spPr>
          <a:xfrm>
            <a:off x="246025" y="3782480"/>
            <a:ext cx="1771216" cy="2618320"/>
          </a:xfrm>
          <a:prstGeom prst="rect">
            <a:avLst/>
          </a:prstGeom>
        </p:spPr>
      </p:pic>
      <p:sp>
        <p:nvSpPr>
          <p:cNvPr id="11" name="TextBox 10">
            <a:extLst>
              <a:ext uri="{FF2B5EF4-FFF2-40B4-BE49-F238E27FC236}">
                <a16:creationId xmlns:a16="http://schemas.microsoft.com/office/drawing/2014/main" id="{6833E7F4-4B29-4FA9-8B51-1E7BA924FFBD}"/>
              </a:ext>
            </a:extLst>
          </p:cNvPr>
          <p:cNvSpPr txBox="1"/>
          <p:nvPr/>
        </p:nvSpPr>
        <p:spPr>
          <a:xfrm>
            <a:off x="1568017" y="838200"/>
            <a:ext cx="9055966" cy="923330"/>
          </a:xfrm>
          <a:prstGeom prst="rect">
            <a:avLst/>
          </a:prstGeom>
          <a:noFill/>
        </p:spPr>
        <p:txBody>
          <a:bodyPr wrap="square" lIns="0" tIns="0" rIns="0" bIns="0" rtlCol="0">
            <a:spAutoFit/>
          </a:bodyPr>
          <a:lstStyle/>
          <a:p>
            <a:pPr algn="ctr"/>
            <a:r>
              <a:rPr lang="en-US" sz="6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Nội</a:t>
            </a:r>
            <a:r>
              <a:rPr lang="en-US" sz="6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dung </a:t>
            </a:r>
            <a:r>
              <a:rPr lang="en-US" sz="6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chính</a:t>
            </a:r>
            <a:r>
              <a:rPr lang="en-US" sz="6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6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6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6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6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6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a:t>
            </a:r>
            <a:endParaRPr lang="en-US" sz="6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22A842F2-219A-44D5-A928-EB897BD3E0ED}"/>
              </a:ext>
            </a:extLst>
          </p:cNvPr>
          <p:cNvSpPr txBox="1"/>
          <p:nvPr/>
        </p:nvSpPr>
        <p:spPr>
          <a:xfrm>
            <a:off x="2651503" y="2278473"/>
            <a:ext cx="6774672" cy="3077766"/>
          </a:xfrm>
          <a:prstGeom prst="rect">
            <a:avLst/>
          </a:prstGeom>
          <a:noFill/>
        </p:spPr>
        <p:txBody>
          <a:bodyPr wrap="square" lIns="0" tIns="0" rIns="0" bIns="0" rtlCol="0">
            <a:spAutoFit/>
          </a:bodyPr>
          <a:lstStyle/>
          <a:p>
            <a:pPr algn="just"/>
            <a:r>
              <a:rPr lang="en-US" sz="4000" b="1" dirty="0" smtClean="0">
                <a:latin typeface="Times New Roman" panose="02020603050405020304" pitchFamily="18" charset="0"/>
                <a:ea typeface="Arial-Rounded" panose="020B0500000000000000" pitchFamily="34" charset="0"/>
                <a:cs typeface="Times New Roman" panose="02020603050405020304" pitchFamily="18" charset="0"/>
              </a:rPr>
              <a:t>    </a:t>
            </a:r>
            <a:r>
              <a:rPr lang="vi-VN" sz="4000" b="1" dirty="0" smtClean="0">
                <a:latin typeface="Times New Roman" panose="02020603050405020304" pitchFamily="18" charset="0"/>
                <a:ea typeface="Arial-Rounded" panose="020B0500000000000000" pitchFamily="34" charset="0"/>
                <a:cs typeface="Times New Roman" panose="02020603050405020304" pitchFamily="18" charset="0"/>
              </a:rPr>
              <a:t>Bài </a:t>
            </a:r>
            <a:r>
              <a:rPr lang="vi-VN" sz="4000" b="1" dirty="0">
                <a:latin typeface="Times New Roman" panose="02020603050405020304" pitchFamily="18" charset="0"/>
                <a:ea typeface="Arial-Rounded" panose="020B0500000000000000" pitchFamily="34" charset="0"/>
                <a:cs typeface="Times New Roman" panose="02020603050405020304" pitchFamily="18" charset="0"/>
              </a:rPr>
              <a:t>văn cho biết muốn xây dựng được đất nước giàu mạnh thì mỗi người dân cần phải mạnh khỏe. Tập thể dục là cách nâng cao sức khỏe.</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2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2000">
                                          <p:cBhvr additive="base">
                                            <p:cTn id="7" dur="500" fill="hold"/>
                                            <p:tgtEl>
                                              <p:spTgt spid="8"/>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1"/>
                                            </p:tgtEl>
                                            <p:attrNameLst>
                                              <p:attrName>ppt_y</p:attrName>
                                            </p:attrNameLst>
                                          </p:cBhvr>
                                          <p:tavLst>
                                            <p:tav tm="0">
                                              <p:val>
                                                <p:strVal val="#ppt_y"/>
                                              </p:val>
                                            </p:tav>
                                            <p:tav tm="100000">
                                              <p:val>
                                                <p:strVal val="#ppt_y"/>
                                              </p:val>
                                            </p:tav>
                                          </p:tavLst>
                                        </p:anim>
                                        <p:anim calcmode="lin" valueType="num">
                                          <p:cBhvr>
                                            <p:cTn id="14"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1"/>
                                            </p:tgtEl>
                                            <p:attrNameLst>
                                              <p:attrName>ppt_y</p:attrName>
                                            </p:attrNameLst>
                                          </p:cBhvr>
                                          <p:tavLst>
                                            <p:tav tm="0">
                                              <p:val>
                                                <p:strVal val="#ppt_y"/>
                                              </p:val>
                                            </p:tav>
                                            <p:tav tm="100000">
                                              <p:val>
                                                <p:strVal val="#ppt_y"/>
                                              </p:val>
                                            </p:tav>
                                          </p:tavLst>
                                        </p:anim>
                                        <p:anim calcmode="lin" valueType="num">
                                          <p:cBhvr>
                                            <p:cTn id="14"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17198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70034" y="492367"/>
            <a:ext cx="5143500" cy="591722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5419" y="492368"/>
            <a:ext cx="5452695" cy="5917223"/>
          </a:xfrm>
          <a:prstGeom prst="rect">
            <a:avLst/>
          </a:prstGeom>
        </p:spPr>
      </p:pic>
    </p:spTree>
    <p:extLst>
      <p:ext uri="{BB962C8B-B14F-4D97-AF65-F5344CB8AC3E}">
        <p14:creationId xmlns:p14="http://schemas.microsoft.com/office/powerpoint/2010/main" val="36639287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1"/>
          <p:cNvPicPr>
            <a:picLocks noChangeAspect="1"/>
          </p:cNvPicPr>
          <p:nvPr/>
        </p:nvPicPr>
        <p:blipFill>
          <a:blip r:embed="rId2"/>
          <a:stretch>
            <a:fillRect/>
          </a:stretch>
        </p:blipFill>
        <p:spPr>
          <a:xfrm>
            <a:off x="-15240" y="-31750"/>
            <a:ext cx="12222480" cy="6920865"/>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4159" y="-1468192"/>
            <a:ext cx="8743682" cy="8743682"/>
          </a:xfrm>
          <a:prstGeom prst="rect">
            <a:avLst/>
          </a:prstGeom>
        </p:spPr>
      </p:pic>
      <p:pic>
        <p:nvPicPr>
          <p:cNvPr id="10" name="Picture 2" descr="Tree Leaves Png, Transparent Png - 4000x2000(#632760) - PngFind"/>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70" b="100000" l="0" r="100000"/>
                    </a14:imgEffect>
                  </a14:imgLayer>
                </a14:imgProps>
              </a:ext>
              <a:ext uri="{28A0092B-C50C-407E-A947-70E740481C1C}">
                <a14:useLocalDpi xmlns:a14="http://schemas.microsoft.com/office/drawing/2010/main" val="0"/>
              </a:ext>
            </a:extLst>
          </a:blip>
          <a:srcRect/>
          <a:stretch>
            <a:fillRect/>
          </a:stretch>
        </p:blipFill>
        <p:spPr bwMode="auto">
          <a:xfrm flipH="1">
            <a:off x="3807337" y="4015130"/>
            <a:ext cx="3501439" cy="1917455"/>
          </a:xfrm>
          <a:prstGeom prst="rect">
            <a:avLst/>
          </a:prstGeom>
          <a:noFill/>
          <a:extLst>
            <a:ext uri="{909E8E84-426E-40DD-AFC4-6F175D3DCCD1}">
              <a14:hiddenFill xmlns:a14="http://schemas.microsoft.com/office/drawing/2010/main">
                <a:solidFill>
                  <a:srgbClr val="FFFFFF"/>
                </a:solidFill>
              </a14:hiddenFill>
            </a:ext>
          </a:extLst>
        </p:spPr>
      </p:pic>
      <p:sp>
        <p:nvSpPr>
          <p:cNvPr id="7" name="WordArt 4"/>
          <p:cNvSpPr>
            <a:spLocks noChangeArrowheads="1" noChangeShapeType="1"/>
          </p:cNvSpPr>
          <p:nvPr/>
        </p:nvSpPr>
        <p:spPr bwMode="auto">
          <a:xfrm>
            <a:off x="3371710" y="2027349"/>
            <a:ext cx="5310554" cy="1752600"/>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Wave2">
              <a:avLst>
                <a:gd name="adj1" fmla="val 13005"/>
                <a:gd name="adj2" fmla="val 0"/>
              </a:avLst>
            </a:prstTxWarp>
          </a:bodyPr>
          <a:lstStyle/>
          <a:p>
            <a:pPr algn="ctr"/>
            <a:r>
              <a:rPr lang="vi-VN" sz="3600" b="1" kern="10" dirty="0">
                <a:solidFill>
                  <a:srgbClr val="0070C0"/>
                </a:solidFill>
                <a:effectLst>
                  <a:outerShdw dist="53882" dir="2700000" algn="ctr" rotWithShape="0">
                    <a:srgbClr val="C0C0C0">
                      <a:alpha val="75000"/>
                    </a:srgbClr>
                  </a:outerShdw>
                </a:effectLst>
                <a:latin typeface="Times New Roman" panose="02020603050405020304"/>
                <a:cs typeface="Times New Roman" panose="02020603050405020304"/>
              </a:rPr>
              <a:t>CHÚC CÁC EM CHĂM NGOAN </a:t>
            </a:r>
            <a:r>
              <a:rPr lang="vi-VN" sz="3600" b="1" kern="10" dirty="0" smtClean="0">
                <a:solidFill>
                  <a:srgbClr val="0070C0"/>
                </a:solidFill>
                <a:effectLst>
                  <a:outerShdw dist="53882" dir="2700000" algn="ctr" rotWithShape="0">
                    <a:srgbClr val="C0C0C0">
                      <a:alpha val="75000"/>
                    </a:srgbClr>
                  </a:outerShdw>
                </a:effectLst>
                <a:latin typeface="Times New Roman" panose="02020603050405020304"/>
                <a:cs typeface="Times New Roman" panose="02020603050405020304"/>
              </a:rPr>
              <a:t>,</a:t>
            </a:r>
            <a:endParaRPr lang="en-US" sz="3600" b="1" kern="10" dirty="0" smtClean="0">
              <a:solidFill>
                <a:srgbClr val="0070C0"/>
              </a:solidFill>
              <a:effectLst>
                <a:outerShdw dist="53882" dir="2700000" algn="ctr" rotWithShape="0">
                  <a:srgbClr val="C0C0C0">
                    <a:alpha val="75000"/>
                  </a:srgbClr>
                </a:outerShdw>
              </a:effectLst>
              <a:latin typeface="Times New Roman" panose="02020603050405020304"/>
              <a:cs typeface="Times New Roman" panose="02020603050405020304"/>
            </a:endParaRPr>
          </a:p>
          <a:p>
            <a:pPr algn="ctr"/>
            <a:r>
              <a:rPr lang="vi-VN" sz="3600" b="1" kern="10" dirty="0" smtClean="0">
                <a:solidFill>
                  <a:srgbClr val="0070C0"/>
                </a:solidFill>
                <a:effectLst>
                  <a:outerShdw dist="53882" dir="2700000" algn="ctr" rotWithShape="0">
                    <a:srgbClr val="C0C0C0">
                      <a:alpha val="75000"/>
                    </a:srgbClr>
                  </a:outerShdw>
                </a:effectLst>
                <a:latin typeface="Times New Roman" panose="02020603050405020304"/>
                <a:cs typeface="Times New Roman" panose="02020603050405020304"/>
              </a:rPr>
              <a:t>HỌC </a:t>
            </a:r>
            <a:r>
              <a:rPr lang="vi-VN" sz="3600" b="1" kern="10" dirty="0">
                <a:solidFill>
                  <a:srgbClr val="0070C0"/>
                </a:solidFill>
                <a:effectLst>
                  <a:outerShdw dist="53882" dir="2700000" algn="ctr" rotWithShape="0">
                    <a:srgbClr val="C0C0C0">
                      <a:alpha val="75000"/>
                    </a:srgbClr>
                  </a:outerShdw>
                </a:effectLst>
                <a:latin typeface="Times New Roman" panose="02020603050405020304"/>
                <a:cs typeface="Times New Roman" panose="02020603050405020304"/>
              </a:rPr>
              <a:t>GIỎI</a:t>
            </a:r>
          </a:p>
        </p:txBody>
      </p:sp>
    </p:spTree>
    <p:extLst>
      <p:ext uri="{BB962C8B-B14F-4D97-AF65-F5344CB8AC3E}">
        <p14:creationId xmlns:p14="http://schemas.microsoft.com/office/powerpoint/2010/main" val="3833275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914400" y="174171"/>
            <a:ext cx="10441578" cy="6246632"/>
          </a:xfrm>
          <a:prstGeom prst="rect">
            <a:avLst/>
          </a:prstGeom>
        </p:spPr>
      </p:pic>
    </p:spTree>
    <p:extLst>
      <p:ext uri="{BB962C8B-B14F-4D97-AF65-F5344CB8AC3E}">
        <p14:creationId xmlns:p14="http://schemas.microsoft.com/office/powerpoint/2010/main" val="36936631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flipH="1">
            <a:off x="1714247" y="1356232"/>
            <a:ext cx="3017242" cy="5828932"/>
          </a:xfrm>
          <a:prstGeom prst="rect">
            <a:avLst/>
          </a:prstGeom>
        </p:spPr>
      </p:pic>
      <p:sp>
        <p:nvSpPr>
          <p:cNvPr id="37" name="Rounded Rectangular Callout 36"/>
          <p:cNvSpPr/>
          <p:nvPr/>
        </p:nvSpPr>
        <p:spPr>
          <a:xfrm>
            <a:off x="3320053" y="696207"/>
            <a:ext cx="7705909" cy="1692733"/>
          </a:xfrm>
          <a:prstGeom prst="wedgeRoundRectCallout">
            <a:avLst>
              <a:gd name="adj1" fmla="val -32291"/>
              <a:gd name="adj2" fmla="val 70267"/>
              <a:gd name="adj3" fmla="val 16667"/>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srgbClr val="C00000"/>
                </a:solidFill>
                <a:latin typeface="Times New Roman" panose="02020603050405020304" pitchFamily="18" charset="0"/>
                <a:cs typeface="Times New Roman" panose="02020603050405020304" pitchFamily="18" charset="0"/>
              </a:rPr>
              <a:t>Em</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cảm</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thấy</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thế</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nào</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sau</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khi</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tham</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gia</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một</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hoạt</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động</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thể</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dục</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thể</a:t>
            </a:r>
            <a:r>
              <a:rPr lang="en-US" sz="3600" b="1" dirty="0">
                <a:solidFill>
                  <a:srgbClr val="C00000"/>
                </a:solidFill>
                <a:latin typeface="Times New Roman" panose="02020603050405020304" pitchFamily="18" charset="0"/>
                <a:cs typeface="Times New Roman" panose="02020603050405020304" pitchFamily="18" charset="0"/>
              </a:rPr>
              <a:t> thao?</a:t>
            </a:r>
            <a:endPar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l="43662" t="48030" r="37260"/>
          <a:stretch/>
        </p:blipFill>
        <p:spPr>
          <a:xfrm rot="10066128">
            <a:off x="207781" y="-509260"/>
            <a:ext cx="2167390" cy="3321089"/>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r="77740" b="51743"/>
          <a:stretch/>
        </p:blipFill>
        <p:spPr>
          <a:xfrm rot="19628386" flipH="1">
            <a:off x="10157645" y="4943307"/>
            <a:ext cx="1626412" cy="1983294"/>
          </a:xfrm>
          <a:prstGeom prst="rect">
            <a:avLst/>
          </a:prstGeom>
        </p:spPr>
      </p:pic>
    </p:spTree>
    <p:extLst>
      <p:ext uri="{BB962C8B-B14F-4D97-AF65-F5344CB8AC3E}">
        <p14:creationId xmlns:p14="http://schemas.microsoft.com/office/powerpoint/2010/main" val="1348917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withEffect">
                                  <p:stCondLst>
                                    <p:cond delay="0"/>
                                  </p:stCondLst>
                                  <p:childTnLst>
                                    <p:animMotion origin="layout" path="M 6.25E-7 -4.07407E-6 L 0.16549 0.22362 " pathEditMode="relative" rAng="0" ptsTypes="AA">
                                      <p:cBhvr>
                                        <p:cTn id="6" dur="2000" fill="hold"/>
                                        <p:tgtEl>
                                          <p:spTgt spid="16"/>
                                        </p:tgtEl>
                                        <p:attrNameLst>
                                          <p:attrName>ppt_x</p:attrName>
                                          <p:attrName>ppt_y</p:attrName>
                                        </p:attrNameLst>
                                      </p:cBhvr>
                                      <p:rCtr x="8268" y="11181"/>
                                    </p:animMotion>
                                  </p:childTnLst>
                                </p:cTn>
                              </p:par>
                              <p:par>
                                <p:cTn id="7" presetID="64" presetClass="path" presetSubtype="0" accel="50000" decel="50000" fill="hold" nodeType="withEffect">
                                  <p:stCondLst>
                                    <p:cond delay="0"/>
                                  </p:stCondLst>
                                  <p:childTnLst>
                                    <p:animMotion origin="layout" path="M 2.08333E-7 2.22222E-6 L -0.16055 -0.09977 " pathEditMode="relative" rAng="0" ptsTypes="AA">
                                      <p:cBhvr>
                                        <p:cTn id="8" dur="2000" fill="hold"/>
                                        <p:tgtEl>
                                          <p:spTgt spid="17"/>
                                        </p:tgtEl>
                                        <p:attrNameLst>
                                          <p:attrName>ppt_x</p:attrName>
                                          <p:attrName>ppt_y</p:attrName>
                                        </p:attrNameLst>
                                      </p:cBhvr>
                                      <p:rCtr x="-8034" y="-5000"/>
                                    </p:animMotion>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ppt_x"/>
                                          </p:val>
                                        </p:tav>
                                        <p:tav tm="100000">
                                          <p:val>
                                            <p:strVal val="#ppt_x"/>
                                          </p:val>
                                        </p:tav>
                                      </p:tavLst>
                                    </p:anim>
                                    <p:anim calcmode="lin" valueType="num">
                                      <p:cBhvr additive="base">
                                        <p:cTn id="14" dur="500" fill="hold"/>
                                        <p:tgtEl>
                                          <p:spTgt spid="3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500" fill="hold"/>
                                        <p:tgtEl>
                                          <p:spTgt spid="37"/>
                                        </p:tgtEl>
                                        <p:attrNameLst>
                                          <p:attrName>ppt_x</p:attrName>
                                        </p:attrNameLst>
                                      </p:cBhvr>
                                      <p:tavLst>
                                        <p:tav tm="0">
                                          <p:val>
                                            <p:strVal val="#ppt_x"/>
                                          </p:val>
                                        </p:tav>
                                        <p:tav tm="100000">
                                          <p:val>
                                            <p:strVal val="#ppt_x"/>
                                          </p:val>
                                        </p:tav>
                                      </p:tavLst>
                                    </p:anim>
                                    <p:anim calcmode="lin" valueType="num">
                                      <p:cBhvr additive="base">
                                        <p:cTn id="1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32116" y="0"/>
            <a:ext cx="5546414" cy="5060783"/>
          </a:xfrm>
          <a:prstGeom prst="rect">
            <a:avLst/>
          </a:prstGeom>
        </p:spPr>
      </p:pic>
    </p:spTree>
    <p:extLst>
      <p:ext uri="{BB962C8B-B14F-4D97-AF65-F5344CB8AC3E}">
        <p14:creationId xmlns:p14="http://schemas.microsoft.com/office/powerpoint/2010/main" val="40373636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45326" y="1053737"/>
            <a:ext cx="9919063" cy="1323439"/>
          </a:xfrm>
          <a:prstGeom prst="rect">
            <a:avLst/>
          </a:prstGeom>
          <a:noFill/>
        </p:spPr>
        <p:txBody>
          <a:bodyPr wrap="square" rtlCol="0">
            <a:spAutoFit/>
          </a:bodyPr>
          <a:lstStyle/>
          <a:p>
            <a:pPr algn="ctr"/>
            <a:r>
              <a:rPr lang="en-US" sz="4000" dirty="0" err="1" smtClean="0">
                <a:latin typeface="Times New Roman" panose="02020603050405020304" pitchFamily="18" charset="0"/>
                <a:cs typeface="Times New Roman" panose="02020603050405020304" pitchFamily="18" charset="0"/>
              </a:rPr>
              <a:t>Tiếng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Việt</a:t>
            </a:r>
            <a:endParaRPr lang="en-US" sz="4000" dirty="0" smtClean="0">
              <a:latin typeface="Times New Roman" panose="02020603050405020304" pitchFamily="18" charset="0"/>
              <a:cs typeface="Times New Roman" panose="02020603050405020304" pitchFamily="18" charset="0"/>
            </a:endParaRPr>
          </a:p>
          <a:p>
            <a:pPr algn="ctr"/>
            <a:r>
              <a:rPr lang="en-US" sz="4000" dirty="0" err="1" smtClean="0">
                <a:latin typeface="Times New Roman" panose="02020603050405020304" pitchFamily="18" charset="0"/>
                <a:cs typeface="Times New Roman" panose="02020603050405020304" pitchFamily="18" charset="0"/>
              </a:rPr>
              <a:t>Đọc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Lời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kêu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gọi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toàn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dân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tập</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thể</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dục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Tiết</a:t>
            </a:r>
            <a:r>
              <a:rPr lang="en-US" sz="4000" dirty="0" smtClean="0">
                <a:latin typeface="Times New Roman" panose="02020603050405020304" pitchFamily="18" charset="0"/>
                <a:cs typeface="Times New Roman" panose="02020603050405020304" pitchFamily="18" charset="0"/>
              </a:rPr>
              <a:t> 1)</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1037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99382" y="887896"/>
            <a:ext cx="6848067" cy="6848067"/>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58" t="3672" r="49225" b="61932"/>
          <a:stretch/>
        </p:blipFill>
        <p:spPr>
          <a:xfrm>
            <a:off x="271277" y="0"/>
            <a:ext cx="6929255" cy="6308035"/>
          </a:xfrm>
          <a:prstGeom prst="rect">
            <a:avLst/>
          </a:prstGeom>
        </p:spPr>
      </p:pic>
      <p:pic>
        <p:nvPicPr>
          <p:cNvPr id="3" name="Picture 2">
            <a:extLst>
              <a:ext uri="{FF2B5EF4-FFF2-40B4-BE49-F238E27FC236}">
                <a16:creationId xmlns:a16="http://schemas.microsoft.com/office/drawing/2014/main" id="{D8EF04D2-C4D0-4F10-A38B-604323C7F36B}"/>
              </a:ext>
            </a:extLst>
          </p:cNvPr>
          <p:cNvPicPr>
            <a:picLocks noChangeAspect="1"/>
          </p:cNvPicPr>
          <p:nvPr/>
        </p:nvPicPr>
        <p:blipFill>
          <a:blip r:embed="rId4"/>
          <a:stretch>
            <a:fillRect/>
          </a:stretch>
        </p:blipFill>
        <p:spPr>
          <a:xfrm>
            <a:off x="1681115" y="2271460"/>
            <a:ext cx="4066384" cy="1847248"/>
          </a:xfrm>
          <a:prstGeom prst="rect">
            <a:avLst/>
          </a:prstGeom>
        </p:spPr>
      </p:pic>
    </p:spTree>
    <p:extLst>
      <p:ext uri="{BB962C8B-B14F-4D97-AF65-F5344CB8AC3E}">
        <p14:creationId xmlns:p14="http://schemas.microsoft.com/office/powerpoint/2010/main" val="3010436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descr="图片1"/>
          <p:cNvPicPr>
            <a:picLocks noChangeAspect="1"/>
          </p:cNvPicPr>
          <p:nvPr/>
        </p:nvPicPr>
        <p:blipFill>
          <a:blip r:embed="rId2"/>
          <a:stretch>
            <a:fillRect/>
          </a:stretch>
        </p:blipFill>
        <p:spPr>
          <a:xfrm>
            <a:off x="-15875" y="-31750"/>
            <a:ext cx="12222480" cy="6920865"/>
          </a:xfrm>
          <a:prstGeom prst="rect">
            <a:avLst/>
          </a:prstGeom>
        </p:spPr>
      </p:pic>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933" b="100000" l="1563" r="100000"/>
                    </a14:imgEffect>
                  </a14:imgLayer>
                </a14:imgProps>
              </a:ext>
              <a:ext uri="{28A0092B-C50C-407E-A947-70E740481C1C}">
                <a14:useLocalDpi xmlns:a14="http://schemas.microsoft.com/office/drawing/2010/main" val="0"/>
              </a:ext>
            </a:extLst>
          </a:blip>
          <a:stretch>
            <a:fillRect/>
          </a:stretch>
        </p:blipFill>
        <p:spPr>
          <a:xfrm>
            <a:off x="3477871" y="2253803"/>
            <a:ext cx="5382216" cy="5634507"/>
          </a:xfrm>
          <a:prstGeom prst="rect">
            <a:avLst/>
          </a:prstGeom>
        </p:spPr>
      </p:pic>
      <p:sp>
        <p:nvSpPr>
          <p:cNvPr id="4" name="Cloud 3"/>
          <p:cNvSpPr/>
          <p:nvPr/>
        </p:nvSpPr>
        <p:spPr>
          <a:xfrm>
            <a:off x="592428" y="2640169"/>
            <a:ext cx="3013656" cy="1790163"/>
          </a:xfrm>
          <a:prstGeom prst="cloud">
            <a:avLst/>
          </a:prstGeom>
          <a:solidFill>
            <a:schemeClr val="accent2">
              <a:lumMod val="40000"/>
              <a:lumOff val="60000"/>
            </a:schemeClr>
          </a:solidFill>
          <a:ln w="5715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Mắt</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dõi</a:t>
            </a:r>
            <a:endPar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Cloud 5"/>
          <p:cNvSpPr/>
          <p:nvPr/>
        </p:nvSpPr>
        <p:spPr>
          <a:xfrm>
            <a:off x="4878947" y="616039"/>
            <a:ext cx="3013656" cy="1790163"/>
          </a:xfrm>
          <a:prstGeom prst="cloud">
            <a:avLst/>
          </a:prstGeom>
          <a:solidFill>
            <a:schemeClr val="accent6">
              <a:lumMod val="20000"/>
              <a:lumOff val="80000"/>
            </a:schemeClr>
          </a:solidFill>
          <a:ln w="5715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Tai </a:t>
            </a:r>
            <a:r>
              <a:rPr kumimoji="0" lang="en-US"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nghe</a:t>
            </a:r>
            <a:endParaRPr kumimoji="0" lang="en-US"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Cloud 6"/>
          <p:cNvSpPr/>
          <p:nvPr/>
        </p:nvSpPr>
        <p:spPr>
          <a:xfrm>
            <a:off x="8782239" y="2934237"/>
            <a:ext cx="3013656" cy="1790163"/>
          </a:xfrm>
          <a:prstGeom prst="cloud">
            <a:avLst/>
          </a:prstGeom>
          <a:solidFill>
            <a:schemeClr val="accent4">
              <a:lumMod val="20000"/>
              <a:lumOff val="80000"/>
            </a:schemeClr>
          </a:solidFill>
          <a:ln w="57150">
            <a:solidFill>
              <a:schemeClr val="accent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C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Tay</a:t>
            </a:r>
            <a:r>
              <a:rPr kumimoji="0" lang="en-US" sz="3600" b="1" i="0" u="none" strike="noStrike" kern="1200" cap="none" spc="0" normalizeH="0" baseline="0" noProof="0" dirty="0">
                <a:ln>
                  <a:noFill/>
                </a:ln>
                <a:solidFill>
                  <a:srgbClr val="FFC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C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dò</a:t>
            </a:r>
            <a:endParaRPr kumimoji="0" lang="en-US" sz="3600" b="1" i="0" u="none" strike="noStrike" kern="1200" cap="none" spc="0" normalizeH="0" baseline="0" noProof="0" dirty="0">
              <a:ln>
                <a:noFill/>
              </a:ln>
              <a:solidFill>
                <a:srgbClr val="FFC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3" name="Group 2"/>
          <p:cNvGrpSpPr/>
          <p:nvPr/>
        </p:nvGrpSpPr>
        <p:grpSpPr>
          <a:xfrm>
            <a:off x="-263807" y="-191868"/>
            <a:ext cx="3041139" cy="2113313"/>
            <a:chOff x="-263807" y="-191868"/>
            <a:chExt cx="3041139" cy="2113313"/>
          </a:xfrm>
        </p:grpSpPr>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52338" t="65972"/>
            <a:stretch/>
          </p:blipFill>
          <p:spPr>
            <a:xfrm>
              <a:off x="-263807" y="-191868"/>
              <a:ext cx="3041139" cy="2113313"/>
            </a:xfrm>
            <a:prstGeom prst="rect">
              <a:avLst/>
            </a:prstGeom>
          </p:spPr>
        </p:pic>
        <p:sp>
          <p:nvSpPr>
            <p:cNvPr id="10" name="TextBox 9"/>
            <p:cNvSpPr txBox="1"/>
            <p:nvPr/>
          </p:nvSpPr>
          <p:spPr>
            <a:xfrm>
              <a:off x="33269" y="541622"/>
              <a:ext cx="24469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 MẪU</a:t>
              </a:r>
            </a:p>
          </p:txBody>
        </p:sp>
      </p:grpSp>
    </p:spTree>
    <p:extLst>
      <p:ext uri="{BB962C8B-B14F-4D97-AF65-F5344CB8AC3E}">
        <p14:creationId xmlns:p14="http://schemas.microsoft.com/office/powerpoint/2010/main" val="1788352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1000"/>
                            </p:stCondLst>
                            <p:childTnLst>
                              <p:par>
                                <p:cTn id="17" presetID="16" presetClass="entr" presetSubtype="21"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par>
                          <p:cTn id="20" fill="hold">
                            <p:stCondLst>
                              <p:cond delay="1500"/>
                            </p:stCondLst>
                            <p:childTnLst>
                              <p:par>
                                <p:cTn id="21" presetID="16" presetClass="entr" presetSubtype="21"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285</TotalTime>
  <Words>559</Words>
  <Application>Microsoft Office PowerPoint</Application>
  <PresentationFormat>Widescreen</PresentationFormat>
  <Paragraphs>71</Paragraphs>
  <Slides>34</Slides>
  <Notes>15</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微软雅黑</vt:lpstr>
      <vt:lpstr>宋体</vt:lpstr>
      <vt:lpstr>Arial</vt:lpstr>
      <vt:lpstr>Arial-Rounded</vt:lpstr>
      <vt:lpstr>Calibri</vt:lpstr>
      <vt:lpstr>Calibri Light</vt:lpstr>
      <vt:lpstr>Coiny</vt:lpstr>
      <vt:lpstr>等线</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87</cp:revision>
  <dcterms:created xsi:type="dcterms:W3CDTF">2022-11-12T13:14:48Z</dcterms:created>
  <dcterms:modified xsi:type="dcterms:W3CDTF">2023-02-19T15:34:20Z</dcterms:modified>
</cp:coreProperties>
</file>