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0" r:id="rId3"/>
    <p:sldMasterId id="2147483739" r:id="rId4"/>
    <p:sldMasterId id="2147483753" r:id="rId5"/>
    <p:sldMasterId id="2147483765" r:id="rId6"/>
    <p:sldMasterId id="2147483788" r:id="rId7"/>
  </p:sldMasterIdLst>
  <p:notesMasterIdLst>
    <p:notesMasterId r:id="rId31"/>
  </p:notesMasterIdLst>
  <p:sldIdLst>
    <p:sldId id="286" r:id="rId8"/>
    <p:sldId id="474" r:id="rId9"/>
    <p:sldId id="514" r:id="rId10"/>
    <p:sldId id="533" r:id="rId11"/>
    <p:sldId id="534" r:id="rId12"/>
    <p:sldId id="542" r:id="rId13"/>
    <p:sldId id="537" r:id="rId14"/>
    <p:sldId id="535" r:id="rId15"/>
    <p:sldId id="538" r:id="rId16"/>
    <p:sldId id="523" r:id="rId17"/>
    <p:sldId id="524" r:id="rId18"/>
    <p:sldId id="539" r:id="rId19"/>
    <p:sldId id="540" r:id="rId20"/>
    <p:sldId id="525" r:id="rId21"/>
    <p:sldId id="541" r:id="rId22"/>
    <p:sldId id="526" r:id="rId23"/>
    <p:sldId id="527" r:id="rId24"/>
    <p:sldId id="504" r:id="rId25"/>
    <p:sldId id="505" r:id="rId26"/>
    <p:sldId id="506" r:id="rId27"/>
    <p:sldId id="528" r:id="rId28"/>
    <p:sldId id="529" r:id="rId29"/>
    <p:sldId id="363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D59E03-22C0-4D3E-AA97-A7AAC9F9C5F4}">
          <p14:sldIdLst>
            <p14:sldId id="286"/>
            <p14:sldId id="474"/>
            <p14:sldId id="514"/>
            <p14:sldId id="533"/>
            <p14:sldId id="534"/>
            <p14:sldId id="542"/>
            <p14:sldId id="537"/>
            <p14:sldId id="535"/>
            <p14:sldId id="538"/>
            <p14:sldId id="523"/>
            <p14:sldId id="524"/>
            <p14:sldId id="539"/>
            <p14:sldId id="540"/>
            <p14:sldId id="525"/>
            <p14:sldId id="541"/>
            <p14:sldId id="526"/>
            <p14:sldId id="527"/>
            <p14:sldId id="504"/>
            <p14:sldId id="505"/>
            <p14:sldId id="506"/>
            <p14:sldId id="528"/>
            <p14:sldId id="529"/>
            <p14:sldId id="363"/>
          </p14:sldIdLst>
        </p14:section>
        <p14:section name="Untitled Section" id="{8864B6CD-D559-474B-8905-AEDE750AD5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FF00"/>
    <a:srgbClr val="336699"/>
    <a:srgbClr val="FF0000"/>
    <a:srgbClr val="AAF4AA"/>
    <a:srgbClr val="0D0DF3"/>
    <a:srgbClr val="F7F9A5"/>
    <a:srgbClr val="99FF66"/>
    <a:srgbClr val="E6B8CD"/>
    <a:srgbClr val="EAF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2" autoAdjust="0"/>
  </p:normalViewPr>
  <p:slideViewPr>
    <p:cSldViewPr>
      <p:cViewPr varScale="1">
        <p:scale>
          <a:sx n="69" d="100"/>
          <a:sy n="69" d="100"/>
        </p:scale>
        <p:origin x="130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515C-E5C2-432F-8019-B373AA0AD175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960F8-E890-4710-BCD6-2A28E7EA0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4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7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6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55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21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10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7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48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7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28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7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3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849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19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09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8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557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04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30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7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9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1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04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634563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566374"/>
            <a:ext cx="7400615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7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52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900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4573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497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6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30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2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22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1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57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34987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14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11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0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9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25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25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91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26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39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8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125"/>
            </a:lvl1pPr>
            <a:lvl2pPr marL="342875" indent="0">
              <a:buNone/>
              <a:defRPr sz="900"/>
            </a:lvl2pPr>
            <a:lvl3pPr marL="685749" indent="0">
              <a:buNone/>
              <a:defRPr sz="825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0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125"/>
            </a:lvl1pPr>
            <a:lvl2pPr marL="342875" indent="0">
              <a:buNone/>
              <a:defRPr sz="900"/>
            </a:lvl2pPr>
            <a:lvl3pPr marL="685749" indent="0">
              <a:buNone/>
              <a:defRPr sz="825"/>
            </a:lvl3pPr>
            <a:lvl4pPr marL="1028624" indent="0">
              <a:buNone/>
              <a:defRPr sz="675"/>
            </a:lvl4pPr>
            <a:lvl5pPr marL="1371498" indent="0">
              <a:buNone/>
              <a:defRPr sz="675"/>
            </a:lvl5pPr>
            <a:lvl6pPr marL="1714373" indent="0">
              <a:buNone/>
              <a:defRPr sz="675"/>
            </a:lvl6pPr>
            <a:lvl7pPr marL="2057246" indent="0">
              <a:buNone/>
              <a:defRPr sz="675"/>
            </a:lvl7pPr>
            <a:lvl8pPr marL="2400120" indent="0">
              <a:buNone/>
              <a:defRPr sz="675"/>
            </a:lvl8pPr>
            <a:lvl9pPr marL="274299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0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04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69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38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3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31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62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582245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46"/>
            <a:ext cx="6858000" cy="1655763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25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504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6422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433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51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425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25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1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8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25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208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25"/>
            </a:lvl2pPr>
            <a:lvl3pPr marL="685749" indent="0">
              <a:buNone/>
              <a:defRPr sz="900"/>
            </a:lvl3pPr>
            <a:lvl4pPr marL="1028624" indent="0">
              <a:buNone/>
              <a:defRPr sz="825"/>
            </a:lvl4pPr>
            <a:lvl5pPr marL="1371498" indent="0">
              <a:buNone/>
              <a:defRPr sz="825"/>
            </a:lvl5pPr>
            <a:lvl6pPr marL="1714373" indent="0">
              <a:buNone/>
              <a:defRPr sz="825"/>
            </a:lvl6pPr>
            <a:lvl7pPr marL="2057246" indent="0">
              <a:buNone/>
              <a:defRPr sz="825"/>
            </a:lvl7pPr>
            <a:lvl8pPr marL="2400120" indent="0">
              <a:buNone/>
              <a:defRPr sz="825"/>
            </a:lvl8pPr>
            <a:lvl9pPr marL="2742995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36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25"/>
            </a:lvl2pPr>
            <a:lvl3pPr marL="685749" indent="0">
              <a:buNone/>
              <a:defRPr sz="900"/>
            </a:lvl3pPr>
            <a:lvl4pPr marL="1028624" indent="0">
              <a:buNone/>
              <a:defRPr sz="825"/>
            </a:lvl4pPr>
            <a:lvl5pPr marL="1371498" indent="0">
              <a:buNone/>
              <a:defRPr sz="825"/>
            </a:lvl5pPr>
            <a:lvl6pPr marL="1714373" indent="0">
              <a:buNone/>
              <a:defRPr sz="825"/>
            </a:lvl6pPr>
            <a:lvl7pPr marL="2057246" indent="0">
              <a:buNone/>
              <a:defRPr sz="825"/>
            </a:lvl7pPr>
            <a:lvl8pPr marL="2400120" indent="0">
              <a:buNone/>
              <a:defRPr sz="825"/>
            </a:lvl8pPr>
            <a:lvl9pPr marL="2742995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628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79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365138"/>
            <a:ext cx="1971675" cy="581183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65138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61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6298-C00C-488C-83D1-8D78C4A90B2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3/20/2023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4-11-2004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10EE0-C68A-42AD-B926-F653A7935E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30827"/>
      </p:ext>
    </p:extLst>
  </p:cSld>
  <p:clrMapOvr>
    <a:masterClrMapping/>
  </p:clrMapOvr>
  <p:transition spd="slow">
    <p:zoom dir="in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5ACA4-F818-400C-B4ED-C7C76536BBB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5AEE7-1439-4411-9424-DFCD695185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89337"/>
      </p:ext>
    </p:extLst>
  </p:cSld>
  <p:clrMapOvr>
    <a:masterClrMapping/>
  </p:clrMapOvr>
  <p:transition spd="slow">
    <p:zoom dir="in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F405E-3872-45BC-A534-86045AF1AAD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69DB6-4300-489D-B0E4-39E557118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67746"/>
      </p:ext>
    </p:extLst>
  </p:cSld>
  <p:clrMapOvr>
    <a:masterClrMapping/>
  </p:clrMapOvr>
  <p:transition spd="slow">
    <p:zoom dir="in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A10DD-A642-4E3A-BC23-47D7F4336BE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9D14-5C28-4A8E-9612-2931ABF33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54139"/>
      </p:ext>
    </p:extLst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58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23287-5C0A-4A71-90FD-E810C369D2E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2B035-A1CB-4D59-B098-B16375DCA9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82653"/>
      </p:ext>
    </p:extLst>
  </p:cSld>
  <p:clrMapOvr>
    <a:masterClrMapping/>
  </p:clrMapOvr>
  <p:transition spd="slow">
    <p:zoom dir="in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AC0DA-7F2E-498E-9710-21E047E2ACA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E4BA0-A7D0-4E33-800A-A358540CCA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19809"/>
      </p:ext>
    </p:extLst>
  </p:cSld>
  <p:clrMapOvr>
    <a:masterClrMapping/>
  </p:clrMapOvr>
  <p:transition spd="slow">
    <p:zoom dir="in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BD34-15C9-436E-9CC1-449C84AE7A8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525AE-9C85-4084-B7D6-151ED6721A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79363"/>
      </p:ext>
    </p:extLst>
  </p:cSld>
  <p:clrMapOvr>
    <a:masterClrMapping/>
  </p:clrMapOvr>
  <p:transition spd="slow">
    <p:zoom dir="in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90895-4977-4AB4-AE62-74E892DF487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DA676-9262-4832-A0EE-4B587D2264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60815"/>
      </p:ext>
    </p:extLst>
  </p:cSld>
  <p:clrMapOvr>
    <a:masterClrMapping/>
  </p:clrMapOvr>
  <p:transition spd="slow">
    <p:zoom dir="in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BE389-63F3-49F8-BEC2-F3FCC52658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28BB1-BDF1-470B-B1F9-55481A06AB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17812"/>
      </p:ext>
    </p:extLst>
  </p:cSld>
  <p:clrMapOvr>
    <a:masterClrMapping/>
  </p:clrMapOvr>
  <p:transition spd="slow">
    <p:zoom dir="in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62B05-3FC1-4036-A803-1ED9EFCFC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7F027-578F-44F9-A27A-A474F71031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57641"/>
      </p:ext>
    </p:extLst>
  </p:cSld>
  <p:clrMapOvr>
    <a:masterClrMapping/>
  </p:clrMapOvr>
  <p:transition spd="slow">
    <p:zoom dir="in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1268A-FAE4-4B39-9487-79C8E212738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46DF3-BD96-4203-BB34-FFE2A4A7A6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44017"/>
      </p:ext>
    </p:extLst>
  </p:cSld>
  <p:clrMapOvr>
    <a:masterClrMapping/>
  </p:clrMapOvr>
  <p:transition spd="slow">
    <p:zoom dir="in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972124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12856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7613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672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79174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7671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969920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5403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78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84025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1139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1902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4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511D0BF-AAB2-4735-B87B-49562AACB3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3/20/2023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BCD6244-DB6E-4F7D-8395-AF52AE581E9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34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2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8" rIns="91434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7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8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8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749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62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49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56" indent="-25715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20069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3448417-81E0-465E-B00A-C5F3BEDCB0E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1E1D96D-7BF4-448E-88D7-3D39293B511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5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>
    <p:zoom dir="in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48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152400"/>
            <a:ext cx="73914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Chào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ĐÓN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CÁC </a:t>
            </a:r>
            <a:r>
              <a:rPr lang="en-US" sz="8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thầy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, 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cô giáo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/>
            </a:r>
            <a:b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</a:br>
            <a:r>
              <a:rPr lang="en-US" sz="8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Về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 DỰ </a:t>
            </a:r>
            <a:r>
              <a:rPr lang="vi-VN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giờ </a:t>
            </a:r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LỚP 3A</a:t>
            </a:r>
          </a:p>
        </p:txBody>
      </p:sp>
      <p:sp>
        <p:nvSpPr>
          <p:cNvPr id="6" name="WordArt 9">
            <a:extLst>
              <a:ext uri="{FF2B5EF4-FFF2-40B4-BE49-F238E27FC236}">
                <a16:creationId xmlns:a16="http://schemas.microsoft.com/office/drawing/2014/main" id="{49734409-55AD-499F-8CDB-9AC1180A59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9143" y="4445391"/>
            <a:ext cx="4698423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>
              <a:defRPr/>
            </a:pPr>
            <a:r>
              <a:rPr lang="vi-VN" sz="2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 thực hiện:</a:t>
            </a:r>
            <a:r>
              <a:rPr lang="en-US" sz="2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Lương</a:t>
            </a:r>
            <a:r>
              <a:rPr lang="en-US" sz="2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1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Thu</a:t>
            </a:r>
            <a:endParaRPr lang="vi-VN" sz="21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8">
            <a:extLst>
              <a:ext uri="{FF2B5EF4-FFF2-40B4-BE49-F238E27FC236}">
                <a16:creationId xmlns:a16="http://schemas.microsoft.com/office/drawing/2014/main" id="{1D4C8141-65A5-4F25-A3C7-83B87C8296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38028" y="2781300"/>
            <a:ext cx="506065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>
              <a:defRPr/>
            </a:pPr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n:Tự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vi-VN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355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75D6369F-0143-E3F6-0ADA-82A4449B44CC}"/>
              </a:ext>
            </a:extLst>
          </p:cNvPr>
          <p:cNvSpPr txBox="1"/>
          <p:nvPr/>
        </p:nvSpPr>
        <p:spPr>
          <a:xfrm>
            <a:off x="688441" y="304800"/>
            <a:ext cx="708659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27F556-16E5-5666-1EE3-A8C894C4E187}"/>
              </a:ext>
            </a:extLst>
          </p:cNvPr>
          <p:cNvSpPr/>
          <p:nvPr/>
        </p:nvSpPr>
        <p:spPr>
          <a:xfrm>
            <a:off x="688440" y="1736972"/>
            <a:ext cx="799835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5027A8-9628-93D6-826D-0E0CE5858655}"/>
              </a:ext>
            </a:extLst>
          </p:cNvPr>
          <p:cNvSpPr/>
          <p:nvPr/>
        </p:nvSpPr>
        <p:spPr>
          <a:xfrm>
            <a:off x="572820" y="3219909"/>
            <a:ext cx="799835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0029143-26DC-BBC6-BB89-391E58A1BEB9}"/>
              </a:ext>
            </a:extLst>
          </p:cNvPr>
          <p:cNvSpPr txBox="1"/>
          <p:nvPr/>
        </p:nvSpPr>
        <p:spPr>
          <a:xfrm>
            <a:off x="304799" y="228600"/>
            <a:ext cx="8458201" cy="14157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784AC-3A1C-6349-5DF8-B5A5F9CED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44373"/>
            <a:ext cx="8153404" cy="49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9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75476-9575-E5ED-3678-88084BE6F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001000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46B09-BDF4-DB2A-AE63-937AC77FA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81037"/>
            <a:ext cx="8496300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94127-EDB8-FB3F-9D7B-3F897E0A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7800" y="-685800"/>
            <a:ext cx="61722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DD8847F7-CD09-CD66-4BEC-213FC75281F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762000" y="661831"/>
            <a:ext cx="2653904" cy="2738438"/>
            <a:chOff x="1308" y="1009"/>
            <a:chExt cx="1001" cy="10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1D9A5F5-BDC0-06F6-8407-F92914E0A402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A582F799-B581-0E6D-FE31-C43172709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2F685BD-3C1E-1A54-C145-6FD72F3E8F24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6645CB5-2817-1977-2F69-050D72360B3B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7ABC70C-0698-E811-21F2-A44CF5B36525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425456DB-C672-6727-4997-A76FA674C5AB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8CF6433-97B4-6B0C-2A71-019A5A34A799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6ED29EA1-1904-00C9-3C31-C3062418CCD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0CAA9E7-2390-61C4-10A1-0677BC1C08FD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91440" tIns="45720" rIns="91440" bIns="4572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0F3B66A-15D2-4677-2998-205D5D27D743}"/>
              </a:ext>
            </a:extLst>
          </p:cNvPr>
          <p:cNvSpPr/>
          <p:nvPr/>
        </p:nvSpPr>
        <p:spPr>
          <a:xfrm>
            <a:off x="3427317" y="2084471"/>
            <a:ext cx="4024564" cy="19814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Thực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hành</a:t>
            </a:r>
            <a:endParaRPr lang="en-US" sz="4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5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8A74545-EFA6-B9E6-25B4-AB99BBC70B0E}"/>
              </a:ext>
            </a:extLst>
          </p:cNvPr>
          <p:cNvSpPr txBox="1"/>
          <p:nvPr/>
        </p:nvSpPr>
        <p:spPr>
          <a:xfrm>
            <a:off x="304799" y="228600"/>
            <a:ext cx="8458201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6F48C-EBA8-FD04-D4DF-596DC1753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705928"/>
            <a:ext cx="8153400" cy="464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59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00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51"/>
          <p:cNvGrpSpPr>
            <a:grpSpLocks/>
          </p:cNvGrpSpPr>
          <p:nvPr/>
        </p:nvGrpSpPr>
        <p:grpSpPr bwMode="auto">
          <a:xfrm>
            <a:off x="228605" y="85725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6554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150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>
                <a:solidFill>
                  <a:srgbClr val="000000"/>
                </a:solidFill>
                <a:effectLst>
                  <a:glow rad="101600">
                    <a:srgbClr val="E8F0F4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pic>
        <p:nvPicPr>
          <p:cNvPr id="6553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68580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9" descr="Picture1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397801"/>
            <a:ext cx="9144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WordArt 30"/>
          <p:cNvSpPr>
            <a:spLocks noChangeArrowheads="1" noChangeShapeType="1" noTextEdit="1"/>
          </p:cNvSpPr>
          <p:nvPr/>
        </p:nvSpPr>
        <p:spPr bwMode="auto">
          <a:xfrm>
            <a:off x="1082680" y="1943100"/>
            <a:ext cx="7680325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966244923"/>
      </p:ext>
    </p:extLst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89744" y="2177654"/>
            <a:ext cx="6682705" cy="10010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Người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phụ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nữ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sinh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ra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mẹ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mình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là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ai?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57177" y="86796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685800"/>
              <a:endParaRPr lang="vi-VN" sz="1500">
                <a:solidFill>
                  <a:srgbClr val="FFCC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28800" y="3429000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ngoại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91" y="3553647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924" y="3409243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14959" y="3454221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71516" y="3493144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13679" y="4270771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nội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44" y="450127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233" y="4250870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81809" y="4292107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97586" y="434102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28801" y="5156346"/>
            <a:ext cx="28956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412" y="5332859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275" y="5149164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0449" y="522177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82640" y="52780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0042" y="2060409"/>
            <a:ext cx="13144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/>
            <a:endParaRPr lang="vi-VN" sz="18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663647" y="2348539"/>
            <a:ext cx="561976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1</a:t>
            </a:r>
          </a:p>
        </p:txBody>
      </p:sp>
      <p:pic>
        <p:nvPicPr>
          <p:cNvPr id="1743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34703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1435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739378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7546446" y="968901"/>
            <a:ext cx="1490870" cy="1118000"/>
            <a:chOff x="4241" y="1966"/>
            <a:chExt cx="1104" cy="1104"/>
          </a:xfrm>
        </p:grpSpPr>
        <p:sp>
          <p:nvSpPr>
            <p:cNvPr id="17450" name="AutoShape 34"/>
            <p:cNvSpPr>
              <a:spLocks noChangeArrowheads="1"/>
            </p:cNvSpPr>
            <p:nvPr/>
          </p:nvSpPr>
          <p:spPr bwMode="auto">
            <a:xfrm>
              <a:off x="4241" y="196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vi-VN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492" y="223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62900" y="336827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005763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972425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962900" y="337899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3635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8" y="3822639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7" y="3925828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7" y="3017090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7" y="1226123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301741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5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8" y="1769774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69" tIns="25700" rIns="51369" bIns="25700" rtlCol="0" anchor="ctr"/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8673" y="3112098"/>
            <a:ext cx="3357837" cy="825191"/>
          </a:xfrm>
          <a:prstGeom prst="rect">
            <a:avLst/>
          </a:prstGeom>
          <a:noFill/>
        </p:spPr>
        <p:txBody>
          <a:bodyPr wrap="none" lIns="51369" tIns="25700" rIns="51369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79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025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5025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025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5025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22401" y="1913128"/>
            <a:ext cx="7716838" cy="83007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Người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con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trai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của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bác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trai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bác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gái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gọi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là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gì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43223" y="1277903"/>
            <a:ext cx="288927" cy="4511743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>
                <a:solidFill>
                  <a:prstClr val="black"/>
                </a:solidFill>
              </a:endParaRPr>
            </a:p>
          </p:txBody>
        </p:sp>
        <p:sp>
          <p:nvSpPr>
            <p:cNvPr id="1847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 sz="1500">
                <a:solidFill>
                  <a:prstClr val="black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47839" y="2867025"/>
            <a:ext cx="1757362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9" y="3061098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9" y="2894411"/>
            <a:ext cx="1181100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9" y="294918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500">
              <a:solidFill>
                <a:prstClr val="black"/>
              </a:solidFill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30264" y="303371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49541" y="3684985"/>
            <a:ext cx="1776412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3804048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40" y="3637361"/>
            <a:ext cx="1200149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369213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500">
              <a:solidFill>
                <a:prstClr val="black"/>
              </a:solidFill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11214" y="377666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28789" y="4352925"/>
            <a:ext cx="1852611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4546998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40" y="4380311"/>
            <a:ext cx="1200149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443508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500">
              <a:solidFill>
                <a:prstClr val="black"/>
              </a:solidFill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1214" y="451961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4788" y="147829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4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689769" y="1724957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Câu2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423989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1435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22" y="621120"/>
            <a:ext cx="1245084" cy="94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7748588" y="308610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7791450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7758113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7748588" y="309681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7743825" y="31075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7732895" y="651685"/>
            <a:ext cx="1495425" cy="1314450"/>
            <a:chOff x="4320" y="2928"/>
            <a:chExt cx="1104" cy="1104"/>
          </a:xfrm>
        </p:grpSpPr>
        <p:sp>
          <p:nvSpPr>
            <p:cNvPr id="1847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7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685749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1518384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4.07407E-6 L 1.94444E-6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89744" y="2177654"/>
            <a:ext cx="7652669" cy="10010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Người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phụ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nữ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được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bà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ngoại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sinh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ra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sau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mẹ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  <a:p>
            <a:pPr algn="ctr" defTabSz="685800"/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mình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là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ai?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57177" y="86796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685800"/>
              <a:endParaRPr lang="vi-VN" sz="1500">
                <a:solidFill>
                  <a:srgbClr val="FFCC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28800" y="3429000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Dì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91" y="3553647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924" y="3409243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14959" y="3454221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71516" y="3493144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13679" y="4270771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Bá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44" y="450127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233" y="4250870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81809" y="4292107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97586" y="434102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13679" y="5155331"/>
            <a:ext cx="28956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412" y="5332859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275" y="5149164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0449" y="522177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82640" y="52780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0042" y="2060409"/>
            <a:ext cx="13144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/>
            <a:endParaRPr lang="vi-VN" sz="18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663647" y="2348539"/>
            <a:ext cx="561976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3</a:t>
            </a:r>
          </a:p>
        </p:txBody>
      </p:sp>
      <p:pic>
        <p:nvPicPr>
          <p:cNvPr id="1743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34703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1435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739378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7546446" y="968901"/>
            <a:ext cx="1490870" cy="1118000"/>
            <a:chOff x="4241" y="1966"/>
            <a:chExt cx="1104" cy="1104"/>
          </a:xfrm>
        </p:grpSpPr>
        <p:sp>
          <p:nvSpPr>
            <p:cNvPr id="17450" name="AutoShape 34"/>
            <p:cNvSpPr>
              <a:spLocks noChangeArrowheads="1"/>
            </p:cNvSpPr>
            <p:nvPr/>
          </p:nvSpPr>
          <p:spPr bwMode="auto">
            <a:xfrm>
              <a:off x="4241" y="196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vi-VN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492" y="223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62900" y="336827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005763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972425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962900" y="337899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9352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89744" y="2177654"/>
            <a:ext cx="6682705" cy="10010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Vợ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của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em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trai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của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bố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được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gọi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là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</a:rPr>
              <a:t>gì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57177" y="86796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</a:endParaRPr>
            </a:p>
          </p:txBody>
        </p:sp>
        <p:sp>
          <p:nvSpPr>
            <p:cNvPr id="174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685800"/>
              <a:endParaRPr lang="vi-VN" sz="1500">
                <a:solidFill>
                  <a:srgbClr val="FFCC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685800">
                <a:defRPr/>
              </a:pPr>
              <a:endParaRPr lang="en-US" sz="1500">
                <a:solidFill>
                  <a:srgbClr val="FFCC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28800" y="3429000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Thím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91" y="3553647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924" y="3409243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14959" y="3454221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71516" y="3493144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13679" y="4270771"/>
            <a:ext cx="274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Bác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</a:rPr>
              <a:t>gái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44" y="450127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233" y="4250870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81809" y="4292107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97586" y="434102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28801" y="5156346"/>
            <a:ext cx="28956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412" y="5332859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275" y="5149164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0449" y="522177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/>
            <a:endParaRPr lang="vi-VN" sz="1500">
              <a:solidFill>
                <a:srgbClr val="FFCC00"/>
              </a:solidFill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82640" y="527804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0042" y="2060409"/>
            <a:ext cx="13144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/>
            <a:endParaRPr lang="vi-VN" sz="180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663647" y="2348539"/>
            <a:ext cx="561976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4</a:t>
            </a:r>
          </a:p>
        </p:txBody>
      </p:sp>
      <p:pic>
        <p:nvPicPr>
          <p:cNvPr id="1743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434703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14350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739378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7546446" y="968901"/>
            <a:ext cx="1490870" cy="1118000"/>
            <a:chOff x="4241" y="1966"/>
            <a:chExt cx="1104" cy="1104"/>
          </a:xfrm>
        </p:grpSpPr>
        <p:sp>
          <p:nvSpPr>
            <p:cNvPr id="17450" name="AutoShape 34"/>
            <p:cNvSpPr>
              <a:spLocks noChangeArrowheads="1"/>
            </p:cNvSpPr>
            <p:nvPr/>
          </p:nvSpPr>
          <p:spPr bwMode="auto">
            <a:xfrm>
              <a:off x="4241" y="196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/>
              <a:endParaRPr lang="vi-VN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4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492" y="223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62900" y="336827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005763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972425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962900" y="337899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958138" y="33897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61098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857250"/>
            <a:ext cx="1164431" cy="113143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164431" y="1988686"/>
            <a:ext cx="100013" cy="90146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264444" y="2078831"/>
            <a:ext cx="1078706" cy="10341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182737" y="3235244"/>
            <a:ext cx="1114425" cy="102155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191332" y="4379065"/>
            <a:ext cx="2178005" cy="162168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082725" y="4281776"/>
            <a:ext cx="100013" cy="90146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199141" y="-57150"/>
            <a:ext cx="843" cy="760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982204"/>
            <a:ext cx="3263297" cy="5018546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452437" y="1154907"/>
            <a:ext cx="1142524" cy="1116806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42398" y="763429"/>
            <a:ext cx="1347311" cy="1318736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7523286" y="4424474"/>
            <a:ext cx="1797368" cy="1758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915" y="68981"/>
            <a:ext cx="680085" cy="6362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7043" y="2979699"/>
            <a:ext cx="8301789" cy="226326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500" b="1" dirty="0">
                <a:ln w="31550" cmpd="sng">
                  <a:gradFill>
                    <a:gsLst>
                      <a:gs pos="70000">
                        <a:srgbClr val="70AD47">
                          <a:shade val="50000"/>
                          <a:satMod val="190000"/>
                        </a:srgbClr>
                      </a:gs>
                      <a:gs pos="0">
                        <a:srgbClr val="70AD47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AD47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485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Finger Family Song  Daddy Finger More Nursery Rhymes  Kids Songs_1080p_Trim">
            <a:hlinkClick r:id="" action="ppaction://media"/>
            <a:extLst>
              <a:ext uri="{FF2B5EF4-FFF2-40B4-BE49-F238E27FC236}">
                <a16:creationId xmlns:a16="http://schemas.microsoft.com/office/drawing/2014/main" id="{A0CB5CC3-0382-C47B-853E-201EAA99A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0C6F228-5218-8F79-0510-CD30ECDF5C9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33400" y="259493"/>
            <a:ext cx="1905000" cy="1965484"/>
            <a:chOff x="1308" y="1009"/>
            <a:chExt cx="1001" cy="10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D413F1-794B-5492-74F0-21652E01034C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B3F237C-5A3C-9A72-8CEC-9063D2CE0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A8D7AE-1DE0-B741-73AE-526BA6D0C3D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2EC9A1-7890-0ADF-857B-55EACEE484E8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2832823-730F-AC32-EF90-7DD2AFAB2981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6C549BC-407C-915F-11AB-899AB20D61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D273572-3AD0-CB02-EFF2-2587BBD2683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BA34D3C-084B-CDD0-CB1E-9AA4190DA34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B8D0806-C6F4-1A75-8BA6-A0E6011077FA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文本框 19">
            <a:extLst>
              <a:ext uri="{FF2B5EF4-FFF2-40B4-BE49-F238E27FC236}">
                <a16:creationId xmlns:a16="http://schemas.microsoft.com/office/drawing/2014/main" id="{888B49A9-826A-7230-2DA3-2A7144C2E872}"/>
              </a:ext>
            </a:extLst>
          </p:cNvPr>
          <p:cNvSpPr txBox="1"/>
          <p:nvPr/>
        </p:nvSpPr>
        <p:spPr>
          <a:xfrm>
            <a:off x="1378073" y="2967335"/>
            <a:ext cx="6955477" cy="923330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mở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đầu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56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7BF20E-EACB-D85B-3FFA-FDB77F62E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718" y="990600"/>
            <a:ext cx="9601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406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0C6F228-5218-8F79-0510-CD30ECDF5C9C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533400" y="259493"/>
            <a:ext cx="1905000" cy="1965484"/>
            <a:chOff x="1308" y="1009"/>
            <a:chExt cx="1001" cy="10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D413F1-794B-5492-74F0-21652E01034C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B3F237C-5A3C-9A72-8CEC-9063D2CE0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A8D7AE-1DE0-B741-73AE-526BA6D0C3DB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2EC9A1-7890-0ADF-857B-55EACEE484E8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2832823-730F-AC32-EF90-7DD2AFAB2981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6C549BC-407C-915F-11AB-899AB20D61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D273572-3AD0-CB02-EFF2-2587BBD2683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BA34D3C-084B-CDD0-CB1E-9AA4190DA34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B8D0806-C6F4-1A75-8BA6-A0E6011077FA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4" name="文本框 19">
            <a:extLst>
              <a:ext uri="{FF2B5EF4-FFF2-40B4-BE49-F238E27FC236}">
                <a16:creationId xmlns:a16="http://schemas.microsoft.com/office/drawing/2014/main" id="{888B49A9-826A-7230-2DA3-2A7144C2E872}"/>
              </a:ext>
            </a:extLst>
          </p:cNvPr>
          <p:cNvSpPr txBox="1"/>
          <p:nvPr/>
        </p:nvSpPr>
        <p:spPr>
          <a:xfrm>
            <a:off x="919544" y="2967335"/>
            <a:ext cx="6955477" cy="923330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phá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7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B99A0-CBC9-2971-FBFD-5E15B7E4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229600" cy="2279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84FD6-AA83-31F3-1356-D8FB72A1C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7" y="2209800"/>
            <a:ext cx="822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4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6851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16195"/>
  <p:tag name="VIOLETTITLE" val="Tập đọc 2 tuần 3: gọi bạn"/>
  <p:tag name="VIOLETLESSON" val="9"/>
  <p:tag name="VIOLETCATID" val="2203"/>
  <p:tag name="VIOLETSUBJECT" val="Tập đọc 2"/>
  <p:tag name="VIOLETAUTHORID" val="1715169"/>
  <p:tag name="VIOLETAUTHORNAME" val="Lê Duy Hoàng"/>
  <p:tag name="VIOLETAUTHORAVATAR" val="no_avatar.jpg"/>
  <p:tag name="VIOLETAUTHORADDRESS" val="Trường TH Yên Sở - Hà Nội"/>
  <p:tag name="VIOLETDATE" val="2018-09-16 16:02:36"/>
  <p:tag name="VIOLETHIT" val="118"/>
  <p:tag name="VIOLETLIK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313</Words>
  <Application>Microsoft Office PowerPoint</Application>
  <PresentationFormat>On-screen Show (4:3)</PresentationFormat>
  <Paragraphs>98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宋体</vt:lpstr>
      <vt:lpstr>.VnHelvetInsH</vt:lpstr>
      <vt:lpstr>.VnTime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UTM Cookies</vt:lpstr>
      <vt:lpstr>字魂59号-创粗黑</vt:lpstr>
      <vt:lpstr>Office Theme</vt:lpstr>
      <vt:lpstr>1_Office Theme</vt:lpstr>
      <vt:lpstr>2_Office Theme</vt:lpstr>
      <vt:lpstr>3_Office Theme</vt:lpstr>
      <vt:lpstr>1_Office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DANG KHOA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Chungnt</dc:creator>
  <cp:lastModifiedBy>MyPC</cp:lastModifiedBy>
  <cp:revision>158</cp:revision>
  <dcterms:created xsi:type="dcterms:W3CDTF">2008-08-12T10:25:52Z</dcterms:created>
  <dcterms:modified xsi:type="dcterms:W3CDTF">2023-03-20T15:27:54Z</dcterms:modified>
</cp:coreProperties>
</file>