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7" r:id="rId2"/>
    <p:sldId id="284" r:id="rId3"/>
    <p:sldId id="272" r:id="rId4"/>
    <p:sldId id="286" r:id="rId5"/>
    <p:sldId id="300" r:id="rId6"/>
    <p:sldId id="288" r:id="rId7"/>
    <p:sldId id="289" r:id="rId8"/>
    <p:sldId id="290" r:id="rId9"/>
    <p:sldId id="299" r:id="rId10"/>
    <p:sldId id="293" r:id="rId11"/>
    <p:sldId id="292" r:id="rId12"/>
    <p:sldId id="294" r:id="rId13"/>
    <p:sldId id="298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 varScale="1">
        <p:scale>
          <a:sx n="83" d="100"/>
          <a:sy n="83" d="100"/>
        </p:scale>
        <p:origin x="850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BC524-0262-419E-81B4-26D99DFDB76E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EC32D-BBBC-42F5-AAA7-3465380C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0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CA5CF-02C4-426D-9969-311B9028C2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43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C32D-BBBC-42F5-AAA7-3465380C96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17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C32D-BBBC-42F5-AAA7-3465380C96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17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C32D-BBBC-42F5-AAA7-3465380C96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9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C32D-BBBC-42F5-AAA7-3465380C96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69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C32D-BBBC-42F5-AAA7-3465380C96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17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C32D-BBBC-42F5-AAA7-3465380C96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50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C32D-BBBC-42F5-AAA7-3465380C96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17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C32D-BBBC-42F5-AAA7-3465380C96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74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C32D-BBBC-42F5-AAA7-3465380C96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17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C32D-BBBC-42F5-AAA7-3465380C96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43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EC32D-BBBC-42F5-AAA7-3465380C96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17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E50B-A550-4993-A766-7C0E6ACA7EF2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FB3-55E8-40E6-A2F0-041E5C461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39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E50B-A550-4993-A766-7C0E6ACA7EF2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FB3-55E8-40E6-A2F0-041E5C461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6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E50B-A550-4993-A766-7C0E6ACA7EF2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FB3-55E8-40E6-A2F0-041E5C461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62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9D36A4C-193A-4D29-9A87-B351A71BC3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11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E50B-A550-4993-A766-7C0E6ACA7EF2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FB3-55E8-40E6-A2F0-041E5C461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7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E50B-A550-4993-A766-7C0E6ACA7EF2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FB3-55E8-40E6-A2F0-041E5C461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1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E50B-A550-4993-A766-7C0E6ACA7EF2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FB3-55E8-40E6-A2F0-041E5C461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6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E50B-A550-4993-A766-7C0E6ACA7EF2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FB3-55E8-40E6-A2F0-041E5C461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9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E50B-A550-4993-A766-7C0E6ACA7EF2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FB3-55E8-40E6-A2F0-041E5C461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37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E50B-A550-4993-A766-7C0E6ACA7EF2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FB3-55E8-40E6-A2F0-041E5C461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9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E50B-A550-4993-A766-7C0E6ACA7EF2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FB3-55E8-40E6-A2F0-041E5C461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47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E50B-A550-4993-A766-7C0E6ACA7EF2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FB3-55E8-40E6-A2F0-041E5C461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67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7E50B-A550-4993-A766-7C0E6ACA7EF2}" type="datetimeFigureOut">
              <a:rPr lang="en-US" smtClean="0"/>
              <a:t>21/3/2023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0FB3-55E8-40E6-A2F0-041E5C461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7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media1.mp3"/><Relationship Id="rId7" Type="http://schemas.openxmlformats.org/officeDocument/2006/relationships/image" Target="../media/image2.gif"/><Relationship Id="rId12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11" Type="http://schemas.openxmlformats.org/officeDocument/2006/relationships/image" Target="../media/image6.gi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.gif"/><Relationship Id="rId2" Type="http://schemas.openxmlformats.org/officeDocument/2006/relationships/audio" Target="file:///C:\Documents%20and%20Settings\Admin\My%20Documents\Downloads\Thuong%20Lam%20Thay%20Co%20Oi%20-%20Lan%20Nhat%20Vy.mp3" TargetMode="External"/><Relationship Id="rId1" Type="http://schemas.openxmlformats.org/officeDocument/2006/relationships/tags" Target="../tags/tag14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gif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r2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939" y="-280657"/>
            <a:ext cx="9525001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h_657574da94uppjxp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067">
            <a:off x="304801" y="4207669"/>
            <a:ext cx="6318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h_659204qfhni5vgxw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81951" y="59532"/>
            <a:ext cx="101441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utterfly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5425282"/>
            <a:ext cx="113188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4160044"/>
            <a:ext cx="1143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132183" y="543580"/>
            <a:ext cx="73331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MỸ ĐỨC II</a:t>
            </a:r>
            <a:endParaRPr lang="en-US" sz="32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996304" y="-138287"/>
            <a:ext cx="7173616" cy="286658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3399"/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endParaRPr lang="vi-VN" sz="3600" b="1" kern="10" dirty="0" smtClean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3399"/>
                  </a:gs>
                  <a:gs pos="12500">
                    <a:srgbClr val="FF6633"/>
                  </a:gs>
                  <a:gs pos="25000">
                    <a:srgbClr val="FFFF00"/>
                  </a:gs>
                  <a:gs pos="37500">
                    <a:srgbClr val="01A78F"/>
                  </a:gs>
                  <a:gs pos="50000">
                    <a:srgbClr val="3366FF"/>
                  </a:gs>
                  <a:gs pos="62500">
                    <a:srgbClr val="01A78F"/>
                  </a:gs>
                  <a:gs pos="75000">
                    <a:srgbClr val="FFFF00"/>
                  </a:gs>
                  <a:gs pos="87500">
                    <a:srgbClr val="FF6633"/>
                  </a:gs>
                  <a:gs pos="100000">
                    <a:srgbClr val="FF3399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kern="10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CƠ BẢN</a:t>
            </a:r>
            <a:endParaRPr lang="vi-VN" b="1" kern="10" dirty="0">
              <a:ln w="9525">
                <a:round/>
                <a:headEnd/>
                <a:tailEnd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707618jyfmp3jbxr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053" y="974188"/>
            <a:ext cx="14636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707618jyfmp3jbxr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467100"/>
            <a:ext cx="14636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707618jyfmp3jbxr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3237764"/>
            <a:ext cx="118903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707618jyfmp3jbxr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435" y="3657600"/>
            <a:ext cx="12350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WordArt 9"/>
          <p:cNvSpPr>
            <a:spLocks noChangeArrowheads="1" noChangeShapeType="1"/>
          </p:cNvSpPr>
          <p:nvPr/>
        </p:nvSpPr>
        <p:spPr bwMode="auto">
          <a:xfrm>
            <a:off x="889363" y="3153326"/>
            <a:ext cx="7714126" cy="85461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600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 bài giảng E – learning đơn giản</a:t>
            </a:r>
            <a:endParaRPr lang="vi-VN" sz="3600" dirty="0">
              <a:ln w="9525">
                <a:solidFill>
                  <a:srgbClr val="6600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WordArt 10"/>
          <p:cNvSpPr>
            <a:spLocks noChangeArrowheads="1" noChangeShapeType="1"/>
          </p:cNvSpPr>
          <p:nvPr/>
        </p:nvSpPr>
        <p:spPr bwMode="auto">
          <a:xfrm>
            <a:off x="3625453" y="5955718"/>
            <a:ext cx="2241947" cy="292682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600" i="1" smtClean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 8 / 2022</a:t>
            </a:r>
            <a:endParaRPr lang="vi-VN" sz="3600" i="1" dirty="0">
              <a:ln w="9525">
                <a:solidFill>
                  <a:srgbClr val="000066"/>
                </a:solidFill>
                <a:round/>
                <a:headEnd/>
                <a:tailEnd/>
              </a:ln>
              <a:solidFill>
                <a:srgbClr val="000066"/>
              </a:solidFill>
              <a:effectLst>
                <a:outerShdw dist="38100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69312" y="742589"/>
            <a:ext cx="18473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2500" b="1" cap="none" spc="0" dirty="0">
              <a:ln w="0"/>
              <a:solidFill>
                <a:srgbClr val="00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 descr="707618jyfmp3jbxr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825" y="588923"/>
            <a:ext cx="14636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707618jyfmp3jbxr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" y="742589"/>
            <a:ext cx="14636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707618jyfmp3jbxr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453" y="1126588"/>
            <a:ext cx="14636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 di nuoi day tre_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160483" y="5033064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57873" y="4478871"/>
            <a:ext cx="5609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Đỗ Thị Tâm</a:t>
            </a:r>
            <a:endParaRPr lang="en-US" sz="2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35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7407"/>
    </mc:Choice>
    <mc:Fallback xmlns="">
      <p:transition advClick="0" advTm="374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/>
      <p:bldP spid="10" grpId="0"/>
      <p:bldP spid="16" grpId="0"/>
      <p:bldP spid="17" grpId="0"/>
      <p:bldP spid="22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6096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 3: Việt hóa</a:t>
            </a:r>
            <a:endParaRPr lang="en-US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00" y="1371600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- Chọn 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Player </a:t>
            </a:r>
            <a:r>
              <a:rPr lang="en-US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Text Label </a:t>
            </a:r>
            <a:r>
              <a:rPr lang="en-US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 Tiếng Việt cho các từ ở cột Massge  </a:t>
            </a:r>
            <a:r>
              <a:rPr lang="en-US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Apply &amp; Close</a:t>
            </a:r>
            <a:endParaRPr lang="en-US" sz="2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039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6096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 4: Điền tên cho mỗi slide, thông tin tác giả</a:t>
            </a:r>
            <a:endParaRPr lang="en-US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00" y="1371600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- Điền tên cho mỗi Slide: Chọn 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Slide  Properties </a:t>
            </a:r>
            <a:r>
              <a:rPr lang="en-US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&gt;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 tên cho mỗi Slide </a:t>
            </a:r>
            <a:r>
              <a:rPr 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Save &amp; Close</a:t>
            </a:r>
            <a:endParaRPr lang="en-US" sz="2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806005"/>
            <a:ext cx="762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- Điền thông tin tác giả: Chọn 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Presentation Resources </a:t>
            </a:r>
            <a:r>
              <a:rPr lang="en-US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&gt;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Presenters </a:t>
            </a:r>
            <a:r>
              <a:rPr lang="en-US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&gt;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Add </a:t>
            </a:r>
            <a:r>
              <a:rPr 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&gt;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 tên, địa chỉ,…</a:t>
            </a:r>
            <a:endParaRPr lang="en-US" sz="2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071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609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 5: Đóng gói</a:t>
            </a:r>
            <a:endParaRPr lang="en-US" sz="24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00" y="13716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- Chọn: 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Publish </a:t>
            </a:r>
            <a:r>
              <a:rPr lang="en-US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&gt;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HTML5 </a:t>
            </a:r>
            <a:r>
              <a:rPr lang="en-US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&gt;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Publish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123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inh nen (24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WordArt 3"/>
          <p:cNvSpPr>
            <a:spLocks noChangeArrowheads="1" noChangeShapeType="1" noTextEdit="1"/>
          </p:cNvSpPr>
          <p:nvPr/>
        </p:nvSpPr>
        <p:spPr bwMode="auto">
          <a:xfrm>
            <a:off x="471488" y="2749550"/>
            <a:ext cx="8077200" cy="1042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TRÂN TRỌNG </a:t>
            </a:r>
            <a:r>
              <a:rPr lang="en-US" sz="3600" b="1" kern="1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CẢM ƠN CÁC THẦY CÔ!</a:t>
            </a:r>
            <a:endParaRPr lang="en-US" sz="36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6324" name="Picture 4" descr="b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663" y="4672013"/>
            <a:ext cx="2009776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5" name="Picture 5" descr="2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4953000"/>
            <a:ext cx="14192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Picture 6" descr="a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16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7" name="Picture 7" descr="3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553075"/>
            <a:ext cx="9810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8" name="Picture 8" descr="3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5553075"/>
            <a:ext cx="9810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9" name="Picture 9" descr="3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553075"/>
            <a:ext cx="9810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0" name="Picture 10" descr="b4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5738"/>
            <a:ext cx="168592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1" name="Thuong Lam Thay Co Oi - Lan Nhat Vy.mp3">
            <a:hlinkClick r:id="" action="ppaction://media"/>
          </p:cNvPr>
          <p:cNvPicPr>
            <a:picLocks noGrp="1" noRot="1" noChangeAspect="1" noChangeArrowheads="1"/>
          </p:cNvPicPr>
          <p:nvPr>
            <p:ph/>
            <a:audioFile r:link="rId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5181600"/>
            <a:ext cx="3048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625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6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6208" fill="hold"/>
                                        <p:tgtEl>
                                          <p:spTgt spid="563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3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331"/>
                </p:tgtEl>
              </p:cMediaNode>
            </p:audio>
          </p:childTnLst>
        </p:cTn>
      </p:par>
    </p:tnLst>
    <p:bldLst>
      <p:bldP spid="563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2098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 Laptop đã được cài đặt phần mềm Ispring.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1242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2. Chuẩn bị sẵn 1 file powerpoit  ( đã có đầy đủ hiệu ứng )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356318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3. Chuẩn bị sẵn các video cần chèn ( nếu video không cần cắt xén có thể chèn luôn vào slide của bài 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powerpoit đã chuẩn bị, nếu cần cắt xén thì sẽ được chèn bằng phần mềm Ispring.)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858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 1: Để tạo được một bài giảng E- learing, chúng ta cần chuẩn bị:</a:t>
            </a:r>
            <a:endParaRPr lang="en-US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643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6096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 2: Thiết kế bài giảng E - learning: </a:t>
            </a:r>
            <a:endParaRPr lang="en-US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293167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1. Tạo các Quiz trắc nghiệm:</a:t>
            </a:r>
            <a:endParaRPr lang="en-US" sz="2800" b="1"/>
          </a:p>
        </p:txBody>
      </p:sp>
      <p:sp>
        <p:nvSpPr>
          <p:cNvPr id="5" name="TextBox 4"/>
          <p:cNvSpPr txBox="1"/>
          <p:nvPr/>
        </p:nvSpPr>
        <p:spPr>
          <a:xfrm>
            <a:off x="990600" y="1905000"/>
            <a:ext cx="746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- Chọn 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Quiz </a:t>
            </a:r>
            <a:r>
              <a:rPr lang="en-US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Graded Quiz </a:t>
            </a:r>
            <a:r>
              <a:rPr lang="en-US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 ( các dạng câu hỏi trắc nghiệm ) </a:t>
            </a:r>
            <a:r>
              <a:rPr lang="en-US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 câu hỏi và các đáp án ( Kích chuột vào ô tròn trước đáp án đúng ( mặc định đáp án ) </a:t>
            </a:r>
            <a:r>
              <a:rPr 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Save and Return to Couse save</a:t>
            </a:r>
            <a:endParaRPr lang="en-US" sz="2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3798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- Kiểm tra Quiz vừa tạo:  Chọn: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Previwe </a:t>
            </a:r>
            <a:r>
              <a:rPr lang="en-US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Previwe Selected Slides </a:t>
            </a:r>
            <a:endParaRPr lang="en-US" sz="2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808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609600"/>
            <a:ext cx="7391400" cy="54864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916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20826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6096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 2: Thiết kế bài giảng E - learning: </a:t>
            </a:r>
            <a:endParaRPr lang="en-US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45798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2. Ghi âm cho slide theo hiệu ứng powerpoint</a:t>
            </a:r>
            <a:endParaRPr lang="en-US" sz="2800" b="1"/>
          </a:p>
        </p:txBody>
      </p:sp>
      <p:sp>
        <p:nvSpPr>
          <p:cNvPr id="5" name="TextBox 4"/>
          <p:cNvSpPr txBox="1"/>
          <p:nvPr/>
        </p:nvSpPr>
        <p:spPr>
          <a:xfrm>
            <a:off x="990600" y="2272605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- Chọn 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Manage Narretion </a:t>
            </a:r>
            <a:r>
              <a:rPr lang="en-US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Record Audio </a:t>
            </a:r>
            <a:r>
              <a:rPr lang="en-US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Start Record </a:t>
            </a:r>
            <a:r>
              <a:rPr lang="en-US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âm cho từng hiệu ứng của slide </a:t>
            </a:r>
            <a:r>
              <a:rPr lang="en-US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Save &amp; Close</a:t>
            </a:r>
            <a:endParaRPr lang="en-US" sz="2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173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2098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 Laptop đã được cài đặt phần mềm Ispring. 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1242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2. Chuẩn bị sẵn 1 file powerpoit ( đã có đầy đủ hiệu ứng )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203918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3. Chuẩn bị sẵn các video cần chèn ( nếu video không cần cắt xén có thể chèn luôn vào slide của bài 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powerpoit đã chuẩn bị, nếu cần cắt xén thì sẽ được chèn bằng phần mềm Ispring.)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7620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 1: Để tạo được một bài giảng E- learing, chúng ta cần chuẩn bị:</a:t>
            </a:r>
            <a:endParaRPr lang="en-US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577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6096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 2: Thiết kế bài giảng E - learning: </a:t>
            </a:r>
            <a:endParaRPr lang="en-US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293167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2. Chèn, cắt xén video bằng phần mềm Ispring</a:t>
            </a:r>
            <a:endParaRPr lang="en-US" sz="2800" b="1"/>
          </a:p>
        </p:txBody>
      </p:sp>
      <p:sp>
        <p:nvSpPr>
          <p:cNvPr id="2" name="TextBox 1"/>
          <p:cNvSpPr txBox="1"/>
          <p:nvPr/>
        </p:nvSpPr>
        <p:spPr>
          <a:xfrm>
            <a:off x="990600" y="21336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- Chèn : Chọn 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Manage Narration </a:t>
            </a:r>
            <a:r>
              <a:rPr lang="en-US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 Video </a:t>
            </a:r>
            <a:r>
              <a:rPr lang="en-US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đã được lưu sẵn trong máy )</a:t>
            </a:r>
            <a:endParaRPr lang="en-US" sz="2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392031"/>
            <a:ext cx="762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- Cắt, xén: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Kích chuột vào Video vừa chèn </a:t>
            </a:r>
            <a:r>
              <a:rPr lang="en-US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 Edit Clip</a:t>
            </a:r>
            <a:r>
              <a:rPr lang="en-US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Rê chuột trái, bôi đen đoạn video định cắt </a:t>
            </a:r>
            <a:r>
              <a:rPr lang="en-US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 Delete </a:t>
            </a:r>
            <a:r>
              <a:rPr lang="en-US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&gt;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Save &amp; Close </a:t>
            </a:r>
            <a:r>
              <a:rPr 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&gt;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Save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Close </a:t>
            </a:r>
          </a:p>
          <a:p>
            <a:endParaRPr lang="en-US" sz="2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825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89322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UUID" val="{2E95B629-A1AB-4462-BCAC-19C91AEA0398}"/>
  <p:tag name="ISPRING_PROJECT_VERSION" val="9.3"/>
  <p:tag name="ISPRING_PRESENTATION_TITLE" val="CÁCH TẠO BÀI GIẢNG ELEARNING CƠ BẢN"/>
  <p:tag name="ISPRING_FIRST_PUBLISH" val="1"/>
  <p:tag name="ISPRING_PRESENTATION_COURSE_TITLE" val="CÁCH TẠO BÀI GIẢNG ELEARNING CƠ BẢN"/>
  <p:tag name="ISPRING_SCREEN_RECS_UPDATED" val="C:\Users\Administrator\Desktop\CÁCH TẠO BÀI GIẢNG ELEARNING CƠ BẢN\"/>
  <p:tag name="ISPRING_RESOURCE_FOLDER" val="C:\Users\Administrator\Desktop\CÁCH TẠO BÀI GIẢNG ELEARNING CƠ BẢN\"/>
  <p:tag name="ISPRING_PRESENTATION_PATH" val="C:\Users\Administrator\Desktop\CÁCH TẠO BÀI GIẢNG ELEARNING CƠ BẢN.pptx"/>
  <p:tag name="FLASHSPRING_ZOOM_TAG" val="77"/>
  <p:tag name="ISPRING_PRESENTATION_INFO_2" val="&lt;?xml version=&quot;1.0&quot; encoding=&quot;UTF-8&quot; standalone=&quot;no&quot; ?&gt;&#10;&lt;presentation2&gt;&#10;&#10;  &lt;slides&gt;&#10;    &lt;slide id=&quot;{D4906DE8-4809-4EE1-BAC0-2F6587D475A7}&quot; pptId=&quot;297&quot;/&gt;&#10;    &lt;slide id=&quot;{C8F3F24C-E4F5-4E78-8348-66D22FFEE9B8}&quot; pptId=&quot;284&quot;/&gt;&#10;    &lt;slide id=&quot;{09A796AB-959E-4F84-BDB8-F4E41FA7FF70}&quot; pptId=&quot;272&quot;/&gt;&#10;    &lt;slide id=&quot;{1C277A9E-109F-4805-BA98-5F70A4D4D4BF}&quot; pptId=&quot;286&quot;/&gt;&#10;    &lt;slide id=&quot;{32556924-3341-4091-968B-F2736DF16613}&quot; pptId=&quot;288&quot;/&gt;&#10;    &lt;slide id=&quot;{342AAB1E-0819-42CA-A454-52F50DF286B7}&quot; pptId=&quot;289&quot;/&gt;&#10;    &lt;slide id=&quot;{BFB7CFBA-338E-44E4-8A86-F47B07A86788}&quot; pptId=&quot;290&quot;/&gt;&#10;    &lt;slide id=&quot;{63A9ED58-FEBA-432C-A9E8-A47F11B5E370}&quot; pptId=&quot;293&quot;/&gt;&#10;    &lt;slide id=&quot;{844CFCC7-2BBB-4413-94BD-258EAB36365D}&quot; pptId=&quot;292&quot;/&gt;&#10;    &lt;slide id=&quot;{B792C79E-0EC8-4795-82A7-1C40B16D89A8}&quot; pptId=&quot;294&quot;/&gt;&#10;    &lt;slide id=&quot;{13C9089F-134F-4CFC-8695-0A7E15ABA69C}&quot; pptId=&quot;298&quot;/&gt;&#10;  &lt;/slides&gt;&#10;&#10;  &lt;narration&gt;&#10;    &lt;audioTracks/&gt;&#10;    &lt;videoTracks/&gt;&#10;  &lt;/narration&gt;&#10;&#10;&lt;/presentation2&gt;&#10;"/>
  <p:tag name="ISPRING_DEFAULT_PRESENTE_ID" val="None"/>
  <p:tag name="ISPRING_WEBLINKS_TARGET" val="_blank"/>
  <p:tag name="ISPRING_WEBLINKS_TARGETMJT" val="_self"/>
  <p:tag name="FLASHSPRING_PRESENTATION_REFERENCES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CB1D9A-37EA-4F9D-861F-71E7E7288CE7}:29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"/>
  <p:tag name="ISPRING_CUSTOM_TIMING_USED" val="1"/>
  <p:tag name="GENSWF_SLIDE_UID" val="{08A5BDD0-0153-4586-9533-D8790CA9753A}:293"/>
  <p:tag name="ISPRING_SLIDE_ID_2" val="{63A9ED58-FEBA-432C-A9E8-A47F11B5E370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"/>
  <p:tag name="ISPRING_CUSTOM_TIMING_USED" val="1"/>
  <p:tag name="GENSWF_SLIDE_UID" val="{A08CF25E-916D-4B51-B690-CD022F5C3843}:292"/>
  <p:tag name="ISPRING_SLIDE_ID_2" val="{844CFCC7-2BBB-4413-94BD-258EAB36365D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"/>
  <p:tag name="ISPRING_CUSTOM_TIMING_USED" val="1"/>
  <p:tag name="GENSWF_SLIDE_UID" val="{207F059A-C6D7-4B00-944B-D8AAB364ED74}:294"/>
  <p:tag name="ISPRING_SLIDE_ID_2" val="{B792C79E-0EC8-4795-82A7-1C40B16D89A8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13C9089F-134F-4CFC-8695-0A7E15ABA69C}"/>
  <p:tag name="GENSWF_SLIDE_UID" val="{E45B137E-33BE-4E04-919A-DC240367FE3C}:2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bìa"/>
  <p:tag name="ISPRING_SLIDE_INDENT_LEVEL" val="0"/>
  <p:tag name="ISPRING_PRESENTER_ID" val="{6C780E61-BFEA-4E47-82C3-FE8627A7CCF1}"/>
  <p:tag name="ISPRING_SLIDE_BRANCHING_PROPERTIES" val="&lt;BranchingProperties&gt;&lt;nextAction&gt;&lt;action&gt;0&lt;/action&gt;&lt;/nextAction&gt;&lt;prevAction&gt;&lt;action&gt;0&lt;/action&gt;&lt;/prevAction&gt;&lt;lock&gt;0&lt;/lock&gt;&lt;/BranchingProperties&gt;&#10;"/>
  <p:tag name="GENSWF_ADVANCE_TIME" val="37.407"/>
  <p:tag name="TIMING" val="|2.148|5.178|3.572|9.532"/>
  <p:tag name="ISPRING_SLIDE_ID_2" val="{D4906DE8-4809-4EE1-BAC0-2F6587D475A7}"/>
  <p:tag name="GENSWF_SLIDE_UID" val="{D756FA3D-2B26-48D1-BA84-B19355B19CA3}:29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826D81-6A4F-4F69-B4F2-D40324A8AE66}:284"/>
  <p:tag name="GENSWF_ADVANCE_TIME" val="5.000"/>
  <p:tag name="TIMING" val="|0.001|0.5|0.5|0.5"/>
  <p:tag name="ISPRING_CUSTOM_TIMING_USED" val="1"/>
  <p:tag name="ISPRING_SLIDE_ID_2" val="{C8F3F24C-E4F5-4E78-8348-66D22FFEE9B8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97DA04-5363-4852-AFE0-B98230CEDF82}:272"/>
  <p:tag name="GENSWF_ADVANCE_TIME" val="5.000"/>
  <p:tag name="TIMING" val="|0.001|1"/>
  <p:tag name="ISPRING_CUSTOM_TIMING_USED" val="1"/>
  <p:tag name="ISPRING_SLIDE_ID_2" val="{09A796AB-959E-4F84-BDB8-F4E41FA7FF70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A64BC9-A157-4983-92E0-6A29F1B90491}:286"/>
  <p:tag name="GENSWF_ADVANCE_TIME" val="5.000"/>
  <p:tag name="ISPRING_CUSTOM_TIMING_USED" val="1"/>
  <p:tag name="ISPRING_SLIDE_ID_2" val="{1C277A9E-109F-4805-BA98-5F70A4D4D4BF}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Administrator\Desktop\CÁCH TẠO BÀI GIẢNG ELEARNING CƠ BẢN\quiz\quiz1.quiz"/>
  <p:tag name="ISPRING_QUIZ_RELATIVE_PATH" val="CÁCH TẠO BÀI GIẢNG ELEARNING CƠ BẢN\quiz\quiz1.quiz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F89F26-1E09-4072-8986-A478F882AE4C}:30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"/>
  <p:tag name="ISPRING_CUSTOM_TIMING_USED" val="1"/>
  <p:tag name="GENSWF_SLIDE_UID" val="{F170E424-2B3D-4CD5-9076-6AA4706D7C77}:288"/>
  <p:tag name="ISPRING_SLIDE_ID_2" val="{32556924-3341-4091-968B-F2736DF1661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|0.5|0.5|0.5"/>
  <p:tag name="ISPRING_CUSTOM_TIMING_USED" val="1"/>
  <p:tag name="GENSWF_SLIDE_UID" val="{6A3DC24A-34E4-456D-8137-6080AD0F885A}:289"/>
  <p:tag name="ISPRING_SLIDE_ID_2" val="{342AAB1E-0819-42CA-A454-52F50DF286B7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GENSWF_SLIDE_UID" val="{573F46E0-94F2-4C89-BA3B-1CE4A2CC3A91}:290"/>
  <p:tag name="ISPRING_SLIDE_ID_2" val="{BFB7CFBA-338E-44E4-8A86-F47B07A86788}"/>
  <p:tag name="TIMING" val="|0.001|0.001|0.00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524</Words>
  <Application>Microsoft Office PowerPoint</Application>
  <PresentationFormat>On-screen Show (4:3)</PresentationFormat>
  <Paragraphs>45</Paragraphs>
  <Slides>13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CÁCH TẠO BÀI GIẢNG ELEARNING CƠ BẢN</dc:title>
  <dc:creator>Le Tien Duat</dc:creator>
  <cp:lastModifiedBy>Admin</cp:lastModifiedBy>
  <cp:revision>125</cp:revision>
  <dcterms:created xsi:type="dcterms:W3CDTF">2019-10-09T13:00:34Z</dcterms:created>
  <dcterms:modified xsi:type="dcterms:W3CDTF">2023-03-21T01:13:27Z</dcterms:modified>
</cp:coreProperties>
</file>