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1" r:id="rId2"/>
    <p:sldId id="294" r:id="rId3"/>
    <p:sldId id="292" r:id="rId4"/>
    <p:sldId id="293" r:id="rId5"/>
    <p:sldId id="296" r:id="rId6"/>
    <p:sldId id="274" r:id="rId7"/>
    <p:sldId id="316" r:id="rId8"/>
    <p:sldId id="304" r:id="rId9"/>
    <p:sldId id="297" r:id="rId10"/>
    <p:sldId id="314" r:id="rId11"/>
    <p:sldId id="303" r:id="rId12"/>
    <p:sldId id="315" r:id="rId13"/>
    <p:sldId id="280" r:id="rId14"/>
    <p:sldId id="299" r:id="rId15"/>
    <p:sldId id="306" r:id="rId16"/>
    <p:sldId id="307" r:id="rId17"/>
    <p:sldId id="310" r:id="rId18"/>
    <p:sldId id="311" r:id="rId19"/>
    <p:sldId id="312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0058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0BCF3-9D03-41A4-98B8-CC498574BA6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68A5-8926-485B-9F39-412152A07C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E972-4270-421A-9A17-8A21733CF913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0C502-C8D6-45E4-9AFD-A1AD68191C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4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915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027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028700"/>
            <a:ext cx="497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14500" y="1200151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MỸ ĐỨC II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600450" y="2628900"/>
            <a:ext cx="2343150" cy="1828800"/>
            <a:chOff x="576" y="96"/>
            <a:chExt cx="4320" cy="4128"/>
          </a:xfrm>
        </p:grpSpPr>
        <p:sp>
          <p:nvSpPr>
            <p:cNvPr id="6161" name="Freeform 6"/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6 w 646"/>
                <a:gd name="T1" fmla="*/ 2147483646 h 646"/>
                <a:gd name="T2" fmla="*/ 2147483646 w 646"/>
                <a:gd name="T3" fmla="*/ 2147483646 h 646"/>
                <a:gd name="T4" fmla="*/ 2147483646 w 646"/>
                <a:gd name="T5" fmla="*/ 2147483646 h 646"/>
                <a:gd name="T6" fmla="*/ 2147483646 w 646"/>
                <a:gd name="T7" fmla="*/ 2147483646 h 646"/>
                <a:gd name="T8" fmla="*/ 2147483646 w 646"/>
                <a:gd name="T9" fmla="*/ 2147483646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2" name="Freeform 7"/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6 w 600"/>
                <a:gd name="T1" fmla="*/ 2147483646 h 600"/>
                <a:gd name="T2" fmla="*/ 2147483646 w 600"/>
                <a:gd name="T3" fmla="*/ 2147483646 h 600"/>
                <a:gd name="T4" fmla="*/ 2147483646 w 600"/>
                <a:gd name="T5" fmla="*/ 2147483646 h 600"/>
                <a:gd name="T6" fmla="*/ 2147483646 w 600"/>
                <a:gd name="T7" fmla="*/ 2147483646 h 600"/>
                <a:gd name="T8" fmla="*/ 2147483646 w 600"/>
                <a:gd name="T9" fmla="*/ 2147483646 h 600"/>
                <a:gd name="T10" fmla="*/ 2147483646 w 600"/>
                <a:gd name="T11" fmla="*/ 2147483646 h 600"/>
                <a:gd name="T12" fmla="*/ 2147483646 w 600"/>
                <a:gd name="T13" fmla="*/ 2147483646 h 600"/>
                <a:gd name="T14" fmla="*/ 2147483646 w 600"/>
                <a:gd name="T15" fmla="*/ 2147483646 h 600"/>
                <a:gd name="T16" fmla="*/ 2147483646 w 600"/>
                <a:gd name="T17" fmla="*/ 2147483646 h 600"/>
                <a:gd name="T18" fmla="*/ 2147483646 w 600"/>
                <a:gd name="T19" fmla="*/ 2147483646 h 600"/>
                <a:gd name="T20" fmla="*/ 2147483646 w 600"/>
                <a:gd name="T21" fmla="*/ 2147483646 h 600"/>
                <a:gd name="T22" fmla="*/ 2147483646 w 600"/>
                <a:gd name="T23" fmla="*/ 2147483646 h 600"/>
                <a:gd name="T24" fmla="*/ 2147483646 w 600"/>
                <a:gd name="T25" fmla="*/ 2147483646 h 600"/>
                <a:gd name="T26" fmla="*/ 2147483646 w 600"/>
                <a:gd name="T27" fmla="*/ 2147483646 h 600"/>
                <a:gd name="T28" fmla="*/ 2147483646 w 600"/>
                <a:gd name="T29" fmla="*/ 2147483646 h 600"/>
                <a:gd name="T30" fmla="*/ 2147483646 w 600"/>
                <a:gd name="T31" fmla="*/ 2147483646 h 600"/>
                <a:gd name="T32" fmla="*/ 2147483646 w 600"/>
                <a:gd name="T33" fmla="*/ 2147483646 h 600"/>
                <a:gd name="T34" fmla="*/ 2147483646 w 600"/>
                <a:gd name="T35" fmla="*/ 2147483646 h 600"/>
                <a:gd name="T36" fmla="*/ 2147483646 w 600"/>
                <a:gd name="T37" fmla="*/ 2147483646 h 600"/>
                <a:gd name="T38" fmla="*/ 2147483646 w 600"/>
                <a:gd name="T39" fmla="*/ 2147483646 h 600"/>
                <a:gd name="T40" fmla="*/ 2147483646 w 600"/>
                <a:gd name="T41" fmla="*/ 2147483646 h 600"/>
                <a:gd name="T42" fmla="*/ 2147483646 w 600"/>
                <a:gd name="T43" fmla="*/ 2147483646 h 600"/>
                <a:gd name="T44" fmla="*/ 2147483646 w 600"/>
                <a:gd name="T45" fmla="*/ 2147483646 h 600"/>
                <a:gd name="T46" fmla="*/ 2147483646 w 600"/>
                <a:gd name="T47" fmla="*/ 2147483646 h 600"/>
                <a:gd name="T48" fmla="*/ 2147483646 w 600"/>
                <a:gd name="T49" fmla="*/ 2147483646 h 600"/>
                <a:gd name="T50" fmla="*/ 2147483646 w 600"/>
                <a:gd name="T51" fmla="*/ 2147483646 h 600"/>
                <a:gd name="T52" fmla="*/ 2147483646 w 600"/>
                <a:gd name="T53" fmla="*/ 2147483646 h 600"/>
                <a:gd name="T54" fmla="*/ 2147483646 w 600"/>
                <a:gd name="T55" fmla="*/ 2147483646 h 600"/>
                <a:gd name="T56" fmla="*/ 2147483646 w 600"/>
                <a:gd name="T57" fmla="*/ 2147483646 h 600"/>
                <a:gd name="T58" fmla="*/ 2147483646 w 600"/>
                <a:gd name="T59" fmla="*/ 2147483646 h 600"/>
                <a:gd name="T60" fmla="*/ 2147483646 w 600"/>
                <a:gd name="T61" fmla="*/ 2147483646 h 600"/>
                <a:gd name="T62" fmla="*/ 2147483646 w 600"/>
                <a:gd name="T63" fmla="*/ 2147483646 h 600"/>
                <a:gd name="T64" fmla="*/ 2147483646 w 600"/>
                <a:gd name="T65" fmla="*/ 2147483646 h 600"/>
                <a:gd name="T66" fmla="*/ 2147483646 w 600"/>
                <a:gd name="T67" fmla="*/ 2147483646 h 600"/>
                <a:gd name="T68" fmla="*/ 2147483646 w 600"/>
                <a:gd name="T69" fmla="*/ 2147483646 h 600"/>
                <a:gd name="T70" fmla="*/ 2147483646 w 600"/>
                <a:gd name="T71" fmla="*/ 2147483646 h 600"/>
                <a:gd name="T72" fmla="*/ 2147483646 w 600"/>
                <a:gd name="T73" fmla="*/ 2147483646 h 600"/>
                <a:gd name="T74" fmla="*/ 2147483646 w 600"/>
                <a:gd name="T75" fmla="*/ 2147483646 h 600"/>
                <a:gd name="T76" fmla="*/ 2147483646 w 600"/>
                <a:gd name="T77" fmla="*/ 2147483646 h 600"/>
                <a:gd name="T78" fmla="*/ 2147483646 w 600"/>
                <a:gd name="T79" fmla="*/ 2147483646 h 600"/>
                <a:gd name="T80" fmla="*/ 2147483646 w 600"/>
                <a:gd name="T81" fmla="*/ 2147483646 h 600"/>
                <a:gd name="T82" fmla="*/ 2147483646 w 600"/>
                <a:gd name="T83" fmla="*/ 2147483646 h 600"/>
                <a:gd name="T84" fmla="*/ 2147483646 w 600"/>
                <a:gd name="T85" fmla="*/ 2147483646 h 600"/>
                <a:gd name="T86" fmla="*/ 2147483646 w 600"/>
                <a:gd name="T87" fmla="*/ 2147483646 h 600"/>
                <a:gd name="T88" fmla="*/ 2147483646 w 600"/>
                <a:gd name="T89" fmla="*/ 2147483646 h 600"/>
                <a:gd name="T90" fmla="*/ 2147483646 w 600"/>
                <a:gd name="T91" fmla="*/ 2147483646 h 600"/>
                <a:gd name="T92" fmla="*/ 2147483646 w 600"/>
                <a:gd name="T93" fmla="*/ 2147483646 h 600"/>
                <a:gd name="T94" fmla="*/ 2147483646 w 600"/>
                <a:gd name="T95" fmla="*/ 2147483646 h 600"/>
                <a:gd name="T96" fmla="*/ 2147483646 w 600"/>
                <a:gd name="T97" fmla="*/ 2147483646 h 600"/>
                <a:gd name="T98" fmla="*/ 2147483646 w 600"/>
                <a:gd name="T99" fmla="*/ 2147483646 h 600"/>
                <a:gd name="T100" fmla="*/ 2147483646 w 600"/>
                <a:gd name="T101" fmla="*/ 2147483646 h 600"/>
                <a:gd name="T102" fmla="*/ 2147483646 w 600"/>
                <a:gd name="T103" fmla="*/ 2147483646 h 600"/>
                <a:gd name="T104" fmla="*/ 2147483646 w 600"/>
                <a:gd name="T105" fmla="*/ 2147483646 h 600"/>
                <a:gd name="T106" fmla="*/ 2147483646 w 600"/>
                <a:gd name="T107" fmla="*/ 2147483646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3" name="Freeform 8"/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6 w 468"/>
                <a:gd name="T1" fmla="*/ 2147483646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4" name="Freeform 9"/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6 w 428"/>
                <a:gd name="T1" fmla="*/ 2147483646 h 428"/>
                <a:gd name="T2" fmla="*/ 2147483646 w 428"/>
                <a:gd name="T3" fmla="*/ 2147483646 h 428"/>
                <a:gd name="T4" fmla="*/ 2147483646 w 428"/>
                <a:gd name="T5" fmla="*/ 2147483646 h 428"/>
                <a:gd name="T6" fmla="*/ 2147483646 w 428"/>
                <a:gd name="T7" fmla="*/ 2147483646 h 428"/>
                <a:gd name="T8" fmla="*/ 2147483646 w 428"/>
                <a:gd name="T9" fmla="*/ 2147483646 h 428"/>
                <a:gd name="T10" fmla="*/ 2147483646 w 428"/>
                <a:gd name="T11" fmla="*/ 2147483646 h 428"/>
                <a:gd name="T12" fmla="*/ 2147483646 w 428"/>
                <a:gd name="T13" fmla="*/ 2147483646 h 428"/>
                <a:gd name="T14" fmla="*/ 2147483646 w 428"/>
                <a:gd name="T15" fmla="*/ 2147483646 h 428"/>
                <a:gd name="T16" fmla="*/ 2147483646 w 428"/>
                <a:gd name="T17" fmla="*/ 2147483646 h 428"/>
                <a:gd name="T18" fmla="*/ 2147483646 w 428"/>
                <a:gd name="T19" fmla="*/ 2147483646 h 428"/>
                <a:gd name="T20" fmla="*/ 2147483646 w 428"/>
                <a:gd name="T21" fmla="*/ 2147483646 h 428"/>
                <a:gd name="T22" fmla="*/ 2147483646 w 428"/>
                <a:gd name="T23" fmla="*/ 2147483646 h 428"/>
                <a:gd name="T24" fmla="*/ 2147483646 w 428"/>
                <a:gd name="T25" fmla="*/ 2147483646 h 428"/>
                <a:gd name="T26" fmla="*/ 2147483646 w 428"/>
                <a:gd name="T27" fmla="*/ 2147483646 h 428"/>
                <a:gd name="T28" fmla="*/ 2147483646 w 428"/>
                <a:gd name="T29" fmla="*/ 2147483646 h 428"/>
                <a:gd name="T30" fmla="*/ 2147483646 w 428"/>
                <a:gd name="T31" fmla="*/ 2147483646 h 428"/>
                <a:gd name="T32" fmla="*/ 2147483646 w 428"/>
                <a:gd name="T33" fmla="*/ 2147483646 h 428"/>
                <a:gd name="T34" fmla="*/ 2147483646 w 428"/>
                <a:gd name="T35" fmla="*/ 2147483646 h 428"/>
                <a:gd name="T36" fmla="*/ 2147483646 w 428"/>
                <a:gd name="T37" fmla="*/ 2147483646 h 428"/>
                <a:gd name="T38" fmla="*/ 2147483646 w 428"/>
                <a:gd name="T39" fmla="*/ 2147483646 h 428"/>
                <a:gd name="T40" fmla="*/ 2147483646 w 428"/>
                <a:gd name="T41" fmla="*/ 2147483646 h 428"/>
                <a:gd name="T42" fmla="*/ 2147483646 w 428"/>
                <a:gd name="T43" fmla="*/ 2147483646 h 428"/>
                <a:gd name="T44" fmla="*/ 2147483646 w 428"/>
                <a:gd name="T45" fmla="*/ 2147483646 h 428"/>
                <a:gd name="T46" fmla="*/ 2147483646 w 428"/>
                <a:gd name="T47" fmla="*/ 2147483646 h 428"/>
                <a:gd name="T48" fmla="*/ 2147483646 w 428"/>
                <a:gd name="T49" fmla="*/ 2147483646 h 428"/>
                <a:gd name="T50" fmla="*/ 2147483646 w 428"/>
                <a:gd name="T51" fmla="*/ 2147483646 h 428"/>
                <a:gd name="T52" fmla="*/ 2147483646 w 428"/>
                <a:gd name="T53" fmla="*/ 2147483646 h 428"/>
                <a:gd name="T54" fmla="*/ 2147483646 w 428"/>
                <a:gd name="T55" fmla="*/ 2147483646 h 428"/>
                <a:gd name="T56" fmla="*/ 2147483646 w 428"/>
                <a:gd name="T57" fmla="*/ 2147483646 h 428"/>
                <a:gd name="T58" fmla="*/ 2147483646 w 428"/>
                <a:gd name="T59" fmla="*/ 2147483646 h 428"/>
                <a:gd name="T60" fmla="*/ 2147483646 w 428"/>
                <a:gd name="T61" fmla="*/ 2147483646 h 428"/>
                <a:gd name="T62" fmla="*/ 2147483646 w 428"/>
                <a:gd name="T63" fmla="*/ 2147483646 h 428"/>
                <a:gd name="T64" fmla="*/ 2147483646 w 428"/>
                <a:gd name="T65" fmla="*/ 2147483646 h 428"/>
                <a:gd name="T66" fmla="*/ 2147483646 w 428"/>
                <a:gd name="T67" fmla="*/ 2147483646 h 428"/>
                <a:gd name="T68" fmla="*/ 2147483646 w 428"/>
                <a:gd name="T69" fmla="*/ 2147483646 h 428"/>
                <a:gd name="T70" fmla="*/ 2147483646 w 428"/>
                <a:gd name="T71" fmla="*/ 2147483646 h 428"/>
                <a:gd name="T72" fmla="*/ 2147483646 w 428"/>
                <a:gd name="T73" fmla="*/ 2147483646 h 428"/>
                <a:gd name="T74" fmla="*/ 2147483646 w 428"/>
                <a:gd name="T75" fmla="*/ 2147483646 h 428"/>
                <a:gd name="T76" fmla="*/ 2147483646 w 428"/>
                <a:gd name="T77" fmla="*/ 2147483646 h 428"/>
                <a:gd name="T78" fmla="*/ 2147483646 w 428"/>
                <a:gd name="T79" fmla="*/ 2147483646 h 428"/>
                <a:gd name="T80" fmla="*/ 2147483646 w 428"/>
                <a:gd name="T81" fmla="*/ 2147483646 h 428"/>
                <a:gd name="T82" fmla="*/ 2147483646 w 428"/>
                <a:gd name="T83" fmla="*/ 2147483646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5" name="Freeform 10"/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6 h 690"/>
                <a:gd name="T2" fmla="*/ 2147483646 w 690"/>
                <a:gd name="T3" fmla="*/ 2147483646 h 690"/>
                <a:gd name="T4" fmla="*/ 0 w 690"/>
                <a:gd name="T5" fmla="*/ 2147483646 h 690"/>
                <a:gd name="T6" fmla="*/ 2147483646 w 690"/>
                <a:gd name="T7" fmla="*/ 2147483646 h 690"/>
                <a:gd name="T8" fmla="*/ 0 w 690"/>
                <a:gd name="T9" fmla="*/ 2147483646 h 690"/>
                <a:gd name="T10" fmla="*/ 2147483646 w 690"/>
                <a:gd name="T11" fmla="*/ 0 h 690"/>
                <a:gd name="T12" fmla="*/ 2147483646 w 690"/>
                <a:gd name="T13" fmla="*/ 2147483646 h 690"/>
                <a:gd name="T14" fmla="*/ 2147483646 w 690"/>
                <a:gd name="T15" fmla="*/ 0 h 690"/>
                <a:gd name="T16" fmla="*/ 2147483646 w 690"/>
                <a:gd name="T17" fmla="*/ 2147483646 h 690"/>
                <a:gd name="T18" fmla="*/ 2147483646 w 690"/>
                <a:gd name="T19" fmla="*/ 0 h 690"/>
                <a:gd name="T20" fmla="*/ 2147483646 w 690"/>
                <a:gd name="T21" fmla="*/ 0 h 690"/>
                <a:gd name="T22" fmla="*/ 2147483646 w 690"/>
                <a:gd name="T23" fmla="*/ 2147483646 h 690"/>
                <a:gd name="T24" fmla="*/ 2147483646 w 690"/>
                <a:gd name="T25" fmla="*/ 0 h 690"/>
                <a:gd name="T26" fmla="*/ 2147483646 w 690"/>
                <a:gd name="T27" fmla="*/ 2147483646 h 690"/>
                <a:gd name="T28" fmla="*/ 2147483646 w 690"/>
                <a:gd name="T29" fmla="*/ 0 h 690"/>
                <a:gd name="T30" fmla="*/ 2147483646 w 690"/>
                <a:gd name="T31" fmla="*/ 2147483646 h 690"/>
                <a:gd name="T32" fmla="*/ 2147483646 w 690"/>
                <a:gd name="T33" fmla="*/ 2147483646 h 690"/>
                <a:gd name="T34" fmla="*/ 2147483646 w 690"/>
                <a:gd name="T35" fmla="*/ 2147483646 h 690"/>
                <a:gd name="T36" fmla="*/ 2147483646 w 690"/>
                <a:gd name="T37" fmla="*/ 2147483646 h 690"/>
                <a:gd name="T38" fmla="*/ 2147483646 w 690"/>
                <a:gd name="T39" fmla="*/ 2147483646 h 690"/>
                <a:gd name="T40" fmla="*/ 2147483646 w 690"/>
                <a:gd name="T41" fmla="*/ 2147483646 h 690"/>
                <a:gd name="T42" fmla="*/ 2147483646 w 690"/>
                <a:gd name="T43" fmla="*/ 2147483646 h 690"/>
                <a:gd name="T44" fmla="*/ 2147483646 w 690"/>
                <a:gd name="T45" fmla="*/ 2147483646 h 690"/>
                <a:gd name="T46" fmla="*/ 2147483646 w 690"/>
                <a:gd name="T47" fmla="*/ 2147483646 h 690"/>
                <a:gd name="T48" fmla="*/ 2147483646 w 690"/>
                <a:gd name="T49" fmla="*/ 2147483646 h 690"/>
                <a:gd name="T50" fmla="*/ 2147483646 w 690"/>
                <a:gd name="T51" fmla="*/ 2147483646 h 690"/>
                <a:gd name="T52" fmla="*/ 2147483646 w 690"/>
                <a:gd name="T53" fmla="*/ 2147483646 h 690"/>
                <a:gd name="T54" fmla="*/ 2147483646 w 690"/>
                <a:gd name="T55" fmla="*/ 2147483646 h 690"/>
                <a:gd name="T56" fmla="*/ 2147483646 w 690"/>
                <a:gd name="T57" fmla="*/ 2147483646 h 690"/>
                <a:gd name="T58" fmla="*/ 2147483646 w 690"/>
                <a:gd name="T59" fmla="*/ 2147483646 h 690"/>
                <a:gd name="T60" fmla="*/ 2147483646 w 690"/>
                <a:gd name="T61" fmla="*/ 2147483646 h 690"/>
                <a:gd name="T62" fmla="*/ 2147483646 w 690"/>
                <a:gd name="T63" fmla="*/ 2147483646 h 690"/>
                <a:gd name="T64" fmla="*/ 2147483646 w 690"/>
                <a:gd name="T65" fmla="*/ 2147483646 h 690"/>
                <a:gd name="T66" fmla="*/ 2147483646 w 690"/>
                <a:gd name="T67" fmla="*/ 2147483646 h 690"/>
                <a:gd name="T68" fmla="*/ 2147483646 w 690"/>
                <a:gd name="T69" fmla="*/ 2147483646 h 690"/>
                <a:gd name="T70" fmla="*/ 0 w 690"/>
                <a:gd name="T71" fmla="*/ 2147483646 h 690"/>
                <a:gd name="T72" fmla="*/ 2147483646 w 690"/>
                <a:gd name="T73" fmla="*/ 2147483646 h 690"/>
                <a:gd name="T74" fmla="*/ 0 w 690"/>
                <a:gd name="T75" fmla="*/ 2147483646 h 690"/>
                <a:gd name="T76" fmla="*/ 2147483646 w 690"/>
                <a:gd name="T77" fmla="*/ 2147483646 h 690"/>
                <a:gd name="T78" fmla="*/ 0 w 690"/>
                <a:gd name="T79" fmla="*/ 2147483646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6" name="Freeform 11"/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6 h 634"/>
                <a:gd name="T2" fmla="*/ 2147483646 w 634"/>
                <a:gd name="T3" fmla="*/ 2147483646 h 634"/>
                <a:gd name="T4" fmla="*/ 0 w 634"/>
                <a:gd name="T5" fmla="*/ 2147483646 h 634"/>
                <a:gd name="T6" fmla="*/ 2147483646 w 634"/>
                <a:gd name="T7" fmla="*/ 2147483646 h 634"/>
                <a:gd name="T8" fmla="*/ 0 w 634"/>
                <a:gd name="T9" fmla="*/ 2147483646 h 634"/>
                <a:gd name="T10" fmla="*/ 2147483646 w 634"/>
                <a:gd name="T11" fmla="*/ 0 h 634"/>
                <a:gd name="T12" fmla="*/ 2147483646 w 634"/>
                <a:gd name="T13" fmla="*/ 2147483646 h 634"/>
                <a:gd name="T14" fmla="*/ 2147483646 w 634"/>
                <a:gd name="T15" fmla="*/ 0 h 634"/>
                <a:gd name="T16" fmla="*/ 2147483646 w 634"/>
                <a:gd name="T17" fmla="*/ 2147483646 h 634"/>
                <a:gd name="T18" fmla="*/ 2147483646 w 634"/>
                <a:gd name="T19" fmla="*/ 0 h 634"/>
                <a:gd name="T20" fmla="*/ 2147483646 w 634"/>
                <a:gd name="T21" fmla="*/ 0 h 634"/>
                <a:gd name="T22" fmla="*/ 2147483646 w 634"/>
                <a:gd name="T23" fmla="*/ 2147483646 h 634"/>
                <a:gd name="T24" fmla="*/ 2147483646 w 634"/>
                <a:gd name="T25" fmla="*/ 0 h 634"/>
                <a:gd name="T26" fmla="*/ 2147483646 w 634"/>
                <a:gd name="T27" fmla="*/ 2147483646 h 634"/>
                <a:gd name="T28" fmla="*/ 2147483646 w 634"/>
                <a:gd name="T29" fmla="*/ 0 h 634"/>
                <a:gd name="T30" fmla="*/ 2147483646 w 634"/>
                <a:gd name="T31" fmla="*/ 2147483646 h 634"/>
                <a:gd name="T32" fmla="*/ 2147483646 w 634"/>
                <a:gd name="T33" fmla="*/ 2147483646 h 634"/>
                <a:gd name="T34" fmla="*/ 2147483646 w 634"/>
                <a:gd name="T35" fmla="*/ 2147483646 h 634"/>
                <a:gd name="T36" fmla="*/ 2147483646 w 634"/>
                <a:gd name="T37" fmla="*/ 2147483646 h 634"/>
                <a:gd name="T38" fmla="*/ 2147483646 w 634"/>
                <a:gd name="T39" fmla="*/ 2147483646 h 634"/>
                <a:gd name="T40" fmla="*/ 2147483646 w 634"/>
                <a:gd name="T41" fmla="*/ 2147483646 h 634"/>
                <a:gd name="T42" fmla="*/ 2147483646 w 634"/>
                <a:gd name="T43" fmla="*/ 2147483646 h 634"/>
                <a:gd name="T44" fmla="*/ 2147483646 w 634"/>
                <a:gd name="T45" fmla="*/ 2147483646 h 634"/>
                <a:gd name="T46" fmla="*/ 2147483646 w 634"/>
                <a:gd name="T47" fmla="*/ 2147483646 h 634"/>
                <a:gd name="T48" fmla="*/ 2147483646 w 634"/>
                <a:gd name="T49" fmla="*/ 2147483646 h 634"/>
                <a:gd name="T50" fmla="*/ 2147483646 w 634"/>
                <a:gd name="T51" fmla="*/ 2147483646 h 634"/>
                <a:gd name="T52" fmla="*/ 2147483646 w 634"/>
                <a:gd name="T53" fmla="*/ 2147483646 h 634"/>
                <a:gd name="T54" fmla="*/ 2147483646 w 634"/>
                <a:gd name="T55" fmla="*/ 2147483646 h 634"/>
                <a:gd name="T56" fmla="*/ 2147483646 w 634"/>
                <a:gd name="T57" fmla="*/ 2147483646 h 634"/>
                <a:gd name="T58" fmla="*/ 2147483646 w 634"/>
                <a:gd name="T59" fmla="*/ 2147483646 h 634"/>
                <a:gd name="T60" fmla="*/ 2147483646 w 634"/>
                <a:gd name="T61" fmla="*/ 2147483646 h 634"/>
                <a:gd name="T62" fmla="*/ 2147483646 w 634"/>
                <a:gd name="T63" fmla="*/ 2147483646 h 634"/>
                <a:gd name="T64" fmla="*/ 2147483646 w 634"/>
                <a:gd name="T65" fmla="*/ 2147483646 h 634"/>
                <a:gd name="T66" fmla="*/ 2147483646 w 634"/>
                <a:gd name="T67" fmla="*/ 2147483646 h 634"/>
                <a:gd name="T68" fmla="*/ 2147483646 w 634"/>
                <a:gd name="T69" fmla="*/ 2147483646 h 634"/>
                <a:gd name="T70" fmla="*/ 0 w 634"/>
                <a:gd name="T71" fmla="*/ 2147483646 h 634"/>
                <a:gd name="T72" fmla="*/ 2147483646 w 634"/>
                <a:gd name="T73" fmla="*/ 2147483646 h 634"/>
                <a:gd name="T74" fmla="*/ 0 w 634"/>
                <a:gd name="T75" fmla="*/ 2147483646 h 634"/>
                <a:gd name="T76" fmla="*/ 2147483646 w 634"/>
                <a:gd name="T77" fmla="*/ 2147483646 h 634"/>
                <a:gd name="T78" fmla="*/ 0 w 634"/>
                <a:gd name="T79" fmla="*/ 2147483646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7" name="Freeform 12"/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6 h 710"/>
                <a:gd name="T2" fmla="*/ 2147483646 w 710"/>
                <a:gd name="T3" fmla="*/ 2147483646 h 710"/>
                <a:gd name="T4" fmla="*/ 0 w 710"/>
                <a:gd name="T5" fmla="*/ 2147483646 h 710"/>
                <a:gd name="T6" fmla="*/ 2147483646 w 710"/>
                <a:gd name="T7" fmla="*/ 2147483646 h 710"/>
                <a:gd name="T8" fmla="*/ 0 w 710"/>
                <a:gd name="T9" fmla="*/ 2147483646 h 710"/>
                <a:gd name="T10" fmla="*/ 2147483646 w 710"/>
                <a:gd name="T11" fmla="*/ 0 h 710"/>
                <a:gd name="T12" fmla="*/ 2147483646 w 710"/>
                <a:gd name="T13" fmla="*/ 2147483646 h 710"/>
                <a:gd name="T14" fmla="*/ 2147483646 w 710"/>
                <a:gd name="T15" fmla="*/ 0 h 710"/>
                <a:gd name="T16" fmla="*/ 2147483646 w 710"/>
                <a:gd name="T17" fmla="*/ 2147483646 h 710"/>
                <a:gd name="T18" fmla="*/ 2147483646 w 710"/>
                <a:gd name="T19" fmla="*/ 0 h 710"/>
                <a:gd name="T20" fmla="*/ 2147483646 w 710"/>
                <a:gd name="T21" fmla="*/ 0 h 710"/>
                <a:gd name="T22" fmla="*/ 2147483646 w 710"/>
                <a:gd name="T23" fmla="*/ 2147483646 h 710"/>
                <a:gd name="T24" fmla="*/ 2147483646 w 710"/>
                <a:gd name="T25" fmla="*/ 0 h 710"/>
                <a:gd name="T26" fmla="*/ 2147483646 w 710"/>
                <a:gd name="T27" fmla="*/ 2147483646 h 710"/>
                <a:gd name="T28" fmla="*/ 2147483646 w 710"/>
                <a:gd name="T29" fmla="*/ 0 h 710"/>
                <a:gd name="T30" fmla="*/ 2147483646 w 710"/>
                <a:gd name="T31" fmla="*/ 2147483646 h 710"/>
                <a:gd name="T32" fmla="*/ 2147483646 w 710"/>
                <a:gd name="T33" fmla="*/ 2147483646 h 710"/>
                <a:gd name="T34" fmla="*/ 2147483646 w 710"/>
                <a:gd name="T35" fmla="*/ 2147483646 h 710"/>
                <a:gd name="T36" fmla="*/ 2147483646 w 710"/>
                <a:gd name="T37" fmla="*/ 2147483646 h 710"/>
                <a:gd name="T38" fmla="*/ 2147483646 w 710"/>
                <a:gd name="T39" fmla="*/ 2147483646 h 710"/>
                <a:gd name="T40" fmla="*/ 2147483646 w 710"/>
                <a:gd name="T41" fmla="*/ 2147483646 h 710"/>
                <a:gd name="T42" fmla="*/ 2147483646 w 710"/>
                <a:gd name="T43" fmla="*/ 2147483646 h 710"/>
                <a:gd name="T44" fmla="*/ 2147483646 w 710"/>
                <a:gd name="T45" fmla="*/ 2147483646 h 710"/>
                <a:gd name="T46" fmla="*/ 2147483646 w 710"/>
                <a:gd name="T47" fmla="*/ 2147483646 h 710"/>
                <a:gd name="T48" fmla="*/ 2147483646 w 710"/>
                <a:gd name="T49" fmla="*/ 2147483646 h 710"/>
                <a:gd name="T50" fmla="*/ 2147483646 w 710"/>
                <a:gd name="T51" fmla="*/ 2147483646 h 710"/>
                <a:gd name="T52" fmla="*/ 2147483646 w 710"/>
                <a:gd name="T53" fmla="*/ 2147483646 h 710"/>
                <a:gd name="T54" fmla="*/ 2147483646 w 710"/>
                <a:gd name="T55" fmla="*/ 2147483646 h 710"/>
                <a:gd name="T56" fmla="*/ 2147483646 w 710"/>
                <a:gd name="T57" fmla="*/ 2147483646 h 710"/>
                <a:gd name="T58" fmla="*/ 2147483646 w 710"/>
                <a:gd name="T59" fmla="*/ 2147483646 h 710"/>
                <a:gd name="T60" fmla="*/ 2147483646 w 710"/>
                <a:gd name="T61" fmla="*/ 2147483646 h 710"/>
                <a:gd name="T62" fmla="*/ 2147483646 w 710"/>
                <a:gd name="T63" fmla="*/ 2147483646 h 710"/>
                <a:gd name="T64" fmla="*/ 2147483646 w 710"/>
                <a:gd name="T65" fmla="*/ 2147483646 h 710"/>
                <a:gd name="T66" fmla="*/ 2147483646 w 710"/>
                <a:gd name="T67" fmla="*/ 2147483646 h 710"/>
                <a:gd name="T68" fmla="*/ 2147483646 w 710"/>
                <a:gd name="T69" fmla="*/ 2147483646 h 710"/>
                <a:gd name="T70" fmla="*/ 0 w 710"/>
                <a:gd name="T71" fmla="*/ 2147483646 h 710"/>
                <a:gd name="T72" fmla="*/ 2147483646 w 710"/>
                <a:gd name="T73" fmla="*/ 2147483646 h 710"/>
                <a:gd name="T74" fmla="*/ 0 w 710"/>
                <a:gd name="T75" fmla="*/ 2147483646 h 710"/>
                <a:gd name="T76" fmla="*/ 2147483646 w 710"/>
                <a:gd name="T77" fmla="*/ 2147483646 h 710"/>
                <a:gd name="T78" fmla="*/ 0 w 710"/>
                <a:gd name="T79" fmla="*/ 2147483646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8" name="Freeform 13"/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69" name="Freeform 14"/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0" name="Freeform 15"/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1" name="Freeform 16"/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2" name="Freeform 17"/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6 w 71"/>
                <a:gd name="T1" fmla="*/ 0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0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2147483646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2147483646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0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3" name="Freeform 18"/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0 w 73"/>
                <a:gd name="T9" fmla="*/ 2147483646 h 179"/>
                <a:gd name="T10" fmla="*/ 0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2147483646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0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4" name="Freeform 19"/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0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2147483646 w 100"/>
                <a:gd name="T19" fmla="*/ 2147483646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0 h 146"/>
                <a:gd name="T40" fmla="*/ 0 w 100"/>
                <a:gd name="T41" fmla="*/ 0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5" name="Freeform 20"/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0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2147483646 h 148"/>
                <a:gd name="T24" fmla="*/ 2147483646 w 102"/>
                <a:gd name="T25" fmla="*/ 2147483646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0 h 148"/>
                <a:gd name="T54" fmla="*/ 2147483646 w 102"/>
                <a:gd name="T55" fmla="*/ 0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6" name="Freeform 21"/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7" name="Freeform 22"/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8" name="Freeform 23"/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2147483646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2147483646 w 170"/>
                <a:gd name="T19" fmla="*/ 0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0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79" name="Freeform 24"/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6 w 171"/>
                <a:gd name="T1" fmla="*/ 2147483646 h 72"/>
                <a:gd name="T2" fmla="*/ 2147483646 w 171"/>
                <a:gd name="T3" fmla="*/ 2147483646 h 72"/>
                <a:gd name="T4" fmla="*/ 2147483646 w 171"/>
                <a:gd name="T5" fmla="*/ 2147483646 h 72"/>
                <a:gd name="T6" fmla="*/ 2147483646 w 171"/>
                <a:gd name="T7" fmla="*/ 2147483646 h 72"/>
                <a:gd name="T8" fmla="*/ 2147483646 w 171"/>
                <a:gd name="T9" fmla="*/ 2147483646 h 72"/>
                <a:gd name="T10" fmla="*/ 2147483646 w 171"/>
                <a:gd name="T11" fmla="*/ 2147483646 h 72"/>
                <a:gd name="T12" fmla="*/ 2147483646 w 171"/>
                <a:gd name="T13" fmla="*/ 2147483646 h 72"/>
                <a:gd name="T14" fmla="*/ 2147483646 w 171"/>
                <a:gd name="T15" fmla="*/ 2147483646 h 72"/>
                <a:gd name="T16" fmla="*/ 2147483646 w 171"/>
                <a:gd name="T17" fmla="*/ 2147483646 h 72"/>
                <a:gd name="T18" fmla="*/ 2147483646 w 171"/>
                <a:gd name="T19" fmla="*/ 2147483646 h 72"/>
                <a:gd name="T20" fmla="*/ 2147483646 w 171"/>
                <a:gd name="T21" fmla="*/ 2147483646 h 72"/>
                <a:gd name="T22" fmla="*/ 2147483646 w 171"/>
                <a:gd name="T23" fmla="*/ 2147483646 h 72"/>
                <a:gd name="T24" fmla="*/ 2147483646 w 171"/>
                <a:gd name="T25" fmla="*/ 0 h 72"/>
                <a:gd name="T26" fmla="*/ 2147483646 w 171"/>
                <a:gd name="T27" fmla="*/ 0 h 72"/>
                <a:gd name="T28" fmla="*/ 2147483646 w 171"/>
                <a:gd name="T29" fmla="*/ 2147483646 h 72"/>
                <a:gd name="T30" fmla="*/ 2147483646 w 171"/>
                <a:gd name="T31" fmla="*/ 2147483646 h 72"/>
                <a:gd name="T32" fmla="*/ 2147483646 w 171"/>
                <a:gd name="T33" fmla="*/ 2147483646 h 72"/>
                <a:gd name="T34" fmla="*/ 2147483646 w 171"/>
                <a:gd name="T35" fmla="*/ 2147483646 h 72"/>
                <a:gd name="T36" fmla="*/ 2147483646 w 171"/>
                <a:gd name="T37" fmla="*/ 2147483646 h 72"/>
                <a:gd name="T38" fmla="*/ 2147483646 w 171"/>
                <a:gd name="T39" fmla="*/ 2147483646 h 72"/>
                <a:gd name="T40" fmla="*/ 2147483646 w 171"/>
                <a:gd name="T41" fmla="*/ 2147483646 h 72"/>
                <a:gd name="T42" fmla="*/ 2147483646 w 171"/>
                <a:gd name="T43" fmla="*/ 2147483646 h 72"/>
                <a:gd name="T44" fmla="*/ 2147483646 w 171"/>
                <a:gd name="T45" fmla="*/ 2147483646 h 72"/>
                <a:gd name="T46" fmla="*/ 2147483646 w 171"/>
                <a:gd name="T47" fmla="*/ 2147483646 h 72"/>
                <a:gd name="T48" fmla="*/ 2147483646 w 171"/>
                <a:gd name="T49" fmla="*/ 2147483646 h 72"/>
                <a:gd name="T50" fmla="*/ 2147483646 w 171"/>
                <a:gd name="T51" fmla="*/ 2147483646 h 72"/>
                <a:gd name="T52" fmla="*/ 2147483646 w 171"/>
                <a:gd name="T53" fmla="*/ 2147483646 h 72"/>
                <a:gd name="T54" fmla="*/ 2147483646 w 171"/>
                <a:gd name="T55" fmla="*/ 2147483646 h 72"/>
                <a:gd name="T56" fmla="*/ 0 w 171"/>
                <a:gd name="T57" fmla="*/ 2147483646 h 72"/>
                <a:gd name="T58" fmla="*/ 2147483646 w 171"/>
                <a:gd name="T59" fmla="*/ 2147483646 h 72"/>
                <a:gd name="T60" fmla="*/ 2147483646 w 171"/>
                <a:gd name="T61" fmla="*/ 2147483646 h 72"/>
                <a:gd name="T62" fmla="*/ 2147483646 w 171"/>
                <a:gd name="T63" fmla="*/ 2147483646 h 72"/>
                <a:gd name="T64" fmla="*/ 2147483646 w 171"/>
                <a:gd name="T65" fmla="*/ 2147483646 h 72"/>
                <a:gd name="T66" fmla="*/ 2147483646 w 171"/>
                <a:gd name="T67" fmla="*/ 2147483646 h 72"/>
                <a:gd name="T68" fmla="*/ 2147483646 w 171"/>
                <a:gd name="T69" fmla="*/ 2147483646 h 72"/>
                <a:gd name="T70" fmla="*/ 2147483646 w 171"/>
                <a:gd name="T71" fmla="*/ 2147483646 h 72"/>
                <a:gd name="T72" fmla="*/ 2147483646 w 171"/>
                <a:gd name="T73" fmla="*/ 2147483646 h 72"/>
                <a:gd name="T74" fmla="*/ 2147483646 w 171"/>
                <a:gd name="T75" fmla="*/ 2147483646 h 72"/>
                <a:gd name="T76" fmla="*/ 2147483646 w 171"/>
                <a:gd name="T77" fmla="*/ 2147483646 h 72"/>
                <a:gd name="T78" fmla="*/ 2147483646 w 171"/>
                <a:gd name="T79" fmla="*/ 2147483646 h 72"/>
                <a:gd name="T80" fmla="*/ 2147483646 w 171"/>
                <a:gd name="T81" fmla="*/ 2147483646 h 72"/>
                <a:gd name="T82" fmla="*/ 2147483646 w 171"/>
                <a:gd name="T83" fmla="*/ 2147483646 h 72"/>
                <a:gd name="T84" fmla="*/ 2147483646 w 171"/>
                <a:gd name="T85" fmla="*/ 2147483646 h 72"/>
                <a:gd name="T86" fmla="*/ 2147483646 w 171"/>
                <a:gd name="T87" fmla="*/ 2147483646 h 72"/>
                <a:gd name="T88" fmla="*/ 2147483646 w 171"/>
                <a:gd name="T89" fmla="*/ 2147483646 h 72"/>
                <a:gd name="T90" fmla="*/ 2147483646 w 171"/>
                <a:gd name="T91" fmla="*/ 2147483646 h 72"/>
                <a:gd name="T92" fmla="*/ 2147483646 w 171"/>
                <a:gd name="T93" fmla="*/ 2147483646 h 72"/>
                <a:gd name="T94" fmla="*/ 2147483646 w 171"/>
                <a:gd name="T95" fmla="*/ 2147483646 h 72"/>
                <a:gd name="T96" fmla="*/ 2147483646 w 171"/>
                <a:gd name="T97" fmla="*/ 2147483646 h 72"/>
                <a:gd name="T98" fmla="*/ 2147483646 w 171"/>
                <a:gd name="T99" fmla="*/ 2147483646 h 72"/>
                <a:gd name="T100" fmla="*/ 2147483646 w 171"/>
                <a:gd name="T101" fmla="*/ 2147483646 h 72"/>
                <a:gd name="T102" fmla="*/ 2147483646 w 171"/>
                <a:gd name="T103" fmla="*/ 2147483646 h 72"/>
                <a:gd name="T104" fmla="*/ 2147483646 w 171"/>
                <a:gd name="T105" fmla="*/ 2147483646 h 72"/>
                <a:gd name="T106" fmla="*/ 2147483646 w 171"/>
                <a:gd name="T107" fmla="*/ 2147483646 h 72"/>
                <a:gd name="T108" fmla="*/ 2147483646 w 171"/>
                <a:gd name="T109" fmla="*/ 2147483646 h 72"/>
                <a:gd name="T110" fmla="*/ 2147483646 w 171"/>
                <a:gd name="T111" fmla="*/ 2147483646 h 72"/>
                <a:gd name="T112" fmla="*/ 2147483646 w 171"/>
                <a:gd name="T113" fmla="*/ 2147483646 h 72"/>
                <a:gd name="T114" fmla="*/ 2147483646 w 171"/>
                <a:gd name="T115" fmla="*/ 2147483646 h 72"/>
                <a:gd name="T116" fmla="*/ 2147483646 w 171"/>
                <a:gd name="T117" fmla="*/ 2147483646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0" name="Freeform 25"/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1" name="Freeform 26"/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2" name="Freeform 27"/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6 w 71"/>
                <a:gd name="T1" fmla="*/ 2147483646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2147483646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0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0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2147483646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3" name="Freeform 28"/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2147483646 w 73"/>
                <a:gd name="T9" fmla="*/ 2147483646 h 179"/>
                <a:gd name="T10" fmla="*/ 2147483646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0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2147483646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4" name="Freeform 29"/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6 w 100"/>
                <a:gd name="T1" fmla="*/ 2147483646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2147483646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0 w 100"/>
                <a:gd name="T19" fmla="*/ 0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2147483646 h 146"/>
                <a:gd name="T40" fmla="*/ 2147483646 w 100"/>
                <a:gd name="T41" fmla="*/ 2147483646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5" name="Freeform 30"/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2147483646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0 h 148"/>
                <a:gd name="T24" fmla="*/ 2147483646 w 102"/>
                <a:gd name="T25" fmla="*/ 0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2147483646 h 148"/>
                <a:gd name="T54" fmla="*/ 2147483646 w 102"/>
                <a:gd name="T55" fmla="*/ 2147483646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6" name="Freeform 31"/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7" name="Freeform 32"/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8" name="Freeform 33"/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6 h 582"/>
                <a:gd name="T2" fmla="*/ 2147483646 w 582"/>
                <a:gd name="T3" fmla="*/ 2147483646 h 582"/>
                <a:gd name="T4" fmla="*/ 0 w 582"/>
                <a:gd name="T5" fmla="*/ 2147483646 h 582"/>
                <a:gd name="T6" fmla="*/ 2147483646 w 582"/>
                <a:gd name="T7" fmla="*/ 2147483646 h 582"/>
                <a:gd name="T8" fmla="*/ 0 w 582"/>
                <a:gd name="T9" fmla="*/ 2147483646 h 582"/>
                <a:gd name="T10" fmla="*/ 2147483646 w 582"/>
                <a:gd name="T11" fmla="*/ 0 h 582"/>
                <a:gd name="T12" fmla="*/ 2147483646 w 582"/>
                <a:gd name="T13" fmla="*/ 2147483646 h 582"/>
                <a:gd name="T14" fmla="*/ 2147483646 w 582"/>
                <a:gd name="T15" fmla="*/ 0 h 582"/>
                <a:gd name="T16" fmla="*/ 2147483646 w 582"/>
                <a:gd name="T17" fmla="*/ 2147483646 h 582"/>
                <a:gd name="T18" fmla="*/ 2147483646 w 582"/>
                <a:gd name="T19" fmla="*/ 0 h 582"/>
                <a:gd name="T20" fmla="*/ 2147483646 w 582"/>
                <a:gd name="T21" fmla="*/ 0 h 582"/>
                <a:gd name="T22" fmla="*/ 2147483646 w 582"/>
                <a:gd name="T23" fmla="*/ 2147483646 h 582"/>
                <a:gd name="T24" fmla="*/ 2147483646 w 582"/>
                <a:gd name="T25" fmla="*/ 0 h 582"/>
                <a:gd name="T26" fmla="*/ 2147483646 w 582"/>
                <a:gd name="T27" fmla="*/ 2147483646 h 582"/>
                <a:gd name="T28" fmla="*/ 2147483646 w 582"/>
                <a:gd name="T29" fmla="*/ 0 h 582"/>
                <a:gd name="T30" fmla="*/ 2147483646 w 582"/>
                <a:gd name="T31" fmla="*/ 2147483646 h 582"/>
                <a:gd name="T32" fmla="*/ 2147483646 w 582"/>
                <a:gd name="T33" fmla="*/ 2147483646 h 582"/>
                <a:gd name="T34" fmla="*/ 2147483646 w 582"/>
                <a:gd name="T35" fmla="*/ 2147483646 h 582"/>
                <a:gd name="T36" fmla="*/ 2147483646 w 582"/>
                <a:gd name="T37" fmla="*/ 2147483646 h 582"/>
                <a:gd name="T38" fmla="*/ 2147483646 w 582"/>
                <a:gd name="T39" fmla="*/ 2147483646 h 582"/>
                <a:gd name="T40" fmla="*/ 2147483646 w 582"/>
                <a:gd name="T41" fmla="*/ 2147483646 h 582"/>
                <a:gd name="T42" fmla="*/ 2147483646 w 582"/>
                <a:gd name="T43" fmla="*/ 2147483646 h 582"/>
                <a:gd name="T44" fmla="*/ 2147483646 w 582"/>
                <a:gd name="T45" fmla="*/ 2147483646 h 582"/>
                <a:gd name="T46" fmla="*/ 2147483646 w 582"/>
                <a:gd name="T47" fmla="*/ 2147483646 h 582"/>
                <a:gd name="T48" fmla="*/ 2147483646 w 582"/>
                <a:gd name="T49" fmla="*/ 2147483646 h 582"/>
                <a:gd name="T50" fmla="*/ 2147483646 w 582"/>
                <a:gd name="T51" fmla="*/ 2147483646 h 582"/>
                <a:gd name="T52" fmla="*/ 2147483646 w 582"/>
                <a:gd name="T53" fmla="*/ 2147483646 h 582"/>
                <a:gd name="T54" fmla="*/ 2147483646 w 582"/>
                <a:gd name="T55" fmla="*/ 2147483646 h 582"/>
                <a:gd name="T56" fmla="*/ 2147483646 w 582"/>
                <a:gd name="T57" fmla="*/ 2147483646 h 582"/>
                <a:gd name="T58" fmla="*/ 2147483646 w 582"/>
                <a:gd name="T59" fmla="*/ 2147483646 h 582"/>
                <a:gd name="T60" fmla="*/ 2147483646 w 582"/>
                <a:gd name="T61" fmla="*/ 2147483646 h 582"/>
                <a:gd name="T62" fmla="*/ 2147483646 w 582"/>
                <a:gd name="T63" fmla="*/ 2147483646 h 582"/>
                <a:gd name="T64" fmla="*/ 2147483646 w 582"/>
                <a:gd name="T65" fmla="*/ 2147483646 h 582"/>
                <a:gd name="T66" fmla="*/ 2147483646 w 582"/>
                <a:gd name="T67" fmla="*/ 2147483646 h 582"/>
                <a:gd name="T68" fmla="*/ 2147483646 w 582"/>
                <a:gd name="T69" fmla="*/ 2147483646 h 582"/>
                <a:gd name="T70" fmla="*/ 0 w 582"/>
                <a:gd name="T71" fmla="*/ 2147483646 h 582"/>
                <a:gd name="T72" fmla="*/ 2147483646 w 582"/>
                <a:gd name="T73" fmla="*/ 2147483646 h 582"/>
                <a:gd name="T74" fmla="*/ 0 w 582"/>
                <a:gd name="T75" fmla="*/ 2147483646 h 582"/>
                <a:gd name="T76" fmla="*/ 2147483646 w 582"/>
                <a:gd name="T77" fmla="*/ 2147483646 h 582"/>
                <a:gd name="T78" fmla="*/ 0 w 582"/>
                <a:gd name="T79" fmla="*/ 2147483646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89" name="Freeform 34"/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0" name="Freeform 35"/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1" name="Freeform 36"/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6 h 322"/>
                <a:gd name="T2" fmla="*/ 2147483646 w 322"/>
                <a:gd name="T3" fmla="*/ 2147483646 h 322"/>
                <a:gd name="T4" fmla="*/ 0 w 322"/>
                <a:gd name="T5" fmla="*/ 2147483646 h 322"/>
                <a:gd name="T6" fmla="*/ 2147483646 w 322"/>
                <a:gd name="T7" fmla="*/ 2147483646 h 322"/>
                <a:gd name="T8" fmla="*/ 0 w 322"/>
                <a:gd name="T9" fmla="*/ 2147483646 h 322"/>
                <a:gd name="T10" fmla="*/ 2147483646 w 322"/>
                <a:gd name="T11" fmla="*/ 0 h 322"/>
                <a:gd name="T12" fmla="*/ 2147483646 w 322"/>
                <a:gd name="T13" fmla="*/ 2147483646 h 322"/>
                <a:gd name="T14" fmla="*/ 2147483646 w 322"/>
                <a:gd name="T15" fmla="*/ 0 h 322"/>
                <a:gd name="T16" fmla="*/ 2147483646 w 322"/>
                <a:gd name="T17" fmla="*/ 2147483646 h 322"/>
                <a:gd name="T18" fmla="*/ 2147483646 w 322"/>
                <a:gd name="T19" fmla="*/ 0 h 322"/>
                <a:gd name="T20" fmla="*/ 2147483646 w 322"/>
                <a:gd name="T21" fmla="*/ 0 h 322"/>
                <a:gd name="T22" fmla="*/ 2147483646 w 322"/>
                <a:gd name="T23" fmla="*/ 2147483646 h 322"/>
                <a:gd name="T24" fmla="*/ 2147483646 w 322"/>
                <a:gd name="T25" fmla="*/ 0 h 322"/>
                <a:gd name="T26" fmla="*/ 2147483646 w 322"/>
                <a:gd name="T27" fmla="*/ 2147483646 h 322"/>
                <a:gd name="T28" fmla="*/ 2147483646 w 322"/>
                <a:gd name="T29" fmla="*/ 0 h 322"/>
                <a:gd name="T30" fmla="*/ 2147483646 w 322"/>
                <a:gd name="T31" fmla="*/ 2147483646 h 322"/>
                <a:gd name="T32" fmla="*/ 2147483646 w 322"/>
                <a:gd name="T33" fmla="*/ 2147483646 h 322"/>
                <a:gd name="T34" fmla="*/ 2147483646 w 322"/>
                <a:gd name="T35" fmla="*/ 2147483646 h 322"/>
                <a:gd name="T36" fmla="*/ 2147483646 w 322"/>
                <a:gd name="T37" fmla="*/ 2147483646 h 322"/>
                <a:gd name="T38" fmla="*/ 2147483646 w 322"/>
                <a:gd name="T39" fmla="*/ 2147483646 h 322"/>
                <a:gd name="T40" fmla="*/ 2147483646 w 322"/>
                <a:gd name="T41" fmla="*/ 2147483646 h 322"/>
                <a:gd name="T42" fmla="*/ 2147483646 w 322"/>
                <a:gd name="T43" fmla="*/ 2147483646 h 322"/>
                <a:gd name="T44" fmla="*/ 2147483646 w 322"/>
                <a:gd name="T45" fmla="*/ 2147483646 h 322"/>
                <a:gd name="T46" fmla="*/ 2147483646 w 322"/>
                <a:gd name="T47" fmla="*/ 2147483646 h 322"/>
                <a:gd name="T48" fmla="*/ 2147483646 w 322"/>
                <a:gd name="T49" fmla="*/ 2147483646 h 322"/>
                <a:gd name="T50" fmla="*/ 2147483646 w 322"/>
                <a:gd name="T51" fmla="*/ 2147483646 h 322"/>
                <a:gd name="T52" fmla="*/ 2147483646 w 322"/>
                <a:gd name="T53" fmla="*/ 2147483646 h 322"/>
                <a:gd name="T54" fmla="*/ 2147483646 w 322"/>
                <a:gd name="T55" fmla="*/ 2147483646 h 322"/>
                <a:gd name="T56" fmla="*/ 2147483646 w 322"/>
                <a:gd name="T57" fmla="*/ 2147483646 h 322"/>
                <a:gd name="T58" fmla="*/ 2147483646 w 322"/>
                <a:gd name="T59" fmla="*/ 2147483646 h 322"/>
                <a:gd name="T60" fmla="*/ 2147483646 w 322"/>
                <a:gd name="T61" fmla="*/ 2147483646 h 322"/>
                <a:gd name="T62" fmla="*/ 2147483646 w 322"/>
                <a:gd name="T63" fmla="*/ 2147483646 h 322"/>
                <a:gd name="T64" fmla="*/ 2147483646 w 322"/>
                <a:gd name="T65" fmla="*/ 2147483646 h 322"/>
                <a:gd name="T66" fmla="*/ 2147483646 w 322"/>
                <a:gd name="T67" fmla="*/ 2147483646 h 322"/>
                <a:gd name="T68" fmla="*/ 2147483646 w 322"/>
                <a:gd name="T69" fmla="*/ 2147483646 h 322"/>
                <a:gd name="T70" fmla="*/ 0 w 322"/>
                <a:gd name="T71" fmla="*/ 2147483646 h 322"/>
                <a:gd name="T72" fmla="*/ 2147483646 w 322"/>
                <a:gd name="T73" fmla="*/ 2147483646 h 322"/>
                <a:gd name="T74" fmla="*/ 0 w 322"/>
                <a:gd name="T75" fmla="*/ 2147483646 h 322"/>
                <a:gd name="T76" fmla="*/ 2147483646 w 322"/>
                <a:gd name="T77" fmla="*/ 2147483646 h 322"/>
                <a:gd name="T78" fmla="*/ 0 w 322"/>
                <a:gd name="T79" fmla="*/ 2147483646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2" name="Oval 37"/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3" name="Freeform 38"/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6 w 302"/>
                <a:gd name="T1" fmla="*/ 2147483646 h 302"/>
                <a:gd name="T2" fmla="*/ 2147483646 w 302"/>
                <a:gd name="T3" fmla="*/ 2147483646 h 302"/>
                <a:gd name="T4" fmla="*/ 2147483646 w 302"/>
                <a:gd name="T5" fmla="*/ 2147483646 h 302"/>
                <a:gd name="T6" fmla="*/ 2147483646 w 302"/>
                <a:gd name="T7" fmla="*/ 2147483646 h 302"/>
                <a:gd name="T8" fmla="*/ 2147483646 w 302"/>
                <a:gd name="T9" fmla="*/ 214748364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4" name="Freeform 39"/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6 h 236"/>
                <a:gd name="T2" fmla="*/ 2147483646 w 236"/>
                <a:gd name="T3" fmla="*/ 2147483646 h 236"/>
                <a:gd name="T4" fmla="*/ 0 w 236"/>
                <a:gd name="T5" fmla="*/ 2147483646 h 236"/>
                <a:gd name="T6" fmla="*/ 2147483646 w 236"/>
                <a:gd name="T7" fmla="*/ 2147483646 h 236"/>
                <a:gd name="T8" fmla="*/ 0 w 236"/>
                <a:gd name="T9" fmla="*/ 2147483646 h 236"/>
                <a:gd name="T10" fmla="*/ 2147483646 w 236"/>
                <a:gd name="T11" fmla="*/ 0 h 236"/>
                <a:gd name="T12" fmla="*/ 2147483646 w 236"/>
                <a:gd name="T13" fmla="*/ 2147483646 h 236"/>
                <a:gd name="T14" fmla="*/ 2147483646 w 236"/>
                <a:gd name="T15" fmla="*/ 0 h 236"/>
                <a:gd name="T16" fmla="*/ 2147483646 w 236"/>
                <a:gd name="T17" fmla="*/ 2147483646 h 236"/>
                <a:gd name="T18" fmla="*/ 2147483646 w 236"/>
                <a:gd name="T19" fmla="*/ 0 h 236"/>
                <a:gd name="T20" fmla="*/ 2147483646 w 236"/>
                <a:gd name="T21" fmla="*/ 0 h 236"/>
                <a:gd name="T22" fmla="*/ 2147483646 w 236"/>
                <a:gd name="T23" fmla="*/ 2147483646 h 236"/>
                <a:gd name="T24" fmla="*/ 2147483646 w 236"/>
                <a:gd name="T25" fmla="*/ 0 h 236"/>
                <a:gd name="T26" fmla="*/ 2147483646 w 236"/>
                <a:gd name="T27" fmla="*/ 2147483646 h 236"/>
                <a:gd name="T28" fmla="*/ 2147483646 w 236"/>
                <a:gd name="T29" fmla="*/ 0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2147483646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0 w 236"/>
                <a:gd name="T75" fmla="*/ 2147483646 h 236"/>
                <a:gd name="T76" fmla="*/ 2147483646 w 236"/>
                <a:gd name="T77" fmla="*/ 2147483646 h 236"/>
                <a:gd name="T78" fmla="*/ 0 w 236"/>
                <a:gd name="T79" fmla="*/ 2147483646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5" name="Freeform 40"/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6 h 228"/>
                <a:gd name="T2" fmla="*/ 2147483646 w 228"/>
                <a:gd name="T3" fmla="*/ 2147483646 h 228"/>
                <a:gd name="T4" fmla="*/ 0 w 228"/>
                <a:gd name="T5" fmla="*/ 2147483646 h 228"/>
                <a:gd name="T6" fmla="*/ 2147483646 w 228"/>
                <a:gd name="T7" fmla="*/ 2147483646 h 228"/>
                <a:gd name="T8" fmla="*/ 0 w 228"/>
                <a:gd name="T9" fmla="*/ 2147483646 h 228"/>
                <a:gd name="T10" fmla="*/ 2147483646 w 228"/>
                <a:gd name="T11" fmla="*/ 0 h 228"/>
                <a:gd name="T12" fmla="*/ 2147483646 w 228"/>
                <a:gd name="T13" fmla="*/ 2147483646 h 228"/>
                <a:gd name="T14" fmla="*/ 2147483646 w 228"/>
                <a:gd name="T15" fmla="*/ 0 h 228"/>
                <a:gd name="T16" fmla="*/ 2147483646 w 228"/>
                <a:gd name="T17" fmla="*/ 2147483646 h 228"/>
                <a:gd name="T18" fmla="*/ 2147483646 w 228"/>
                <a:gd name="T19" fmla="*/ 0 h 228"/>
                <a:gd name="T20" fmla="*/ 2147483646 w 228"/>
                <a:gd name="T21" fmla="*/ 0 h 228"/>
                <a:gd name="T22" fmla="*/ 2147483646 w 228"/>
                <a:gd name="T23" fmla="*/ 2147483646 h 228"/>
                <a:gd name="T24" fmla="*/ 2147483646 w 228"/>
                <a:gd name="T25" fmla="*/ 0 h 228"/>
                <a:gd name="T26" fmla="*/ 2147483646 w 228"/>
                <a:gd name="T27" fmla="*/ 2147483646 h 228"/>
                <a:gd name="T28" fmla="*/ 2147483646 w 228"/>
                <a:gd name="T29" fmla="*/ 0 h 228"/>
                <a:gd name="T30" fmla="*/ 2147483646 w 228"/>
                <a:gd name="T31" fmla="*/ 2147483646 h 228"/>
                <a:gd name="T32" fmla="*/ 2147483646 w 228"/>
                <a:gd name="T33" fmla="*/ 2147483646 h 228"/>
                <a:gd name="T34" fmla="*/ 2147483646 w 228"/>
                <a:gd name="T35" fmla="*/ 2147483646 h 228"/>
                <a:gd name="T36" fmla="*/ 2147483646 w 228"/>
                <a:gd name="T37" fmla="*/ 2147483646 h 228"/>
                <a:gd name="T38" fmla="*/ 2147483646 w 228"/>
                <a:gd name="T39" fmla="*/ 2147483646 h 228"/>
                <a:gd name="T40" fmla="*/ 2147483646 w 228"/>
                <a:gd name="T41" fmla="*/ 2147483646 h 228"/>
                <a:gd name="T42" fmla="*/ 2147483646 w 228"/>
                <a:gd name="T43" fmla="*/ 2147483646 h 228"/>
                <a:gd name="T44" fmla="*/ 2147483646 w 228"/>
                <a:gd name="T45" fmla="*/ 2147483646 h 228"/>
                <a:gd name="T46" fmla="*/ 2147483646 w 228"/>
                <a:gd name="T47" fmla="*/ 2147483646 h 228"/>
                <a:gd name="T48" fmla="*/ 2147483646 w 228"/>
                <a:gd name="T49" fmla="*/ 2147483646 h 228"/>
                <a:gd name="T50" fmla="*/ 2147483646 w 228"/>
                <a:gd name="T51" fmla="*/ 2147483646 h 228"/>
                <a:gd name="T52" fmla="*/ 2147483646 w 228"/>
                <a:gd name="T53" fmla="*/ 2147483646 h 228"/>
                <a:gd name="T54" fmla="*/ 2147483646 w 228"/>
                <a:gd name="T55" fmla="*/ 2147483646 h 228"/>
                <a:gd name="T56" fmla="*/ 2147483646 w 228"/>
                <a:gd name="T57" fmla="*/ 2147483646 h 228"/>
                <a:gd name="T58" fmla="*/ 2147483646 w 228"/>
                <a:gd name="T59" fmla="*/ 2147483646 h 228"/>
                <a:gd name="T60" fmla="*/ 2147483646 w 228"/>
                <a:gd name="T61" fmla="*/ 2147483646 h 228"/>
                <a:gd name="T62" fmla="*/ 2147483646 w 228"/>
                <a:gd name="T63" fmla="*/ 2147483646 h 228"/>
                <a:gd name="T64" fmla="*/ 2147483646 w 228"/>
                <a:gd name="T65" fmla="*/ 2147483646 h 228"/>
                <a:gd name="T66" fmla="*/ 2147483646 w 228"/>
                <a:gd name="T67" fmla="*/ 2147483646 h 228"/>
                <a:gd name="T68" fmla="*/ 2147483646 w 228"/>
                <a:gd name="T69" fmla="*/ 2147483646 h 228"/>
                <a:gd name="T70" fmla="*/ 0 w 228"/>
                <a:gd name="T71" fmla="*/ 2147483646 h 228"/>
                <a:gd name="T72" fmla="*/ 2147483646 w 228"/>
                <a:gd name="T73" fmla="*/ 2147483646 h 228"/>
                <a:gd name="T74" fmla="*/ 0 w 228"/>
                <a:gd name="T75" fmla="*/ 2147483646 h 228"/>
                <a:gd name="T76" fmla="*/ 2147483646 w 228"/>
                <a:gd name="T77" fmla="*/ 2147483646 h 228"/>
                <a:gd name="T78" fmla="*/ 0 w 228"/>
                <a:gd name="T79" fmla="*/ 2147483646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6" name="Freeform 41"/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0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2147483646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2147483646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0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7" name="Freeform 42"/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6 w 56"/>
                <a:gd name="T1" fmla="*/ 0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2147483646 w 56"/>
                <a:gd name="T19" fmla="*/ 2147483646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0 w 56"/>
                <a:gd name="T37" fmla="*/ 2147483646 h 46"/>
                <a:gd name="T38" fmla="*/ 2147483646 w 56"/>
                <a:gd name="T39" fmla="*/ 0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8" name="Freeform 43"/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6 w 34"/>
                <a:gd name="T1" fmla="*/ 0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2147483646 w 34"/>
                <a:gd name="T9" fmla="*/ 2147483646 h 67"/>
                <a:gd name="T10" fmla="*/ 2147483646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2147483646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0 w 34"/>
                <a:gd name="T37" fmla="*/ 2147483646 h 67"/>
                <a:gd name="T38" fmla="*/ 2147483646 w 34"/>
                <a:gd name="T39" fmla="*/ 0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99" name="Freeform 44"/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6 w 29"/>
                <a:gd name="T1" fmla="*/ 0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2147483646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2147483646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0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0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0" name="Freeform 45"/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6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0 w 46"/>
                <a:gd name="T19" fmla="*/ 2147483646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0 h 56"/>
                <a:gd name="T38" fmla="*/ 2147483646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1" name="Freeform 46"/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6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2147483646 h 34"/>
                <a:gd name="T10" fmla="*/ 2147483646 w 67"/>
                <a:gd name="T11" fmla="*/ 2147483646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0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0 h 34"/>
                <a:gd name="T38" fmla="*/ 2147483646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2" name="Freeform 47"/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6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2147483646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0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0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2147483646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3" name="Freeform 48"/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0 w 56"/>
                <a:gd name="T19" fmla="*/ 0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2147483646 w 56"/>
                <a:gd name="T37" fmla="*/ 2147483646 h 46"/>
                <a:gd name="T38" fmla="*/ 2147483646 w 56"/>
                <a:gd name="T39" fmla="*/ 2147483646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4" name="Freeform 49"/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6 w 34"/>
                <a:gd name="T1" fmla="*/ 2147483646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0 w 34"/>
                <a:gd name="T9" fmla="*/ 2147483646 h 67"/>
                <a:gd name="T10" fmla="*/ 0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0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2147483646 w 34"/>
                <a:gd name="T37" fmla="*/ 2147483646 h 67"/>
                <a:gd name="T38" fmla="*/ 2147483646 w 34"/>
                <a:gd name="T39" fmla="*/ 2147483646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5" name="Freeform 50"/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6 w 29"/>
                <a:gd name="T1" fmla="*/ 2147483646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0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0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2147483646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2147483646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6" name="Freeform 51"/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2147483646 w 46"/>
                <a:gd name="T19" fmla="*/ 0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2147483646 h 56"/>
                <a:gd name="T38" fmla="*/ 0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7" name="Freeform 52"/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0 h 34"/>
                <a:gd name="T10" fmla="*/ 2147483646 w 67"/>
                <a:gd name="T11" fmla="*/ 0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2147483646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2147483646 h 34"/>
                <a:gd name="T38" fmla="*/ 0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8" name="Freeform 53"/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6 h 372"/>
                <a:gd name="T2" fmla="*/ 2147483646 w 372"/>
                <a:gd name="T3" fmla="*/ 2147483646 h 372"/>
                <a:gd name="T4" fmla="*/ 0 w 372"/>
                <a:gd name="T5" fmla="*/ 2147483646 h 372"/>
                <a:gd name="T6" fmla="*/ 2147483646 w 372"/>
                <a:gd name="T7" fmla="*/ 2147483646 h 372"/>
                <a:gd name="T8" fmla="*/ 0 w 372"/>
                <a:gd name="T9" fmla="*/ 2147483646 h 372"/>
                <a:gd name="T10" fmla="*/ 2147483646 w 372"/>
                <a:gd name="T11" fmla="*/ 0 h 372"/>
                <a:gd name="T12" fmla="*/ 2147483646 w 372"/>
                <a:gd name="T13" fmla="*/ 2147483646 h 372"/>
                <a:gd name="T14" fmla="*/ 2147483646 w 372"/>
                <a:gd name="T15" fmla="*/ 0 h 372"/>
                <a:gd name="T16" fmla="*/ 2147483646 w 372"/>
                <a:gd name="T17" fmla="*/ 2147483646 h 372"/>
                <a:gd name="T18" fmla="*/ 2147483646 w 372"/>
                <a:gd name="T19" fmla="*/ 0 h 372"/>
                <a:gd name="T20" fmla="*/ 2147483646 w 372"/>
                <a:gd name="T21" fmla="*/ 0 h 372"/>
                <a:gd name="T22" fmla="*/ 2147483646 w 372"/>
                <a:gd name="T23" fmla="*/ 2147483646 h 372"/>
                <a:gd name="T24" fmla="*/ 2147483646 w 372"/>
                <a:gd name="T25" fmla="*/ 0 h 372"/>
                <a:gd name="T26" fmla="*/ 2147483646 w 372"/>
                <a:gd name="T27" fmla="*/ 2147483646 h 372"/>
                <a:gd name="T28" fmla="*/ 2147483646 w 372"/>
                <a:gd name="T29" fmla="*/ 0 h 372"/>
                <a:gd name="T30" fmla="*/ 2147483646 w 372"/>
                <a:gd name="T31" fmla="*/ 2147483646 h 372"/>
                <a:gd name="T32" fmla="*/ 2147483646 w 372"/>
                <a:gd name="T33" fmla="*/ 2147483646 h 372"/>
                <a:gd name="T34" fmla="*/ 2147483646 w 372"/>
                <a:gd name="T35" fmla="*/ 2147483646 h 372"/>
                <a:gd name="T36" fmla="*/ 2147483646 w 372"/>
                <a:gd name="T37" fmla="*/ 2147483646 h 372"/>
                <a:gd name="T38" fmla="*/ 2147483646 w 372"/>
                <a:gd name="T39" fmla="*/ 2147483646 h 372"/>
                <a:gd name="T40" fmla="*/ 2147483646 w 372"/>
                <a:gd name="T41" fmla="*/ 2147483646 h 372"/>
                <a:gd name="T42" fmla="*/ 2147483646 w 372"/>
                <a:gd name="T43" fmla="*/ 2147483646 h 372"/>
                <a:gd name="T44" fmla="*/ 2147483646 w 372"/>
                <a:gd name="T45" fmla="*/ 2147483646 h 372"/>
                <a:gd name="T46" fmla="*/ 2147483646 w 372"/>
                <a:gd name="T47" fmla="*/ 2147483646 h 372"/>
                <a:gd name="T48" fmla="*/ 2147483646 w 372"/>
                <a:gd name="T49" fmla="*/ 2147483646 h 372"/>
                <a:gd name="T50" fmla="*/ 2147483646 w 372"/>
                <a:gd name="T51" fmla="*/ 2147483646 h 372"/>
                <a:gd name="T52" fmla="*/ 2147483646 w 372"/>
                <a:gd name="T53" fmla="*/ 2147483646 h 372"/>
                <a:gd name="T54" fmla="*/ 2147483646 w 372"/>
                <a:gd name="T55" fmla="*/ 2147483646 h 372"/>
                <a:gd name="T56" fmla="*/ 2147483646 w 372"/>
                <a:gd name="T57" fmla="*/ 2147483646 h 372"/>
                <a:gd name="T58" fmla="*/ 2147483646 w 372"/>
                <a:gd name="T59" fmla="*/ 2147483646 h 372"/>
                <a:gd name="T60" fmla="*/ 2147483646 w 372"/>
                <a:gd name="T61" fmla="*/ 2147483646 h 372"/>
                <a:gd name="T62" fmla="*/ 2147483646 w 372"/>
                <a:gd name="T63" fmla="*/ 2147483646 h 372"/>
                <a:gd name="T64" fmla="*/ 2147483646 w 372"/>
                <a:gd name="T65" fmla="*/ 2147483646 h 372"/>
                <a:gd name="T66" fmla="*/ 2147483646 w 372"/>
                <a:gd name="T67" fmla="*/ 2147483646 h 372"/>
                <a:gd name="T68" fmla="*/ 2147483646 w 372"/>
                <a:gd name="T69" fmla="*/ 2147483646 h 372"/>
                <a:gd name="T70" fmla="*/ 0 w 372"/>
                <a:gd name="T71" fmla="*/ 2147483646 h 372"/>
                <a:gd name="T72" fmla="*/ 2147483646 w 372"/>
                <a:gd name="T73" fmla="*/ 2147483646 h 372"/>
                <a:gd name="T74" fmla="*/ 0 w 372"/>
                <a:gd name="T75" fmla="*/ 2147483646 h 372"/>
                <a:gd name="T76" fmla="*/ 2147483646 w 372"/>
                <a:gd name="T77" fmla="*/ 2147483646 h 372"/>
                <a:gd name="T78" fmla="*/ 0 w 372"/>
                <a:gd name="T79" fmla="*/ 2147483646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09" name="Oval 54"/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0" name="Freeform 55"/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6 w 404"/>
                <a:gd name="T1" fmla="*/ 2147483646 h 404"/>
                <a:gd name="T2" fmla="*/ 2147483646 w 404"/>
                <a:gd name="T3" fmla="*/ 2147483646 h 404"/>
                <a:gd name="T4" fmla="*/ 2147483646 w 404"/>
                <a:gd name="T5" fmla="*/ 2147483646 h 404"/>
                <a:gd name="T6" fmla="*/ 2147483646 w 404"/>
                <a:gd name="T7" fmla="*/ 2147483646 h 404"/>
                <a:gd name="T8" fmla="*/ 2147483646 w 404"/>
                <a:gd name="T9" fmla="*/ 2147483646 h 404"/>
                <a:gd name="T10" fmla="*/ 2147483646 w 404"/>
                <a:gd name="T11" fmla="*/ 2147483646 h 404"/>
                <a:gd name="T12" fmla="*/ 2147483646 w 404"/>
                <a:gd name="T13" fmla="*/ 2147483646 h 404"/>
                <a:gd name="T14" fmla="*/ 2147483646 w 404"/>
                <a:gd name="T15" fmla="*/ 2147483646 h 404"/>
                <a:gd name="T16" fmla="*/ 2147483646 w 404"/>
                <a:gd name="T17" fmla="*/ 2147483646 h 404"/>
                <a:gd name="T18" fmla="*/ 2147483646 w 404"/>
                <a:gd name="T19" fmla="*/ 2147483646 h 404"/>
                <a:gd name="T20" fmla="*/ 2147483646 w 404"/>
                <a:gd name="T21" fmla="*/ 2147483646 h 404"/>
                <a:gd name="T22" fmla="*/ 2147483646 w 404"/>
                <a:gd name="T23" fmla="*/ 2147483646 h 404"/>
                <a:gd name="T24" fmla="*/ 2147483646 w 404"/>
                <a:gd name="T25" fmla="*/ 2147483646 h 404"/>
                <a:gd name="T26" fmla="*/ 2147483646 w 404"/>
                <a:gd name="T27" fmla="*/ 2147483646 h 404"/>
                <a:gd name="T28" fmla="*/ 2147483646 w 404"/>
                <a:gd name="T29" fmla="*/ 2147483646 h 404"/>
                <a:gd name="T30" fmla="*/ 2147483646 w 404"/>
                <a:gd name="T31" fmla="*/ 2147483646 h 404"/>
                <a:gd name="T32" fmla="*/ 2147483646 w 404"/>
                <a:gd name="T33" fmla="*/ 2147483646 h 404"/>
                <a:gd name="T34" fmla="*/ 2147483646 w 404"/>
                <a:gd name="T35" fmla="*/ 2147483646 h 404"/>
                <a:gd name="T36" fmla="*/ 2147483646 w 404"/>
                <a:gd name="T37" fmla="*/ 2147483646 h 404"/>
                <a:gd name="T38" fmla="*/ 2147483646 w 404"/>
                <a:gd name="T39" fmla="*/ 2147483646 h 404"/>
                <a:gd name="T40" fmla="*/ 2147483646 w 404"/>
                <a:gd name="T41" fmla="*/ 2147483646 h 404"/>
                <a:gd name="T42" fmla="*/ 2147483646 w 404"/>
                <a:gd name="T43" fmla="*/ 2147483646 h 404"/>
                <a:gd name="T44" fmla="*/ 2147483646 w 404"/>
                <a:gd name="T45" fmla="*/ 2147483646 h 404"/>
                <a:gd name="T46" fmla="*/ 2147483646 w 404"/>
                <a:gd name="T47" fmla="*/ 2147483646 h 404"/>
                <a:gd name="T48" fmla="*/ 2147483646 w 404"/>
                <a:gd name="T49" fmla="*/ 2147483646 h 404"/>
                <a:gd name="T50" fmla="*/ 2147483646 w 404"/>
                <a:gd name="T51" fmla="*/ 2147483646 h 404"/>
                <a:gd name="T52" fmla="*/ 2147483646 w 404"/>
                <a:gd name="T53" fmla="*/ 2147483646 h 404"/>
                <a:gd name="T54" fmla="*/ 2147483646 w 404"/>
                <a:gd name="T55" fmla="*/ 2147483646 h 404"/>
                <a:gd name="T56" fmla="*/ 2147483646 w 404"/>
                <a:gd name="T57" fmla="*/ 2147483646 h 404"/>
                <a:gd name="T58" fmla="*/ 2147483646 w 404"/>
                <a:gd name="T59" fmla="*/ 2147483646 h 404"/>
                <a:gd name="T60" fmla="*/ 2147483646 w 404"/>
                <a:gd name="T61" fmla="*/ 2147483646 h 404"/>
                <a:gd name="T62" fmla="*/ 2147483646 w 404"/>
                <a:gd name="T63" fmla="*/ 2147483646 h 404"/>
                <a:gd name="T64" fmla="*/ 2147483646 w 404"/>
                <a:gd name="T65" fmla="*/ 2147483646 h 404"/>
                <a:gd name="T66" fmla="*/ 2147483646 w 404"/>
                <a:gd name="T67" fmla="*/ 2147483646 h 404"/>
                <a:gd name="T68" fmla="*/ 2147483646 w 404"/>
                <a:gd name="T69" fmla="*/ 2147483646 h 404"/>
                <a:gd name="T70" fmla="*/ 2147483646 w 404"/>
                <a:gd name="T71" fmla="*/ 2147483646 h 404"/>
                <a:gd name="T72" fmla="*/ 2147483646 w 404"/>
                <a:gd name="T73" fmla="*/ 2147483646 h 404"/>
                <a:gd name="T74" fmla="*/ 2147483646 w 404"/>
                <a:gd name="T75" fmla="*/ 2147483646 h 404"/>
                <a:gd name="T76" fmla="*/ 2147483646 w 404"/>
                <a:gd name="T77" fmla="*/ 2147483646 h 404"/>
                <a:gd name="T78" fmla="*/ 2147483646 w 404"/>
                <a:gd name="T79" fmla="*/ 2147483646 h 404"/>
                <a:gd name="T80" fmla="*/ 2147483646 w 404"/>
                <a:gd name="T81" fmla="*/ 2147483646 h 404"/>
                <a:gd name="T82" fmla="*/ 2147483646 w 404"/>
                <a:gd name="T83" fmla="*/ 2147483646 h 404"/>
                <a:gd name="T84" fmla="*/ 2147483646 w 404"/>
                <a:gd name="T85" fmla="*/ 2147483646 h 404"/>
                <a:gd name="T86" fmla="*/ 2147483646 w 404"/>
                <a:gd name="T87" fmla="*/ 2147483646 h 404"/>
                <a:gd name="T88" fmla="*/ 2147483646 w 404"/>
                <a:gd name="T89" fmla="*/ 2147483646 h 404"/>
                <a:gd name="T90" fmla="*/ 2147483646 w 404"/>
                <a:gd name="T91" fmla="*/ 2147483646 h 404"/>
                <a:gd name="T92" fmla="*/ 2147483646 w 404"/>
                <a:gd name="T93" fmla="*/ 2147483646 h 404"/>
                <a:gd name="T94" fmla="*/ 2147483646 w 404"/>
                <a:gd name="T95" fmla="*/ 2147483646 h 404"/>
                <a:gd name="T96" fmla="*/ 2147483646 w 404"/>
                <a:gd name="T97" fmla="*/ 2147483646 h 404"/>
                <a:gd name="T98" fmla="*/ 2147483646 w 404"/>
                <a:gd name="T99" fmla="*/ 2147483646 h 404"/>
                <a:gd name="T100" fmla="*/ 2147483646 w 404"/>
                <a:gd name="T101" fmla="*/ 2147483646 h 404"/>
                <a:gd name="T102" fmla="*/ 2147483646 w 404"/>
                <a:gd name="T103" fmla="*/ 2147483646 h 404"/>
                <a:gd name="T104" fmla="*/ 2147483646 w 404"/>
                <a:gd name="T105" fmla="*/ 2147483646 h 404"/>
                <a:gd name="T106" fmla="*/ 2147483646 w 404"/>
                <a:gd name="T107" fmla="*/ 2147483646 h 404"/>
                <a:gd name="T108" fmla="*/ 2147483646 w 404"/>
                <a:gd name="T109" fmla="*/ 2147483646 h 404"/>
                <a:gd name="T110" fmla="*/ 2147483646 w 404"/>
                <a:gd name="T111" fmla="*/ 2147483646 h 404"/>
                <a:gd name="T112" fmla="*/ 2147483646 w 404"/>
                <a:gd name="T113" fmla="*/ 2147483646 h 404"/>
                <a:gd name="T114" fmla="*/ 2147483646 w 404"/>
                <a:gd name="T115" fmla="*/ 2147483646 h 404"/>
                <a:gd name="T116" fmla="*/ 2147483646 w 404"/>
                <a:gd name="T117" fmla="*/ 2147483646 h 404"/>
                <a:gd name="T118" fmla="*/ 2147483646 w 404"/>
                <a:gd name="T119" fmla="*/ 2147483646 h 404"/>
                <a:gd name="T120" fmla="*/ 2147483646 w 404"/>
                <a:gd name="T121" fmla="*/ 2147483646 h 404"/>
                <a:gd name="T122" fmla="*/ 2147483646 w 404"/>
                <a:gd name="T123" fmla="*/ 2147483646 h 404"/>
                <a:gd name="T124" fmla="*/ 2147483646 w 404"/>
                <a:gd name="T125" fmla="*/ 2147483646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11" name="Oval 56"/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6212" name="Object 57"/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6" name="CorelDRAW" r:id="rId5" imgW="3486156" imgH="6324631" progId="CorelDRAW.Graphic.11">
                    <p:embed/>
                  </p:oleObj>
                </mc:Choice>
                <mc:Fallback>
                  <p:oleObj name="CorelDRAW" r:id="rId5" imgW="3486156" imgH="6324631" progId="CorelDRAW.Graphic.11">
                    <p:embed/>
                    <p:pic>
                      <p:nvPicPr>
                        <p:cNvPr id="6212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213" name="Group 58"/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6214" name="Freeform 59"/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6 w 688"/>
                  <a:gd name="T1" fmla="*/ 2147483646 h 688"/>
                  <a:gd name="T2" fmla="*/ 2147483646 w 688"/>
                  <a:gd name="T3" fmla="*/ 2147483646 h 688"/>
                  <a:gd name="T4" fmla="*/ 2147483646 w 688"/>
                  <a:gd name="T5" fmla="*/ 2147483646 h 688"/>
                  <a:gd name="T6" fmla="*/ 2147483646 w 688"/>
                  <a:gd name="T7" fmla="*/ 2147483646 h 688"/>
                  <a:gd name="T8" fmla="*/ 2147483646 w 688"/>
                  <a:gd name="T9" fmla="*/ 2147483646 h 688"/>
                  <a:gd name="T10" fmla="*/ 2147483646 w 688"/>
                  <a:gd name="T11" fmla="*/ 2147483646 h 688"/>
                  <a:gd name="T12" fmla="*/ 2147483646 w 688"/>
                  <a:gd name="T13" fmla="*/ 2147483646 h 688"/>
                  <a:gd name="T14" fmla="*/ 2147483646 w 688"/>
                  <a:gd name="T15" fmla="*/ 2147483646 h 688"/>
                  <a:gd name="T16" fmla="*/ 2147483646 w 688"/>
                  <a:gd name="T17" fmla="*/ 2147483646 h 688"/>
                  <a:gd name="T18" fmla="*/ 2147483646 w 688"/>
                  <a:gd name="T19" fmla="*/ 2147483646 h 688"/>
                  <a:gd name="T20" fmla="*/ 2147483646 w 688"/>
                  <a:gd name="T21" fmla="*/ 2147483646 h 688"/>
                  <a:gd name="T22" fmla="*/ 2147483646 w 688"/>
                  <a:gd name="T23" fmla="*/ 2147483646 h 688"/>
                  <a:gd name="T24" fmla="*/ 2147483646 w 688"/>
                  <a:gd name="T25" fmla="*/ 2147483646 h 688"/>
                  <a:gd name="T26" fmla="*/ 2147483646 w 688"/>
                  <a:gd name="T27" fmla="*/ 2147483646 h 688"/>
                  <a:gd name="T28" fmla="*/ 2147483646 w 688"/>
                  <a:gd name="T29" fmla="*/ 2147483646 h 688"/>
                  <a:gd name="T30" fmla="*/ 2147483646 w 688"/>
                  <a:gd name="T31" fmla="*/ 2147483646 h 688"/>
                  <a:gd name="T32" fmla="*/ 2147483646 w 688"/>
                  <a:gd name="T33" fmla="*/ 2147483646 h 688"/>
                  <a:gd name="T34" fmla="*/ 2147483646 w 688"/>
                  <a:gd name="T35" fmla="*/ 2147483646 h 688"/>
                  <a:gd name="T36" fmla="*/ 2147483646 w 688"/>
                  <a:gd name="T37" fmla="*/ 2147483646 h 688"/>
                  <a:gd name="T38" fmla="*/ 2147483646 w 688"/>
                  <a:gd name="T39" fmla="*/ 2147483646 h 688"/>
                  <a:gd name="T40" fmla="*/ 2147483646 w 688"/>
                  <a:gd name="T41" fmla="*/ 2147483646 h 688"/>
                  <a:gd name="T42" fmla="*/ 2147483646 w 688"/>
                  <a:gd name="T43" fmla="*/ 2147483646 h 688"/>
                  <a:gd name="T44" fmla="*/ 2147483646 w 688"/>
                  <a:gd name="T45" fmla="*/ 2147483646 h 688"/>
                  <a:gd name="T46" fmla="*/ 2147483646 w 688"/>
                  <a:gd name="T47" fmla="*/ 2147483646 h 688"/>
                  <a:gd name="T48" fmla="*/ 2147483646 w 688"/>
                  <a:gd name="T49" fmla="*/ 2147483646 h 688"/>
                  <a:gd name="T50" fmla="*/ 2147483646 w 688"/>
                  <a:gd name="T51" fmla="*/ 2147483646 h 688"/>
                  <a:gd name="T52" fmla="*/ 2147483646 w 688"/>
                  <a:gd name="T53" fmla="*/ 2147483646 h 688"/>
                  <a:gd name="T54" fmla="*/ 2147483646 w 688"/>
                  <a:gd name="T55" fmla="*/ 2147483646 h 688"/>
                  <a:gd name="T56" fmla="*/ 2147483646 w 688"/>
                  <a:gd name="T57" fmla="*/ 2147483646 h 688"/>
                  <a:gd name="T58" fmla="*/ 2147483646 w 688"/>
                  <a:gd name="T59" fmla="*/ 2147483646 h 688"/>
                  <a:gd name="T60" fmla="*/ 2147483646 w 688"/>
                  <a:gd name="T61" fmla="*/ 2147483646 h 688"/>
                  <a:gd name="T62" fmla="*/ 2147483646 w 688"/>
                  <a:gd name="T63" fmla="*/ 2147483646 h 688"/>
                  <a:gd name="T64" fmla="*/ 2147483646 w 688"/>
                  <a:gd name="T65" fmla="*/ 2147483646 h 688"/>
                  <a:gd name="T66" fmla="*/ 2147483646 w 688"/>
                  <a:gd name="T67" fmla="*/ 2147483646 h 688"/>
                  <a:gd name="T68" fmla="*/ 2147483646 w 688"/>
                  <a:gd name="T69" fmla="*/ 2147483646 h 688"/>
                  <a:gd name="T70" fmla="*/ 2147483646 w 688"/>
                  <a:gd name="T71" fmla="*/ 2147483646 h 688"/>
                  <a:gd name="T72" fmla="*/ 2147483646 w 688"/>
                  <a:gd name="T73" fmla="*/ 2147483646 h 688"/>
                  <a:gd name="T74" fmla="*/ 2147483646 w 688"/>
                  <a:gd name="T75" fmla="*/ 2147483646 h 688"/>
                  <a:gd name="T76" fmla="*/ 2147483646 w 688"/>
                  <a:gd name="T77" fmla="*/ 2147483646 h 688"/>
                  <a:gd name="T78" fmla="*/ 2147483646 w 688"/>
                  <a:gd name="T79" fmla="*/ 2147483646 h 688"/>
                  <a:gd name="T80" fmla="*/ 2147483646 w 688"/>
                  <a:gd name="T81" fmla="*/ 2147483646 h 688"/>
                  <a:gd name="T82" fmla="*/ 2147483646 w 688"/>
                  <a:gd name="T83" fmla="*/ 2147483646 h 688"/>
                  <a:gd name="T84" fmla="*/ 2147483646 w 688"/>
                  <a:gd name="T85" fmla="*/ 2147483646 h 688"/>
                  <a:gd name="T86" fmla="*/ 2147483646 w 688"/>
                  <a:gd name="T87" fmla="*/ 2147483646 h 688"/>
                  <a:gd name="T88" fmla="*/ 0 w 688"/>
                  <a:gd name="T89" fmla="*/ 2147483646 h 688"/>
                  <a:gd name="T90" fmla="*/ 2147483646 w 688"/>
                  <a:gd name="T91" fmla="*/ 2147483646 h 688"/>
                  <a:gd name="T92" fmla="*/ 2147483646 w 688"/>
                  <a:gd name="T93" fmla="*/ 2147483646 h 688"/>
                  <a:gd name="T94" fmla="*/ 2147483646 w 688"/>
                  <a:gd name="T95" fmla="*/ 2147483646 h 688"/>
                  <a:gd name="T96" fmla="*/ 2147483646 w 688"/>
                  <a:gd name="T97" fmla="*/ 2147483646 h 688"/>
                  <a:gd name="T98" fmla="*/ 2147483646 w 688"/>
                  <a:gd name="T99" fmla="*/ 2147483646 h 688"/>
                  <a:gd name="T100" fmla="*/ 2147483646 w 688"/>
                  <a:gd name="T101" fmla="*/ 2147483646 h 688"/>
                  <a:gd name="T102" fmla="*/ 2147483646 w 688"/>
                  <a:gd name="T103" fmla="*/ 2147483646 h 688"/>
                  <a:gd name="T104" fmla="*/ 2147483646 w 688"/>
                  <a:gd name="T105" fmla="*/ 2147483646 h 688"/>
                  <a:gd name="T106" fmla="*/ 2147483646 w 688"/>
                  <a:gd name="T107" fmla="*/ 2147483646 h 688"/>
                  <a:gd name="T108" fmla="*/ 2147483646 w 688"/>
                  <a:gd name="T109" fmla="*/ 2147483646 h 688"/>
                  <a:gd name="T110" fmla="*/ 2147483646 w 688"/>
                  <a:gd name="T111" fmla="*/ 2147483646 h 688"/>
                  <a:gd name="T112" fmla="*/ 2147483646 w 688"/>
                  <a:gd name="T113" fmla="*/ 2147483646 h 688"/>
                  <a:gd name="T114" fmla="*/ 2147483646 w 688"/>
                  <a:gd name="T115" fmla="*/ 2147483646 h 688"/>
                  <a:gd name="T116" fmla="*/ 2147483646 w 688"/>
                  <a:gd name="T117" fmla="*/ 2147483646 h 688"/>
                  <a:gd name="T118" fmla="*/ 2147483646 w 688"/>
                  <a:gd name="T119" fmla="*/ 2147483646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aphicFrame>
            <p:nvGraphicFramePr>
              <p:cNvPr id="6215" name="Object 60"/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87" name="CorelDRAW" r:id="rId7" imgW="3914692" imgH="3676831" progId="CorelDRAW.Graphic.11">
                      <p:embed/>
                    </p:oleObj>
                  </mc:Choice>
                  <mc:Fallback>
                    <p:oleObj name="CorelDRAW" r:id="rId7" imgW="3914692" imgH="3676831" progId="CorelDRAW.Graphic.11">
                      <p:embed/>
                      <p:pic>
                        <p:nvPicPr>
                          <p:cNvPr id="6215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150" name="WordArt 61"/>
          <p:cNvSpPr>
            <a:spLocks noChangeArrowheads="1" noChangeShapeType="1" noTextEdit="1"/>
          </p:cNvSpPr>
          <p:nvPr/>
        </p:nvSpPr>
        <p:spPr bwMode="auto">
          <a:xfrm>
            <a:off x="2057400" y="2228850"/>
            <a:ext cx="5486400" cy="4000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</a:rPr>
              <a:t>Nhiệt liệt chào đón quý thầy cô giáo</a:t>
            </a:r>
          </a:p>
        </p:txBody>
      </p:sp>
      <p:sp>
        <p:nvSpPr>
          <p:cNvPr id="6151" name="Text Box 62"/>
          <p:cNvSpPr txBox="1">
            <a:spLocks noChangeArrowheads="1"/>
          </p:cNvSpPr>
          <p:nvPr/>
        </p:nvSpPr>
        <p:spPr bwMode="auto">
          <a:xfrm>
            <a:off x="1885950" y="4343401"/>
            <a:ext cx="622935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DỰ GIỜ LỚP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52" name="Object 63"/>
          <p:cNvGraphicFramePr>
            <a:graphicFrameLocks noChangeAspect="1"/>
          </p:cNvGraphicFramePr>
          <p:nvPr/>
        </p:nvGraphicFramePr>
        <p:xfrm>
          <a:off x="3886200" y="3200401"/>
          <a:ext cx="1771650" cy="98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r:id="rId9" imgW="1036015" imgH="504749" progId="">
                  <p:embed/>
                </p:oleObj>
              </mc:Choice>
              <mc:Fallback>
                <p:oleObj r:id="rId9" imgW="1036015" imgH="504749" progId="">
                  <p:embed/>
                  <p:pic>
                    <p:nvPicPr>
                      <p:cNvPr id="6152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00401"/>
                        <a:ext cx="1771650" cy="984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64"/>
          <p:cNvSpPr txBox="1">
            <a:spLocks noChangeArrowheads="1"/>
          </p:cNvSpPr>
          <p:nvPr/>
        </p:nvSpPr>
        <p:spPr bwMode="auto">
          <a:xfrm>
            <a:off x="1828800" y="4972050"/>
            <a:ext cx="594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thực hiện: Phạm Thị Thu Hằng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92225" name="Picture 65" descr="Firewr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600450"/>
            <a:ext cx="1609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6" name="Picture 66" descr="Firewr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657350"/>
            <a:ext cx="1609725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7" name="Picture 67" descr="Firewr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1609725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7" name="Object 68"/>
          <p:cNvGraphicFramePr>
            <a:graphicFrameLocks noChangeAspect="1"/>
          </p:cNvGraphicFramePr>
          <p:nvPr/>
        </p:nvGraphicFramePr>
        <p:xfrm>
          <a:off x="2027635" y="5543550"/>
          <a:ext cx="288726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r:id="rId12" imgW="4547520" imgH="524880" progId="CorelDRAW.Graphic.12">
                  <p:embed/>
                </p:oleObj>
              </mc:Choice>
              <mc:Fallback>
                <p:oleObj r:id="rId12" imgW="4547520" imgH="524880" progId="CorelDRAW.Graphic.12">
                  <p:embed/>
                  <p:pic>
                    <p:nvPicPr>
                      <p:cNvPr id="6157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635" y="5543550"/>
                        <a:ext cx="288726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69"/>
          <p:cNvGraphicFramePr>
            <a:graphicFrameLocks noChangeAspect="1"/>
          </p:cNvGraphicFramePr>
          <p:nvPr/>
        </p:nvGraphicFramePr>
        <p:xfrm>
          <a:off x="4857750" y="5486400"/>
          <a:ext cx="2171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r:id="rId14" imgW="4547520" imgH="524880" progId="CorelDRAW.Graphic.12">
                  <p:embed/>
                </p:oleObj>
              </mc:Choice>
              <mc:Fallback>
                <p:oleObj r:id="rId14" imgW="4547520" imgH="524880" progId="CorelDRAW.Graphic.12">
                  <p:embed/>
                  <p:pic>
                    <p:nvPicPr>
                      <p:cNvPr id="6158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5486400"/>
                        <a:ext cx="21717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70"/>
          <p:cNvGraphicFramePr>
            <a:graphicFrameLocks noChangeAspect="1"/>
          </p:cNvGraphicFramePr>
          <p:nvPr/>
        </p:nvGraphicFramePr>
        <p:xfrm>
          <a:off x="4800600" y="2571751"/>
          <a:ext cx="685800" cy="103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r:id="rId15" imgW="812902" imgH="1224382" progId="">
                  <p:embed/>
                </p:oleObj>
              </mc:Choice>
              <mc:Fallback>
                <p:oleObj r:id="rId15" imgW="812902" imgH="1224382" progId="">
                  <p:embed/>
                  <p:pic>
                    <p:nvPicPr>
                      <p:cNvPr id="6159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71751"/>
                        <a:ext cx="685800" cy="1032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486150"/>
            <a:ext cx="1609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56"/>
          <p:cNvGrpSpPr>
            <a:grpSpLocks/>
          </p:cNvGrpSpPr>
          <p:nvPr/>
        </p:nvGrpSpPr>
        <p:grpSpPr bwMode="auto">
          <a:xfrm>
            <a:off x="-26761" y="211769"/>
            <a:ext cx="5149734" cy="3979232"/>
            <a:chOff x="485" y="1072"/>
            <a:chExt cx="2478" cy="1455"/>
          </a:xfrm>
        </p:grpSpPr>
        <p:sp>
          <p:nvSpPr>
            <p:cNvPr id="33864" name="AutoShape 2"/>
            <p:cNvSpPr>
              <a:spLocks noChangeArrowheads="1"/>
            </p:cNvSpPr>
            <p:nvPr/>
          </p:nvSpPr>
          <p:spPr bwMode="auto">
            <a:xfrm rot="-5400000">
              <a:off x="816" y="942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5" name="AutoShape 3"/>
            <p:cNvSpPr>
              <a:spLocks noChangeArrowheads="1"/>
            </p:cNvSpPr>
            <p:nvPr/>
          </p:nvSpPr>
          <p:spPr bwMode="auto">
            <a:xfrm rot="5400000">
              <a:off x="1824" y="1470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6" name="AutoShape 4"/>
            <p:cNvSpPr>
              <a:spLocks noChangeArrowheads="1"/>
            </p:cNvSpPr>
            <p:nvPr/>
          </p:nvSpPr>
          <p:spPr bwMode="auto">
            <a:xfrm>
              <a:off x="1584" y="1182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7" name="AutoShape 5"/>
            <p:cNvSpPr>
              <a:spLocks noChangeArrowheads="1"/>
            </p:cNvSpPr>
            <p:nvPr/>
          </p:nvSpPr>
          <p:spPr bwMode="auto">
            <a:xfrm rot="10800000">
              <a:off x="576" y="1710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8" name="Text Box 6"/>
            <p:cNvSpPr txBox="1">
              <a:spLocks noChangeArrowheads="1"/>
            </p:cNvSpPr>
            <p:nvPr/>
          </p:nvSpPr>
          <p:spPr bwMode="auto">
            <a:xfrm>
              <a:off x="1488" y="2244"/>
              <a:ext cx="1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3869" name="Text Box 7"/>
            <p:cNvSpPr txBox="1">
              <a:spLocks noChangeArrowheads="1"/>
            </p:cNvSpPr>
            <p:nvPr/>
          </p:nvSpPr>
          <p:spPr bwMode="auto">
            <a:xfrm>
              <a:off x="1466" y="1072"/>
              <a:ext cx="21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70" name="Text Box 8"/>
            <p:cNvSpPr txBox="1">
              <a:spLocks noChangeArrowheads="1"/>
            </p:cNvSpPr>
            <p:nvPr/>
          </p:nvSpPr>
          <p:spPr bwMode="auto">
            <a:xfrm>
              <a:off x="2544" y="1566"/>
              <a:ext cx="1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3871" name="Text Box 9"/>
            <p:cNvSpPr txBox="1">
              <a:spLocks noChangeArrowheads="1"/>
            </p:cNvSpPr>
            <p:nvPr/>
          </p:nvSpPr>
          <p:spPr bwMode="auto">
            <a:xfrm>
              <a:off x="2771" y="1570"/>
              <a:ext cx="19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3872" name="Text Box 10"/>
            <p:cNvSpPr txBox="1">
              <a:spLocks noChangeArrowheads="1"/>
            </p:cNvSpPr>
            <p:nvPr/>
          </p:nvSpPr>
          <p:spPr bwMode="auto">
            <a:xfrm>
              <a:off x="1488" y="2370"/>
              <a:ext cx="19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None/>
              </a:pPr>
              <a:r>
                <a: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3873" name="Text Box 11"/>
            <p:cNvSpPr txBox="1">
              <a:spLocks noChangeArrowheads="1"/>
            </p:cNvSpPr>
            <p:nvPr/>
          </p:nvSpPr>
          <p:spPr bwMode="auto">
            <a:xfrm>
              <a:off x="485" y="1566"/>
              <a:ext cx="1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74" name="Line 12"/>
            <p:cNvSpPr>
              <a:spLocks noChangeShapeType="1"/>
            </p:cNvSpPr>
            <p:nvPr/>
          </p:nvSpPr>
          <p:spPr bwMode="auto">
            <a:xfrm>
              <a:off x="576" y="2400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5" name="Line 13"/>
            <p:cNvSpPr>
              <a:spLocks noChangeShapeType="1"/>
            </p:cNvSpPr>
            <p:nvPr/>
          </p:nvSpPr>
          <p:spPr bwMode="auto">
            <a:xfrm>
              <a:off x="2791" y="1188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6" name="Line 14"/>
            <p:cNvSpPr>
              <a:spLocks noChangeShapeType="1"/>
            </p:cNvSpPr>
            <p:nvPr/>
          </p:nvSpPr>
          <p:spPr bwMode="auto">
            <a:xfrm flipH="1">
              <a:off x="1552" y="118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7" name="Line 15"/>
            <p:cNvSpPr>
              <a:spLocks noChangeShapeType="1"/>
            </p:cNvSpPr>
            <p:nvPr/>
          </p:nvSpPr>
          <p:spPr bwMode="auto">
            <a:xfrm flipH="1" flipV="1">
              <a:off x="1560" y="2230"/>
              <a:ext cx="1231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8" name="Line 16"/>
            <p:cNvSpPr>
              <a:spLocks noChangeShapeType="1"/>
            </p:cNvSpPr>
            <p:nvPr/>
          </p:nvSpPr>
          <p:spPr bwMode="auto">
            <a:xfrm>
              <a:off x="581" y="1646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9" name="Line 17"/>
            <p:cNvSpPr>
              <a:spLocks noChangeShapeType="1"/>
            </p:cNvSpPr>
            <p:nvPr/>
          </p:nvSpPr>
          <p:spPr bwMode="auto">
            <a:xfrm>
              <a:off x="2592" y="1639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80" name="Text Box 19"/>
            <p:cNvSpPr txBox="1">
              <a:spLocks noChangeArrowheads="1"/>
            </p:cNvSpPr>
            <p:nvPr/>
          </p:nvSpPr>
          <p:spPr bwMode="auto">
            <a:xfrm>
              <a:off x="1369" y="1664"/>
              <a:ext cx="25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3796" name="Group 55"/>
          <p:cNvGrpSpPr>
            <a:grpSpLocks/>
          </p:cNvGrpSpPr>
          <p:nvPr/>
        </p:nvGrpSpPr>
        <p:grpSpPr bwMode="auto">
          <a:xfrm>
            <a:off x="4917739" y="1074930"/>
            <a:ext cx="4226262" cy="2201670"/>
            <a:chOff x="3280" y="1087"/>
            <a:chExt cx="2432" cy="719"/>
          </a:xfrm>
        </p:grpSpPr>
        <p:sp>
          <p:nvSpPr>
            <p:cNvPr id="33844" name="Text Box 24"/>
            <p:cNvSpPr txBox="1">
              <a:spLocks noChangeArrowheads="1"/>
            </p:cNvSpPr>
            <p:nvPr/>
          </p:nvSpPr>
          <p:spPr bwMode="auto">
            <a:xfrm>
              <a:off x="4346" y="1087"/>
              <a:ext cx="21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33845" name="Group 54"/>
            <p:cNvGrpSpPr>
              <a:grpSpLocks/>
            </p:cNvGrpSpPr>
            <p:nvPr/>
          </p:nvGrpSpPr>
          <p:grpSpPr bwMode="auto">
            <a:xfrm>
              <a:off x="3280" y="1106"/>
              <a:ext cx="2432" cy="700"/>
              <a:chOff x="3280" y="1106"/>
              <a:chExt cx="2432" cy="700"/>
            </a:xfrm>
          </p:grpSpPr>
          <p:sp>
            <p:nvSpPr>
              <p:cNvPr id="33846" name="AutoShape 20"/>
              <p:cNvSpPr>
                <a:spLocks noChangeArrowheads="1"/>
              </p:cNvSpPr>
              <p:nvPr/>
            </p:nvSpPr>
            <p:spPr bwMode="auto">
              <a:xfrm rot="-5400000">
                <a:off x="3696" y="942"/>
                <a:ext cx="528" cy="1008"/>
              </a:xfrm>
              <a:prstGeom prst="rtTriangle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47" name="AutoShape 21"/>
              <p:cNvSpPr>
                <a:spLocks noChangeArrowheads="1"/>
              </p:cNvSpPr>
              <p:nvPr/>
            </p:nvSpPr>
            <p:spPr bwMode="auto">
              <a:xfrm rot="5400000">
                <a:off x="3700" y="946"/>
                <a:ext cx="520" cy="992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48" name="AutoShape 22"/>
              <p:cNvSpPr>
                <a:spLocks noChangeArrowheads="1"/>
              </p:cNvSpPr>
              <p:nvPr/>
            </p:nvSpPr>
            <p:spPr bwMode="auto">
              <a:xfrm>
                <a:off x="4464" y="1182"/>
                <a:ext cx="1008" cy="528"/>
              </a:xfrm>
              <a:prstGeom prst="rtTriangle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49" name="AutoShape 23"/>
              <p:cNvSpPr>
                <a:spLocks noChangeArrowheads="1"/>
              </p:cNvSpPr>
              <p:nvPr/>
            </p:nvSpPr>
            <p:spPr bwMode="auto">
              <a:xfrm rot="10800000">
                <a:off x="4448" y="1182"/>
                <a:ext cx="1024" cy="528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50" name="Text Box 25"/>
              <p:cNvSpPr txBox="1">
                <a:spLocks noChangeArrowheads="1"/>
              </p:cNvSpPr>
              <p:nvPr/>
            </p:nvSpPr>
            <p:spPr bwMode="auto">
              <a:xfrm>
                <a:off x="5424" y="1678"/>
                <a:ext cx="19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3852" name="Text Box 27"/>
              <p:cNvSpPr txBox="1">
                <a:spLocks noChangeArrowheads="1"/>
              </p:cNvSpPr>
              <p:nvPr/>
            </p:nvSpPr>
            <p:spPr bwMode="auto">
              <a:xfrm>
                <a:off x="3280" y="1644"/>
                <a:ext cx="14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3857" name="Text Box 32"/>
              <p:cNvSpPr txBox="1">
                <a:spLocks noChangeArrowheads="1"/>
              </p:cNvSpPr>
              <p:nvPr/>
            </p:nvSpPr>
            <p:spPr bwMode="auto">
              <a:xfrm>
                <a:off x="3303" y="1106"/>
                <a:ext cx="28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3858" name="Text Box 33"/>
              <p:cNvSpPr txBox="1">
                <a:spLocks noChangeArrowheads="1"/>
              </p:cNvSpPr>
              <p:nvPr/>
            </p:nvSpPr>
            <p:spPr bwMode="auto">
              <a:xfrm>
                <a:off x="5424" y="1106"/>
                <a:ext cx="28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457201" y="4517648"/>
            <a:ext cx="8305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MNCA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đưòng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thoi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Freeform 30"/>
          <p:cNvSpPr/>
          <p:nvPr/>
        </p:nvSpPr>
        <p:spPr bwMode="auto">
          <a:xfrm>
            <a:off x="2281484" y="1711263"/>
            <a:ext cx="284710" cy="284346"/>
          </a:xfrm>
          <a:custGeom>
            <a:avLst/>
            <a:gdLst>
              <a:gd name="T0" fmla="*/ 0 w 672"/>
              <a:gd name="T1" fmla="*/ 0 h 672"/>
              <a:gd name="T2" fmla="*/ 2147483646 w 672"/>
              <a:gd name="T3" fmla="*/ 0 h 672"/>
              <a:gd name="T4" fmla="*/ 2147483646 w 672"/>
              <a:gd name="T5" fmla="*/ 2147483646 h 672"/>
              <a:gd name="T6" fmla="*/ 0 60000 65536"/>
              <a:gd name="T7" fmla="*/ 0 60000 65536"/>
              <a:gd name="T8" fmla="*/ 0 60000 65536"/>
              <a:gd name="T9" fmla="*/ 0 w 672"/>
              <a:gd name="T10" fmla="*/ 0 h 672"/>
              <a:gd name="T11" fmla="*/ 672 w 67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72">
                <a:moveTo>
                  <a:pt x="0" y="0"/>
                </a:moveTo>
                <a:lnTo>
                  <a:pt x="672" y="0"/>
                </a:lnTo>
                <a:lnTo>
                  <a:pt x="672" y="672"/>
                </a:lnTo>
              </a:path>
            </a:pathLst>
          </a:cu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56"/>
          <p:cNvGrpSpPr>
            <a:grpSpLocks/>
          </p:cNvGrpSpPr>
          <p:nvPr/>
        </p:nvGrpSpPr>
        <p:grpSpPr bwMode="auto">
          <a:xfrm>
            <a:off x="26980" y="361914"/>
            <a:ext cx="4761011" cy="3467887"/>
            <a:chOff x="440" y="1009"/>
            <a:chExt cx="2584" cy="1670"/>
          </a:xfrm>
        </p:grpSpPr>
        <p:sp>
          <p:nvSpPr>
            <p:cNvPr id="33864" name="AutoShape 2"/>
            <p:cNvSpPr>
              <a:spLocks noChangeArrowheads="1"/>
            </p:cNvSpPr>
            <p:nvPr/>
          </p:nvSpPr>
          <p:spPr bwMode="auto">
            <a:xfrm rot="-5400000">
              <a:off x="816" y="942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5" name="AutoShape 3"/>
            <p:cNvSpPr>
              <a:spLocks noChangeArrowheads="1"/>
            </p:cNvSpPr>
            <p:nvPr/>
          </p:nvSpPr>
          <p:spPr bwMode="auto">
            <a:xfrm rot="5400000">
              <a:off x="1824" y="1470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6" name="AutoShape 4"/>
            <p:cNvSpPr>
              <a:spLocks noChangeArrowheads="1"/>
            </p:cNvSpPr>
            <p:nvPr/>
          </p:nvSpPr>
          <p:spPr bwMode="auto">
            <a:xfrm>
              <a:off x="1584" y="1182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7" name="AutoShape 5"/>
            <p:cNvSpPr>
              <a:spLocks noChangeArrowheads="1"/>
            </p:cNvSpPr>
            <p:nvPr/>
          </p:nvSpPr>
          <p:spPr bwMode="auto">
            <a:xfrm rot="10800000">
              <a:off x="576" y="1710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3868" name="Text Box 6"/>
            <p:cNvSpPr txBox="1">
              <a:spLocks noChangeArrowheads="1"/>
            </p:cNvSpPr>
            <p:nvPr/>
          </p:nvSpPr>
          <p:spPr bwMode="auto">
            <a:xfrm>
              <a:off x="1488" y="2216"/>
              <a:ext cx="19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3869" name="Text Box 7"/>
            <p:cNvSpPr txBox="1">
              <a:spLocks noChangeArrowheads="1"/>
            </p:cNvSpPr>
            <p:nvPr/>
          </p:nvSpPr>
          <p:spPr bwMode="auto">
            <a:xfrm>
              <a:off x="1466" y="1009"/>
              <a:ext cx="19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70" name="Text Box 8"/>
            <p:cNvSpPr txBox="1">
              <a:spLocks noChangeArrowheads="1"/>
            </p:cNvSpPr>
            <p:nvPr/>
          </p:nvSpPr>
          <p:spPr bwMode="auto">
            <a:xfrm>
              <a:off x="2544" y="1566"/>
              <a:ext cx="19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3871" name="Text Box 9"/>
            <p:cNvSpPr txBox="1">
              <a:spLocks noChangeArrowheads="1"/>
            </p:cNvSpPr>
            <p:nvPr/>
          </p:nvSpPr>
          <p:spPr bwMode="auto">
            <a:xfrm>
              <a:off x="2832" y="1570"/>
              <a:ext cx="19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3872" name="Text Box 10"/>
            <p:cNvSpPr txBox="1">
              <a:spLocks noChangeArrowheads="1"/>
            </p:cNvSpPr>
            <p:nvPr/>
          </p:nvSpPr>
          <p:spPr bwMode="auto">
            <a:xfrm>
              <a:off x="1519" y="2457"/>
              <a:ext cx="19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3873" name="Text Box 11"/>
            <p:cNvSpPr txBox="1">
              <a:spLocks noChangeArrowheads="1"/>
            </p:cNvSpPr>
            <p:nvPr/>
          </p:nvSpPr>
          <p:spPr bwMode="auto">
            <a:xfrm>
              <a:off x="440" y="1628"/>
              <a:ext cx="19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74" name="Line 12"/>
            <p:cNvSpPr>
              <a:spLocks noChangeShapeType="1"/>
            </p:cNvSpPr>
            <p:nvPr/>
          </p:nvSpPr>
          <p:spPr bwMode="auto">
            <a:xfrm>
              <a:off x="604" y="2425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5" name="Line 13"/>
            <p:cNvSpPr>
              <a:spLocks noChangeShapeType="1"/>
            </p:cNvSpPr>
            <p:nvPr/>
          </p:nvSpPr>
          <p:spPr bwMode="auto">
            <a:xfrm>
              <a:off x="2848" y="118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6" name="Line 14"/>
            <p:cNvSpPr>
              <a:spLocks noChangeShapeType="1"/>
            </p:cNvSpPr>
            <p:nvPr/>
          </p:nvSpPr>
          <p:spPr bwMode="auto">
            <a:xfrm flipH="1">
              <a:off x="1552" y="118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7" name="Line 15"/>
            <p:cNvSpPr>
              <a:spLocks noChangeShapeType="1"/>
            </p:cNvSpPr>
            <p:nvPr/>
          </p:nvSpPr>
          <p:spPr bwMode="auto">
            <a:xfrm flipH="1">
              <a:off x="1560" y="2230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8" name="Line 16"/>
            <p:cNvSpPr>
              <a:spLocks noChangeShapeType="1"/>
            </p:cNvSpPr>
            <p:nvPr/>
          </p:nvSpPr>
          <p:spPr bwMode="auto">
            <a:xfrm>
              <a:off x="576" y="171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9" name="Line 17"/>
            <p:cNvSpPr>
              <a:spLocks noChangeShapeType="1"/>
            </p:cNvSpPr>
            <p:nvPr/>
          </p:nvSpPr>
          <p:spPr bwMode="auto">
            <a:xfrm>
              <a:off x="2592" y="172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80" name="Text Box 19"/>
            <p:cNvSpPr txBox="1">
              <a:spLocks noChangeArrowheads="1"/>
            </p:cNvSpPr>
            <p:nvPr/>
          </p:nvSpPr>
          <p:spPr bwMode="auto">
            <a:xfrm>
              <a:off x="1392" y="1624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3796" name="Group 55"/>
          <p:cNvGrpSpPr>
            <a:grpSpLocks/>
          </p:cNvGrpSpPr>
          <p:nvPr/>
        </p:nvGrpSpPr>
        <p:grpSpPr bwMode="auto">
          <a:xfrm>
            <a:off x="4724518" y="608599"/>
            <a:ext cx="4419483" cy="2035572"/>
            <a:chOff x="3268" y="1035"/>
            <a:chExt cx="2444" cy="796"/>
          </a:xfrm>
        </p:grpSpPr>
        <p:sp>
          <p:nvSpPr>
            <p:cNvPr id="33844" name="Text Box 24"/>
            <p:cNvSpPr txBox="1">
              <a:spLocks noChangeArrowheads="1"/>
            </p:cNvSpPr>
            <p:nvPr/>
          </p:nvSpPr>
          <p:spPr bwMode="auto">
            <a:xfrm>
              <a:off x="4392" y="1035"/>
              <a:ext cx="19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33845" name="Group 54"/>
            <p:cNvGrpSpPr>
              <a:grpSpLocks/>
            </p:cNvGrpSpPr>
            <p:nvPr/>
          </p:nvGrpSpPr>
          <p:grpSpPr bwMode="auto">
            <a:xfrm>
              <a:off x="3268" y="1050"/>
              <a:ext cx="2444" cy="781"/>
              <a:chOff x="3268" y="1050"/>
              <a:chExt cx="2444" cy="781"/>
            </a:xfrm>
          </p:grpSpPr>
          <p:sp>
            <p:nvSpPr>
              <p:cNvPr id="33846" name="AutoShape 20"/>
              <p:cNvSpPr>
                <a:spLocks noChangeArrowheads="1"/>
              </p:cNvSpPr>
              <p:nvPr/>
            </p:nvSpPr>
            <p:spPr bwMode="auto">
              <a:xfrm rot="-5400000">
                <a:off x="3696" y="942"/>
                <a:ext cx="528" cy="1008"/>
              </a:xfrm>
              <a:prstGeom prst="rtTriangle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47" name="AutoShape 21"/>
              <p:cNvSpPr>
                <a:spLocks noChangeArrowheads="1"/>
              </p:cNvSpPr>
              <p:nvPr/>
            </p:nvSpPr>
            <p:spPr bwMode="auto">
              <a:xfrm rot="5400000">
                <a:off x="3700" y="946"/>
                <a:ext cx="520" cy="992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48" name="AutoShape 22"/>
              <p:cNvSpPr>
                <a:spLocks noChangeArrowheads="1"/>
              </p:cNvSpPr>
              <p:nvPr/>
            </p:nvSpPr>
            <p:spPr bwMode="auto">
              <a:xfrm>
                <a:off x="4464" y="1182"/>
                <a:ext cx="1008" cy="528"/>
              </a:xfrm>
              <a:prstGeom prst="rtTriangle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49" name="AutoShape 23"/>
              <p:cNvSpPr>
                <a:spLocks noChangeArrowheads="1"/>
              </p:cNvSpPr>
              <p:nvPr/>
            </p:nvSpPr>
            <p:spPr bwMode="auto">
              <a:xfrm rot="10800000">
                <a:off x="4448" y="1182"/>
                <a:ext cx="1008" cy="528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3850" name="Text Box 25"/>
              <p:cNvSpPr txBox="1">
                <a:spLocks noChangeArrowheads="1"/>
              </p:cNvSpPr>
              <p:nvPr/>
            </p:nvSpPr>
            <p:spPr bwMode="auto">
              <a:xfrm>
                <a:off x="5436" y="1675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3852" name="Text Box 27"/>
              <p:cNvSpPr txBox="1">
                <a:spLocks noChangeArrowheads="1"/>
              </p:cNvSpPr>
              <p:nvPr/>
            </p:nvSpPr>
            <p:spPr bwMode="auto">
              <a:xfrm>
                <a:off x="3268" y="1646"/>
                <a:ext cx="14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3857" name="Text Box 32"/>
              <p:cNvSpPr txBox="1">
                <a:spLocks noChangeArrowheads="1"/>
              </p:cNvSpPr>
              <p:nvPr/>
            </p:nvSpPr>
            <p:spPr bwMode="auto">
              <a:xfrm>
                <a:off x="3317" y="1050"/>
                <a:ext cx="28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3858" name="Text Box 33"/>
              <p:cNvSpPr txBox="1">
                <a:spLocks noChangeArrowheads="1"/>
              </p:cNvSpPr>
              <p:nvPr/>
            </p:nvSpPr>
            <p:spPr bwMode="auto">
              <a:xfrm>
                <a:off x="5424" y="1079"/>
                <a:ext cx="28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  <p:grpSp>
        <p:nvGrpSpPr>
          <p:cNvPr id="61" name="Group 102"/>
          <p:cNvGrpSpPr>
            <a:grpSpLocks/>
          </p:cNvGrpSpPr>
          <p:nvPr/>
        </p:nvGrpSpPr>
        <p:grpSpPr bwMode="auto">
          <a:xfrm>
            <a:off x="6172200" y="4073235"/>
            <a:ext cx="3124428" cy="1119113"/>
            <a:chOff x="988" y="3632"/>
            <a:chExt cx="2171" cy="751"/>
          </a:xfrm>
        </p:grpSpPr>
        <p:grpSp>
          <p:nvGrpSpPr>
            <p:cNvPr id="33817" name="Group 90"/>
            <p:cNvGrpSpPr>
              <a:grpSpLocks/>
            </p:cNvGrpSpPr>
            <p:nvPr/>
          </p:nvGrpSpPr>
          <p:grpSpPr bwMode="auto">
            <a:xfrm>
              <a:off x="1406" y="3658"/>
              <a:ext cx="482" cy="725"/>
              <a:chOff x="1120" y="3619"/>
              <a:chExt cx="482" cy="725"/>
            </a:xfrm>
          </p:grpSpPr>
          <p:sp>
            <p:nvSpPr>
              <p:cNvPr id="33824" name="Text Box 79"/>
              <p:cNvSpPr txBox="1">
                <a:spLocks noChangeArrowheads="1"/>
              </p:cNvSpPr>
              <p:nvPr/>
            </p:nvSpPr>
            <p:spPr bwMode="auto">
              <a:xfrm>
                <a:off x="1167" y="3619"/>
                <a:ext cx="223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3825" name="Line 80"/>
              <p:cNvSpPr>
                <a:spLocks noChangeShapeType="1"/>
              </p:cNvSpPr>
              <p:nvPr/>
            </p:nvSpPr>
            <p:spPr bwMode="auto">
              <a:xfrm>
                <a:off x="1211" y="3936"/>
                <a:ext cx="17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826" name="Rectangle 81"/>
              <p:cNvSpPr>
                <a:spLocks noChangeArrowheads="1"/>
              </p:cNvSpPr>
              <p:nvPr/>
            </p:nvSpPr>
            <p:spPr bwMode="auto">
              <a:xfrm>
                <a:off x="1120" y="3993"/>
                <a:ext cx="48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3818" name="Rectangle 82"/>
            <p:cNvSpPr>
              <a:spLocks noChangeArrowheads="1"/>
            </p:cNvSpPr>
            <p:nvPr/>
          </p:nvSpPr>
          <p:spPr bwMode="auto">
            <a:xfrm>
              <a:off x="988" y="3785"/>
              <a:ext cx="1097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en-US" sz="2400" b="1" dirty="0" smtClean="0">
                  <a:solidFill>
                    <a:srgbClr val="000000"/>
                  </a:solidFill>
                  <a:latin typeface="Tahoma" panose="020B0604030504040204" pitchFamily="34" charset="0"/>
                  <a:sym typeface="Wingdings 2" panose="05020102010507070707" pitchFamily="18" charset="2"/>
                </a:rPr>
                <a:t> 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ahoma" panose="020B0604030504040204" pitchFamily="34" charset="0"/>
                  <a:sym typeface="Wingdings 2" panose="05020102010507070707" pitchFamily="18" charset="2"/>
                </a:rPr>
                <a:t>    </a:t>
              </a:r>
              <a:endParaRPr lang="en-US" altLang="en-US" sz="2800" b="1" dirty="0">
                <a:solidFill>
                  <a:srgbClr val="000000"/>
                </a:solidFill>
                <a:latin typeface="Tahoma" panose="020B0604030504040204" pitchFamily="34" charset="0"/>
                <a:sym typeface="Wingdings 2" panose="05020102010507070707" pitchFamily="18" charset="2"/>
              </a:endParaRPr>
            </a:p>
          </p:txBody>
        </p:sp>
        <p:grpSp>
          <p:nvGrpSpPr>
            <p:cNvPr id="33819" name="Group 85"/>
            <p:cNvGrpSpPr>
              <a:grpSpLocks/>
            </p:cNvGrpSpPr>
            <p:nvPr/>
          </p:nvGrpSpPr>
          <p:grpSpPr bwMode="auto">
            <a:xfrm>
              <a:off x="1998" y="3632"/>
              <a:ext cx="1161" cy="737"/>
              <a:chOff x="1992" y="2976"/>
              <a:chExt cx="1584" cy="737"/>
            </a:xfrm>
          </p:grpSpPr>
          <p:sp>
            <p:nvSpPr>
              <p:cNvPr id="33822" name="Text Box 86"/>
              <p:cNvSpPr txBox="1">
                <a:spLocks noChangeArrowheads="1"/>
              </p:cNvSpPr>
              <p:nvPr/>
            </p:nvSpPr>
            <p:spPr bwMode="auto">
              <a:xfrm>
                <a:off x="1992" y="2976"/>
                <a:ext cx="1584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sym typeface="Wingdings 2" panose="05020102010507070707" pitchFamily="18" charset="2"/>
                  </a:rPr>
                  <a:t>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3" name="Rectangle 87"/>
              <p:cNvSpPr>
                <a:spLocks noChangeArrowheads="1"/>
              </p:cNvSpPr>
              <p:nvPr/>
            </p:nvSpPr>
            <p:spPr bwMode="auto">
              <a:xfrm>
                <a:off x="2112" y="3299"/>
                <a:ext cx="624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3820" name="Line 88"/>
            <p:cNvSpPr>
              <a:spLocks noChangeShapeType="1"/>
            </p:cNvSpPr>
            <p:nvPr/>
          </p:nvSpPr>
          <p:spPr bwMode="auto">
            <a:xfrm flipV="1">
              <a:off x="1974" y="3984"/>
              <a:ext cx="633" cy="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21" name="Text Box 89"/>
            <p:cNvSpPr txBox="1">
              <a:spLocks noChangeArrowheads="1"/>
            </p:cNvSpPr>
            <p:nvPr/>
          </p:nvSpPr>
          <p:spPr bwMode="auto">
            <a:xfrm>
              <a:off x="1659" y="3802"/>
              <a:ext cx="28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latin typeface="Tahoma" panose="020B0604030504040204" pitchFamily="34" charset="0"/>
                </a:rPr>
                <a:t>=</a:t>
              </a:r>
            </a:p>
          </p:txBody>
        </p:sp>
      </p:grpSp>
      <p:sp>
        <p:nvSpPr>
          <p:cNvPr id="89" name="Text Box 76"/>
          <p:cNvSpPr txBox="1">
            <a:spLocks noChangeArrowheads="1"/>
          </p:cNvSpPr>
          <p:nvPr/>
        </p:nvSpPr>
        <p:spPr bwMode="auto">
          <a:xfrm>
            <a:off x="5887463" y="3470702"/>
            <a:ext cx="2265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MNCA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?</a:t>
            </a:r>
          </a:p>
        </p:txBody>
      </p:sp>
      <p:sp>
        <p:nvSpPr>
          <p:cNvPr id="92" name="Text Box 76"/>
          <p:cNvSpPr txBox="1">
            <a:spLocks noChangeArrowheads="1"/>
          </p:cNvSpPr>
          <p:nvPr/>
        </p:nvSpPr>
        <p:spPr bwMode="auto">
          <a:xfrm>
            <a:off x="4953000" y="4353580"/>
            <a:ext cx="1656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MNCA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 </a:t>
            </a:r>
          </a:p>
        </p:txBody>
      </p:sp>
      <p:grpSp>
        <p:nvGrpSpPr>
          <p:cNvPr id="86" name="Group 63"/>
          <p:cNvGrpSpPr/>
          <p:nvPr/>
        </p:nvGrpSpPr>
        <p:grpSpPr bwMode="auto">
          <a:xfrm>
            <a:off x="6495411" y="1141608"/>
            <a:ext cx="571500" cy="842964"/>
            <a:chOff x="4287" y="1187"/>
            <a:chExt cx="240" cy="531"/>
          </a:xfrm>
        </p:grpSpPr>
        <p:sp>
          <p:nvSpPr>
            <p:cNvPr id="87" name="Text Box 59"/>
            <p:cNvSpPr txBox="1">
              <a:spLocks noChangeArrowheads="1"/>
            </p:cNvSpPr>
            <p:nvPr/>
          </p:nvSpPr>
          <p:spPr bwMode="auto">
            <a:xfrm>
              <a:off x="4287" y="1427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Text Box 61"/>
            <p:cNvSpPr txBox="1">
              <a:spLocks noChangeArrowheads="1"/>
            </p:cNvSpPr>
            <p:nvPr/>
          </p:nvSpPr>
          <p:spPr bwMode="auto">
            <a:xfrm>
              <a:off x="4288" y="118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6629400" y="2362200"/>
            <a:ext cx="256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02" name="Line 12"/>
          <p:cNvSpPr>
            <a:spLocks noChangeShapeType="1"/>
          </p:cNvSpPr>
          <p:nvPr/>
        </p:nvSpPr>
        <p:spPr bwMode="auto">
          <a:xfrm>
            <a:off x="5064479" y="2491838"/>
            <a:ext cx="3616597" cy="153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3" name="Line 80"/>
          <p:cNvSpPr>
            <a:spLocks noChangeShapeType="1"/>
          </p:cNvSpPr>
          <p:nvPr/>
        </p:nvSpPr>
        <p:spPr bwMode="auto">
          <a:xfrm>
            <a:off x="6544436" y="1518568"/>
            <a:ext cx="237364" cy="830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04" name="Group 116"/>
          <p:cNvGrpSpPr>
            <a:grpSpLocks/>
          </p:cNvGrpSpPr>
          <p:nvPr/>
        </p:nvGrpSpPr>
        <p:grpSpPr bwMode="auto">
          <a:xfrm>
            <a:off x="457200" y="4108439"/>
            <a:ext cx="2788444" cy="1149361"/>
            <a:chOff x="-64" y="864"/>
            <a:chExt cx="2342" cy="678"/>
          </a:xfrm>
        </p:grpSpPr>
        <p:sp>
          <p:nvSpPr>
            <p:cNvPr id="105" name="Text Box 105"/>
            <p:cNvSpPr txBox="1">
              <a:spLocks noChangeArrowheads="1"/>
            </p:cNvSpPr>
            <p:nvPr/>
          </p:nvSpPr>
          <p:spPr bwMode="auto">
            <a:xfrm>
              <a:off x="-64" y="1022"/>
              <a:ext cx="116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8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ABCD 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06" name="Group 111"/>
            <p:cNvGrpSpPr>
              <a:grpSpLocks/>
            </p:cNvGrpSpPr>
            <p:nvPr/>
          </p:nvGrpSpPr>
          <p:grpSpPr bwMode="auto">
            <a:xfrm>
              <a:off x="964" y="864"/>
              <a:ext cx="1314" cy="678"/>
              <a:chOff x="1912" y="3072"/>
              <a:chExt cx="1793" cy="678"/>
            </a:xfrm>
          </p:grpSpPr>
          <p:sp>
            <p:nvSpPr>
              <p:cNvPr id="108" name="Text Box 112"/>
              <p:cNvSpPr txBox="1">
                <a:spLocks noChangeArrowheads="1"/>
              </p:cNvSpPr>
              <p:nvPr/>
            </p:nvSpPr>
            <p:spPr bwMode="auto">
              <a:xfrm>
                <a:off x="1912" y="3072"/>
                <a:ext cx="1793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sym typeface="Wingdings 2" panose="05020102010507070707" pitchFamily="18" charset="2"/>
                  </a:rPr>
                  <a:t>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n</a:t>
                </a:r>
              </a:p>
            </p:txBody>
          </p:sp>
          <p:sp>
            <p:nvSpPr>
              <p:cNvPr id="109" name="Rectangle 113"/>
              <p:cNvSpPr>
                <a:spLocks noChangeArrowheads="1"/>
              </p:cNvSpPr>
              <p:nvPr/>
            </p:nvSpPr>
            <p:spPr bwMode="auto">
              <a:xfrm>
                <a:off x="2207" y="3388"/>
                <a:ext cx="62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7" name="Line 114"/>
            <p:cNvSpPr>
              <a:spLocks noChangeShapeType="1"/>
            </p:cNvSpPr>
            <p:nvPr/>
          </p:nvSpPr>
          <p:spPr bwMode="auto">
            <a:xfrm>
              <a:off x="1042" y="1188"/>
              <a:ext cx="69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60" name="Text Box 112"/>
          <p:cNvSpPr txBox="1">
            <a:spLocks noChangeArrowheads="1"/>
          </p:cNvSpPr>
          <p:nvPr/>
        </p:nvSpPr>
        <p:spPr bwMode="auto">
          <a:xfrm>
            <a:off x="2667000" y="4343400"/>
            <a:ext cx="1941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m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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: 2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92" grpId="0"/>
      <p:bldP spid="95" grpId="0"/>
      <p:bldP spid="102" grpId="0" animBg="1"/>
      <p:bldP spid="103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 (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32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3"/>
          <p:cNvGrpSpPr/>
          <p:nvPr/>
        </p:nvGrpSpPr>
        <p:grpSpPr bwMode="auto">
          <a:xfrm>
            <a:off x="4747359" y="2967853"/>
            <a:ext cx="4320441" cy="2521996"/>
            <a:chOff x="3600" y="2519"/>
            <a:chExt cx="2123" cy="1180"/>
          </a:xfrm>
        </p:grpSpPr>
        <p:sp>
          <p:nvSpPr>
            <p:cNvPr id="5" name="Text Box 41"/>
            <p:cNvSpPr txBox="1">
              <a:spLocks noChangeArrowheads="1"/>
            </p:cNvSpPr>
            <p:nvPr/>
          </p:nvSpPr>
          <p:spPr bwMode="auto">
            <a:xfrm>
              <a:off x="5424" y="2962"/>
              <a:ext cx="29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6" name="AutoShape 39"/>
            <p:cNvSpPr>
              <a:spLocks noChangeArrowheads="1"/>
            </p:cNvSpPr>
            <p:nvPr/>
          </p:nvSpPr>
          <p:spPr bwMode="auto">
            <a:xfrm>
              <a:off x="3824" y="2685"/>
              <a:ext cx="1606" cy="831"/>
            </a:xfrm>
            <a:prstGeom prst="diamond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4525" y="3483"/>
              <a:ext cx="29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4525" y="2519"/>
              <a:ext cx="29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3600" y="2962"/>
              <a:ext cx="29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0" name="Line 44"/>
            <p:cNvSpPr>
              <a:spLocks noChangeShapeType="1"/>
            </p:cNvSpPr>
            <p:nvPr/>
          </p:nvSpPr>
          <p:spPr bwMode="auto">
            <a:xfrm>
              <a:off x="3819" y="3101"/>
              <a:ext cx="16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5"/>
            <p:cNvSpPr>
              <a:spLocks noChangeShapeType="1"/>
            </p:cNvSpPr>
            <p:nvPr/>
          </p:nvSpPr>
          <p:spPr bwMode="auto">
            <a:xfrm>
              <a:off x="4630" y="2685"/>
              <a:ext cx="0" cy="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4631" y="3054"/>
              <a:ext cx="47" cy="4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</p:grp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1143000" y="16764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 Hình thoi ABCD, biết: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AC = 3cm, BD = 4cm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5029200" y="1555750"/>
            <a:ext cx="3511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 Hình thoi MNPQ, biết: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MP = 7cm, NQ = 4cm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762000" y="914400"/>
            <a:ext cx="3757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</a:rPr>
              <a:t>ài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6" name="Group 70"/>
          <p:cNvGrpSpPr/>
          <p:nvPr/>
        </p:nvGrpSpPr>
        <p:grpSpPr bwMode="auto">
          <a:xfrm>
            <a:off x="966046" y="2374873"/>
            <a:ext cx="3313612" cy="4371806"/>
            <a:chOff x="1273" y="2167"/>
            <a:chExt cx="1604" cy="1765"/>
          </a:xfrm>
        </p:grpSpPr>
        <p:sp>
          <p:nvSpPr>
            <p:cNvPr id="17" name="AutoShape 52"/>
            <p:cNvSpPr>
              <a:spLocks noChangeArrowheads="1"/>
            </p:cNvSpPr>
            <p:nvPr/>
          </p:nvSpPr>
          <p:spPr bwMode="auto">
            <a:xfrm>
              <a:off x="1463" y="2329"/>
              <a:ext cx="1034" cy="1435"/>
            </a:xfrm>
            <a:prstGeom prst="diamond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1894" y="3746"/>
              <a:ext cx="34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2533" y="2928"/>
              <a:ext cx="3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1894" y="2167"/>
              <a:ext cx="34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1273" y="2962"/>
              <a:ext cx="3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1980" y="2329"/>
              <a:ext cx="0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>
              <a:off x="1463" y="3043"/>
              <a:ext cx="1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>
              <a:off x="1980" y="2329"/>
              <a:ext cx="0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1463" y="3043"/>
              <a:ext cx="1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65"/>
            <p:cNvSpPr>
              <a:spLocks noChangeArrowheads="1"/>
            </p:cNvSpPr>
            <p:nvPr/>
          </p:nvSpPr>
          <p:spPr bwMode="auto">
            <a:xfrm>
              <a:off x="1980" y="2991"/>
              <a:ext cx="48" cy="5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</p:grpSp>
      <p:sp>
        <p:nvSpPr>
          <p:cNvPr id="27" name="Line 72"/>
          <p:cNvSpPr>
            <a:spLocks noChangeShapeType="1"/>
          </p:cNvSpPr>
          <p:nvPr/>
        </p:nvSpPr>
        <p:spPr bwMode="auto">
          <a:xfrm>
            <a:off x="4641273" y="1794164"/>
            <a:ext cx="6927" cy="4530436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</a:rPr>
              <a:t>ài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</a:rPr>
              <a:t>  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07219" y="1114961"/>
            <a:ext cx="77771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5dm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20dm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15dm.</a:t>
            </a:r>
          </a:p>
        </p:txBody>
      </p:sp>
    </p:spTree>
    <p:extLst>
      <p:ext uri="{BB962C8B-B14F-4D97-AF65-F5344CB8AC3E}">
        <p14:creationId xmlns:p14="http://schemas.microsoft.com/office/powerpoint/2010/main" val="15554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700" b="1" dirty="0" smtClean="0">
                <a:solidFill>
                  <a:srgbClr val="FF0000"/>
                </a:solidFill>
                <a:latin typeface="UTM-Aov"/>
              </a:rPr>
              <a:t>:</a:t>
            </a:r>
            <a:endParaRPr lang="en-US" altLang="en-US" sz="2700" b="1" dirty="0">
              <a:solidFill>
                <a:srgbClr val="FF0000"/>
              </a:solidFill>
              <a:latin typeface="UTM-Aov"/>
            </a:endParaRPr>
          </a:p>
        </p:txBody>
      </p:sp>
      <p:grpSp>
        <p:nvGrpSpPr>
          <p:cNvPr id="82950" name="Group 6"/>
          <p:cNvGrpSpPr>
            <a:grpSpLocks/>
          </p:cNvGrpSpPr>
          <p:nvPr/>
        </p:nvGrpSpPr>
        <p:grpSpPr bwMode="auto">
          <a:xfrm>
            <a:off x="4686300" y="2182416"/>
            <a:ext cx="2971800" cy="1703783"/>
            <a:chOff x="2784" y="816"/>
            <a:chExt cx="2496" cy="1431"/>
          </a:xfrm>
        </p:grpSpPr>
        <p:sp>
          <p:nvSpPr>
            <p:cNvPr id="38949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N</a:t>
              </a:r>
            </a:p>
          </p:txBody>
        </p:sp>
        <p:sp>
          <p:nvSpPr>
            <p:cNvPr id="38950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P</a:t>
              </a:r>
            </a:p>
          </p:txBody>
        </p:sp>
        <p:sp>
          <p:nvSpPr>
            <p:cNvPr id="38951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tx1"/>
                </a:solidFill>
                <a:latin typeface="UTM-Aov"/>
              </a:endParaRPr>
            </a:p>
          </p:txBody>
        </p:sp>
        <p:sp>
          <p:nvSpPr>
            <p:cNvPr id="38952" name="Text Box 10"/>
            <p:cNvSpPr txBox="1">
              <a:spLocks noChangeArrowheads="1"/>
            </p:cNvSpPr>
            <p:nvPr/>
          </p:nvSpPr>
          <p:spPr bwMode="auto">
            <a:xfrm>
              <a:off x="3616" y="1898"/>
              <a:ext cx="7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dirty="0">
                  <a:solidFill>
                    <a:srgbClr val="0000FF"/>
                  </a:solidFill>
                  <a:latin typeface="UTM-Aov"/>
                </a:rPr>
                <a:t> </a:t>
              </a: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5cm</a:t>
              </a:r>
            </a:p>
          </p:txBody>
        </p:sp>
        <p:sp>
          <p:nvSpPr>
            <p:cNvPr id="38953" name="Text Box 11"/>
            <p:cNvSpPr txBox="1">
              <a:spLocks noChangeArrowheads="1"/>
            </p:cNvSpPr>
            <p:nvPr/>
          </p:nvSpPr>
          <p:spPr bwMode="auto">
            <a:xfrm>
              <a:off x="4096" y="1248"/>
              <a:ext cx="7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sp>
          <p:nvSpPr>
            <p:cNvPr id="38954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M</a:t>
              </a:r>
            </a:p>
          </p:txBody>
        </p:sp>
        <p:sp>
          <p:nvSpPr>
            <p:cNvPr id="38955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Q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1314450" y="2057400"/>
            <a:ext cx="3465909" cy="2274094"/>
            <a:chOff x="144" y="960"/>
            <a:chExt cx="2911" cy="1910"/>
          </a:xfrm>
        </p:grpSpPr>
        <p:sp>
          <p:nvSpPr>
            <p:cNvPr id="38932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67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grpSp>
          <p:nvGrpSpPr>
            <p:cNvPr id="38933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910"/>
              <a:chOff x="0" y="750"/>
              <a:chExt cx="2340" cy="1901"/>
            </a:xfrm>
          </p:grpSpPr>
          <p:grpSp>
            <p:nvGrpSpPr>
              <p:cNvPr id="38934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38946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8947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89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38935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>
                  <a:solidFill>
                    <a:schemeClr val="tx1"/>
                  </a:solidFill>
                  <a:latin typeface="UTM-Aov"/>
                </a:endParaRPr>
              </a:p>
            </p:txBody>
          </p:sp>
          <p:sp>
            <p:nvSpPr>
              <p:cNvPr id="38936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37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38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B</a:t>
                </a:r>
              </a:p>
            </p:txBody>
          </p:sp>
          <p:sp>
            <p:nvSpPr>
              <p:cNvPr id="38939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D</a:t>
                </a:r>
              </a:p>
            </p:txBody>
          </p:sp>
          <p:sp>
            <p:nvSpPr>
              <p:cNvPr id="38940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1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2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100" b="1" dirty="0">
                    <a:solidFill>
                      <a:schemeClr val="tx1"/>
                    </a:solidFill>
                    <a:latin typeface="UTM-Aov"/>
                  </a:rPr>
                  <a:t>5 cm</a:t>
                </a:r>
              </a:p>
            </p:txBody>
          </p:sp>
          <p:sp>
            <p:nvSpPr>
              <p:cNvPr id="38943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A</a:t>
                </a:r>
              </a:p>
            </p:txBody>
          </p:sp>
          <p:sp>
            <p:nvSpPr>
              <p:cNvPr id="38944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C</a:t>
                </a:r>
              </a:p>
            </p:txBody>
          </p:sp>
          <p:sp>
            <p:nvSpPr>
              <p:cNvPr id="38945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38930" name="Text Box 33"/>
          <p:cNvSpPr txBox="1">
            <a:spLocks noChangeArrowheads="1"/>
          </p:cNvSpPr>
          <p:nvPr/>
        </p:nvSpPr>
        <p:spPr bwMode="auto">
          <a:xfrm>
            <a:off x="1752600" y="228599"/>
            <a:ext cx="4743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8" name="Text Box 36"/>
          <p:cNvSpPr txBox="1">
            <a:spLocks noChangeArrowheads="1"/>
          </p:cNvSpPr>
          <p:nvPr/>
        </p:nvSpPr>
        <p:spPr bwMode="auto">
          <a:xfrm>
            <a:off x="1752600" y="761802"/>
            <a:ext cx="392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533400" y="448032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6600"/>
                </a:solidFill>
                <a:latin typeface="UTM-Aov"/>
              </a:rPr>
              <a:t>.</a:t>
            </a:r>
          </a:p>
        </p:txBody>
      </p:sp>
      <p:grpSp>
        <p:nvGrpSpPr>
          <p:cNvPr id="82991" name="Group 47"/>
          <p:cNvGrpSpPr>
            <a:grpSpLocks/>
          </p:cNvGrpSpPr>
          <p:nvPr/>
        </p:nvGrpSpPr>
        <p:grpSpPr bwMode="auto">
          <a:xfrm>
            <a:off x="533400" y="5029198"/>
            <a:ext cx="8077200" cy="979884"/>
            <a:chOff x="-512" y="3504"/>
            <a:chExt cx="6784" cy="823"/>
          </a:xfrm>
        </p:grpSpPr>
        <p:sp>
          <p:nvSpPr>
            <p:cNvPr id="38923" name="Text Box 40"/>
            <p:cNvSpPr txBox="1">
              <a:spLocks noChangeArrowheads="1"/>
            </p:cNvSpPr>
            <p:nvPr/>
          </p:nvSpPr>
          <p:spPr bwMode="auto">
            <a:xfrm>
              <a:off x="-512" y="3632"/>
              <a:ext cx="678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8924" name="Group 43"/>
            <p:cNvGrpSpPr>
              <a:grpSpLocks/>
            </p:cNvGrpSpPr>
            <p:nvPr/>
          </p:nvGrpSpPr>
          <p:grpSpPr bwMode="auto">
            <a:xfrm>
              <a:off x="2624" y="3504"/>
              <a:ext cx="228" cy="823"/>
              <a:chOff x="3728" y="3555"/>
              <a:chExt cx="228" cy="823"/>
            </a:xfrm>
          </p:grpSpPr>
          <p:sp>
            <p:nvSpPr>
              <p:cNvPr id="38925" name="Text Box 44"/>
              <p:cNvSpPr txBox="1">
                <a:spLocks noChangeArrowheads="1"/>
              </p:cNvSpPr>
              <p:nvPr/>
            </p:nvSpPr>
            <p:spPr bwMode="auto">
              <a:xfrm>
                <a:off x="3728" y="3555"/>
                <a:ext cx="228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8926" name="Line 45"/>
              <p:cNvSpPr>
                <a:spLocks noChangeShapeType="1"/>
              </p:cNvSpPr>
              <p:nvPr/>
            </p:nvSpPr>
            <p:spPr bwMode="auto">
              <a:xfrm>
                <a:off x="3728" y="3939"/>
                <a:ext cx="2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27" name="Text Box 46"/>
              <p:cNvSpPr txBox="1">
                <a:spLocks noChangeArrowheads="1"/>
              </p:cNvSpPr>
              <p:nvPr/>
            </p:nvSpPr>
            <p:spPr bwMode="auto">
              <a:xfrm>
                <a:off x="3728" y="3939"/>
                <a:ext cx="228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38" name="Picture 8" descr="Giáo viên dùng biểu tượng mặt cười giúp học trực tuyến tốt h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97" y="304799"/>
            <a:ext cx="78700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Biểu Tượng Cảm Xúc Mặt Khóc Nhân Vật Hài Hước Hình minh họa Sẵn có - Tải  xuống Hình ảnh Ngay bây giờ - Biểu tượng cảm xúc, Biểu cảm khuôn mặt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59" y="838200"/>
            <a:ext cx="706041" cy="4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7848600" y="4495800"/>
            <a:ext cx="576262" cy="507701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UTM-Aov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8186738" y="5283499"/>
            <a:ext cx="576262" cy="507701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6055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  <p:bldP spid="38928" grpId="0"/>
      <p:bldP spid="82982" grpId="0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953250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953250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877050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6877050" y="60198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740129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740129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6778228" y="6087449"/>
            <a:ext cx="917972" cy="694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50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6035278" cy="22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700" b="1" dirty="0" smtClean="0">
                <a:solidFill>
                  <a:srgbClr val="FF0000"/>
                </a:solidFill>
                <a:latin typeface="UTM-Aov"/>
              </a:rPr>
              <a:t>: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Sai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700" b="1" dirty="0">
              <a:solidFill>
                <a:srgbClr val="FF0000"/>
              </a:solidFill>
              <a:latin typeface="UTM-Aov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1314450" y="1295400"/>
            <a:ext cx="3465909" cy="2274094"/>
            <a:chOff x="144" y="960"/>
            <a:chExt cx="2911" cy="1910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67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910"/>
              <a:chOff x="0" y="750"/>
              <a:chExt cx="2340" cy="1901"/>
            </a:xfrm>
          </p:grpSpPr>
          <p:grpSp>
            <p:nvGrpSpPr>
              <p:cNvPr id="32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44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5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33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>
                  <a:solidFill>
                    <a:schemeClr val="tx1"/>
                  </a:solidFill>
                  <a:latin typeface="UTM-Aov"/>
                </a:endParaRPr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B</a:t>
                </a: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D</a:t>
                </a:r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100" b="1" dirty="0">
                    <a:solidFill>
                      <a:schemeClr val="tx1"/>
                    </a:solidFill>
                    <a:latin typeface="UTM-Aov"/>
                  </a:rPr>
                  <a:t>5 cm</a:t>
                </a:r>
              </a:p>
            </p:txBody>
          </p: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A</a:t>
                </a:r>
              </a:p>
            </p:txBody>
          </p:sp>
          <p:sp>
            <p:nvSpPr>
              <p:cNvPr id="42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C</a:t>
                </a:r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5638800" y="1676400"/>
            <a:ext cx="2971800" cy="1703783"/>
            <a:chOff x="2784" y="816"/>
            <a:chExt cx="2496" cy="1431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N</a:t>
              </a: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P</a:t>
              </a: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tx1"/>
                </a:solidFill>
                <a:latin typeface="UTM-Aov"/>
              </a:endParaRP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3616" y="1898"/>
              <a:ext cx="7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dirty="0">
                  <a:solidFill>
                    <a:srgbClr val="0000FF"/>
                  </a:solidFill>
                  <a:latin typeface="UTM-Aov"/>
                </a:rPr>
                <a:t> </a:t>
              </a: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5cm</a:t>
              </a: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4096" y="1248"/>
              <a:ext cx="7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M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Q</a:t>
              </a:r>
            </a:p>
          </p:txBody>
        </p:sp>
      </p:grp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33400" y="4480322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6600"/>
                </a:solidFill>
                <a:latin typeface="UTM-Aov"/>
              </a:rPr>
              <a:t>.</a:t>
            </a:r>
          </a:p>
        </p:txBody>
      </p:sp>
      <p:pic>
        <p:nvPicPr>
          <p:cNvPr id="60" name="Picture 8" descr="Giáo viên dùng biểu tượng mặt cười giúp học trực tuyến tốt hơ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799"/>
            <a:ext cx="78700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Biểu Tượng Cảm Xúc Mặt Khóc Nhân Vật Hài Hước Hình minh họa Sẵn có - Tải  xuống Hình ảnh Ngay bây giờ - Biểu tượng cảm xúc, Biểu cảm khuôn mặt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756"/>
            <a:ext cx="706041" cy="4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6858000" y="4495800"/>
            <a:ext cx="497681" cy="500061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UTM-Aov"/>
            </a:endParaRPr>
          </a:p>
        </p:txBody>
      </p:sp>
      <p:pic>
        <p:nvPicPr>
          <p:cNvPr id="66" name="Picture 10" descr="Biểu Tượng Cảm Xúc Mặt Khóc Nhân Vật Hài Hước Hình minh họa Sẵn có - Tải  xuống Hình ảnh Ngay bây giờ - Biểu tượng cảm xúc, Biểu cảm khuôn mặt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04122"/>
            <a:ext cx="838200" cy="5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953250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953250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877050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6877050" y="60198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740129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740129" y="6096000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6797278" y="6019800"/>
            <a:ext cx="917972" cy="70127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50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6035278" cy="22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700" b="1" dirty="0" smtClean="0">
                <a:solidFill>
                  <a:srgbClr val="FF0000"/>
                </a:solidFill>
                <a:latin typeface="UTM-Aov"/>
              </a:rPr>
              <a:t>: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Sai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700" b="1" dirty="0">
              <a:solidFill>
                <a:srgbClr val="FF0000"/>
              </a:solidFill>
              <a:latin typeface="UTM-Aov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1314450" y="1295400"/>
            <a:ext cx="3465909" cy="2274094"/>
            <a:chOff x="144" y="960"/>
            <a:chExt cx="2911" cy="1910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67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910"/>
              <a:chOff x="0" y="750"/>
              <a:chExt cx="2340" cy="1901"/>
            </a:xfrm>
          </p:grpSpPr>
          <p:grpSp>
            <p:nvGrpSpPr>
              <p:cNvPr id="32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44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5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33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>
                  <a:solidFill>
                    <a:schemeClr val="tx1"/>
                  </a:solidFill>
                  <a:latin typeface="UTM-Aov"/>
                </a:endParaRPr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B</a:t>
                </a: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D</a:t>
                </a:r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100" b="1" dirty="0">
                    <a:solidFill>
                      <a:schemeClr val="tx1"/>
                    </a:solidFill>
                    <a:latin typeface="UTM-Aov"/>
                  </a:rPr>
                  <a:t>5 cm</a:t>
                </a:r>
              </a:p>
            </p:txBody>
          </p:sp>
          <p:sp>
            <p:nvSpPr>
              <p:cNvPr id="41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A</a:t>
                </a:r>
              </a:p>
            </p:txBody>
          </p:sp>
          <p:sp>
            <p:nvSpPr>
              <p:cNvPr id="42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C</a:t>
                </a:r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5638800" y="1676400"/>
            <a:ext cx="2971800" cy="1703783"/>
            <a:chOff x="2784" y="816"/>
            <a:chExt cx="2496" cy="1431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N</a:t>
              </a:r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P</a:t>
              </a: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tx1"/>
                </a:solidFill>
                <a:latin typeface="UTM-Aov"/>
              </a:endParaRP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3616" y="1898"/>
              <a:ext cx="7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dirty="0">
                  <a:solidFill>
                    <a:srgbClr val="0000FF"/>
                  </a:solidFill>
                  <a:latin typeface="UTM-Aov"/>
                </a:rPr>
                <a:t> </a:t>
              </a: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5cm</a:t>
              </a: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4096" y="1248"/>
              <a:ext cx="7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M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Q</a:t>
              </a:r>
            </a:p>
          </p:txBody>
        </p:sp>
      </p:grp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33400" y="4480322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6600"/>
                </a:solidFill>
                <a:latin typeface="UTM-Aov"/>
              </a:rPr>
              <a:t>.</a:t>
            </a:r>
          </a:p>
        </p:txBody>
      </p:sp>
      <p:pic>
        <p:nvPicPr>
          <p:cNvPr id="60" name="Picture 8" descr="Giáo viên dùng biểu tượng mặt cười giúp học trực tuyến tốt hơ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799"/>
            <a:ext cx="78700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Biểu Tượng Cảm Xúc Mặt Khóc Nhân Vật Hài Hước Hình minh họa Sẵn có - Tải  xuống Hình ảnh Ngay bây giờ - Biểu tượng cảm xúc, Biểu cảm khuôn mặt,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756"/>
            <a:ext cx="706041" cy="4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7350919" y="4495800"/>
            <a:ext cx="497681" cy="500061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UTM-Aov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3962400" y="4267200"/>
            <a:ext cx="271463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3995737" y="4800600"/>
            <a:ext cx="271463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Line 45"/>
          <p:cNvSpPr>
            <a:spLocks noChangeShapeType="1"/>
          </p:cNvSpPr>
          <p:nvPr/>
        </p:nvSpPr>
        <p:spPr bwMode="auto">
          <a:xfrm>
            <a:off x="3959176" y="4800600"/>
            <a:ext cx="271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69" name="Picture 8" descr="Giáo viên dùng biểu tượng mặt cười giúp học trực tuyến tốt hơ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97" y="4495800"/>
            <a:ext cx="78700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700" b="1" dirty="0" smtClean="0">
                <a:solidFill>
                  <a:srgbClr val="FF0000"/>
                </a:solidFill>
                <a:latin typeface="UTM-Aov"/>
              </a:rPr>
              <a:t>:</a:t>
            </a:r>
            <a:endParaRPr lang="en-US" altLang="en-US" sz="2700" b="1" dirty="0">
              <a:solidFill>
                <a:srgbClr val="FF0000"/>
              </a:solidFill>
              <a:latin typeface="UTM-Aov"/>
            </a:endParaRPr>
          </a:p>
        </p:txBody>
      </p:sp>
      <p:grpSp>
        <p:nvGrpSpPr>
          <p:cNvPr id="82950" name="Group 6"/>
          <p:cNvGrpSpPr>
            <a:grpSpLocks/>
          </p:cNvGrpSpPr>
          <p:nvPr/>
        </p:nvGrpSpPr>
        <p:grpSpPr bwMode="auto">
          <a:xfrm>
            <a:off x="4686300" y="2182416"/>
            <a:ext cx="2971800" cy="1703783"/>
            <a:chOff x="2784" y="816"/>
            <a:chExt cx="2496" cy="1431"/>
          </a:xfrm>
        </p:grpSpPr>
        <p:sp>
          <p:nvSpPr>
            <p:cNvPr id="38949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N</a:t>
              </a:r>
            </a:p>
          </p:txBody>
        </p:sp>
        <p:sp>
          <p:nvSpPr>
            <p:cNvPr id="38950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P</a:t>
              </a:r>
            </a:p>
          </p:txBody>
        </p:sp>
        <p:sp>
          <p:nvSpPr>
            <p:cNvPr id="38951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tx1"/>
                </a:solidFill>
                <a:latin typeface="UTM-Aov"/>
              </a:endParaRPr>
            </a:p>
          </p:txBody>
        </p:sp>
        <p:sp>
          <p:nvSpPr>
            <p:cNvPr id="38952" name="Text Box 10"/>
            <p:cNvSpPr txBox="1">
              <a:spLocks noChangeArrowheads="1"/>
            </p:cNvSpPr>
            <p:nvPr/>
          </p:nvSpPr>
          <p:spPr bwMode="auto">
            <a:xfrm>
              <a:off x="3616" y="1898"/>
              <a:ext cx="7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dirty="0">
                  <a:solidFill>
                    <a:srgbClr val="0000FF"/>
                  </a:solidFill>
                  <a:latin typeface="UTM-Aov"/>
                </a:rPr>
                <a:t> </a:t>
              </a: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5cm</a:t>
              </a:r>
            </a:p>
          </p:txBody>
        </p:sp>
        <p:sp>
          <p:nvSpPr>
            <p:cNvPr id="38953" name="Text Box 11"/>
            <p:cNvSpPr txBox="1">
              <a:spLocks noChangeArrowheads="1"/>
            </p:cNvSpPr>
            <p:nvPr/>
          </p:nvSpPr>
          <p:spPr bwMode="auto">
            <a:xfrm>
              <a:off x="4096" y="1248"/>
              <a:ext cx="7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sp>
          <p:nvSpPr>
            <p:cNvPr id="38954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M</a:t>
              </a:r>
            </a:p>
          </p:txBody>
        </p:sp>
        <p:sp>
          <p:nvSpPr>
            <p:cNvPr id="38955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latin typeface="UTM-Aov"/>
                </a:rPr>
                <a:t>Q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1314450" y="2057400"/>
            <a:ext cx="3465909" cy="2274094"/>
            <a:chOff x="144" y="960"/>
            <a:chExt cx="2911" cy="1910"/>
          </a:xfrm>
        </p:grpSpPr>
        <p:sp>
          <p:nvSpPr>
            <p:cNvPr id="38932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67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chemeClr val="tx1"/>
                  </a:solidFill>
                  <a:latin typeface="UTM-Aov"/>
                </a:rPr>
                <a:t>2cm</a:t>
              </a:r>
            </a:p>
          </p:txBody>
        </p:sp>
        <p:grpSp>
          <p:nvGrpSpPr>
            <p:cNvPr id="38933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910"/>
              <a:chOff x="0" y="750"/>
              <a:chExt cx="2340" cy="1901"/>
            </a:xfrm>
          </p:grpSpPr>
          <p:grpSp>
            <p:nvGrpSpPr>
              <p:cNvPr id="38934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38946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8947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89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38935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>
                  <a:solidFill>
                    <a:schemeClr val="tx1"/>
                  </a:solidFill>
                  <a:latin typeface="UTM-Aov"/>
                </a:endParaRPr>
              </a:p>
            </p:txBody>
          </p:sp>
          <p:sp>
            <p:nvSpPr>
              <p:cNvPr id="38936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37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38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B</a:t>
                </a:r>
              </a:p>
            </p:txBody>
          </p:sp>
          <p:sp>
            <p:nvSpPr>
              <p:cNvPr id="38939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D</a:t>
                </a:r>
              </a:p>
            </p:txBody>
          </p:sp>
          <p:sp>
            <p:nvSpPr>
              <p:cNvPr id="38940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1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2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en-US" sz="2100" b="1" dirty="0">
                    <a:solidFill>
                      <a:schemeClr val="tx1"/>
                    </a:solidFill>
                    <a:latin typeface="UTM-Aov"/>
                  </a:rPr>
                  <a:t>5 cm</a:t>
                </a:r>
              </a:p>
            </p:txBody>
          </p:sp>
          <p:sp>
            <p:nvSpPr>
              <p:cNvPr id="38943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A</a:t>
                </a:r>
              </a:p>
            </p:txBody>
          </p:sp>
          <p:sp>
            <p:nvSpPr>
              <p:cNvPr id="38944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rgbClr val="0000FF"/>
                    </a:solidFill>
                    <a:latin typeface="UTM-Aov"/>
                  </a:rPr>
                  <a:t>C</a:t>
                </a:r>
              </a:p>
            </p:txBody>
          </p:sp>
          <p:sp>
            <p:nvSpPr>
              <p:cNvPr id="38945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38930" name="Text Box 33"/>
          <p:cNvSpPr txBox="1">
            <a:spLocks noChangeArrowheads="1"/>
          </p:cNvSpPr>
          <p:nvPr/>
        </p:nvSpPr>
        <p:spPr bwMode="auto">
          <a:xfrm>
            <a:off x="1752600" y="228599"/>
            <a:ext cx="4743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8" name="Text Box 36"/>
          <p:cNvSpPr txBox="1">
            <a:spLocks noChangeArrowheads="1"/>
          </p:cNvSpPr>
          <p:nvPr/>
        </p:nvSpPr>
        <p:spPr bwMode="auto">
          <a:xfrm>
            <a:off x="1752600" y="761802"/>
            <a:ext cx="392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0" y="448032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6600"/>
                </a:solidFill>
                <a:latin typeface="UTM-Aov"/>
              </a:rPr>
              <a:t>.</a:t>
            </a:r>
          </a:p>
        </p:txBody>
      </p:sp>
      <p:grpSp>
        <p:nvGrpSpPr>
          <p:cNvPr id="82991" name="Group 47"/>
          <p:cNvGrpSpPr>
            <a:grpSpLocks/>
          </p:cNvGrpSpPr>
          <p:nvPr/>
        </p:nvGrpSpPr>
        <p:grpSpPr bwMode="auto">
          <a:xfrm>
            <a:off x="0" y="5029198"/>
            <a:ext cx="8128397" cy="979884"/>
            <a:chOff x="-960" y="3504"/>
            <a:chExt cx="6827" cy="823"/>
          </a:xfrm>
        </p:grpSpPr>
        <p:sp>
          <p:nvSpPr>
            <p:cNvPr id="38923" name="Text Box 40"/>
            <p:cNvSpPr txBox="1">
              <a:spLocks noChangeArrowheads="1"/>
            </p:cNvSpPr>
            <p:nvPr/>
          </p:nvSpPr>
          <p:spPr bwMode="auto">
            <a:xfrm>
              <a:off x="-960" y="3632"/>
              <a:ext cx="682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800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thoi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800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28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8924" name="Group 43"/>
            <p:cNvGrpSpPr>
              <a:grpSpLocks/>
            </p:cNvGrpSpPr>
            <p:nvPr/>
          </p:nvGrpSpPr>
          <p:grpSpPr bwMode="auto">
            <a:xfrm>
              <a:off x="2432" y="3504"/>
              <a:ext cx="256" cy="823"/>
              <a:chOff x="3536" y="3555"/>
              <a:chExt cx="256" cy="823"/>
            </a:xfrm>
          </p:grpSpPr>
          <p:sp>
            <p:nvSpPr>
              <p:cNvPr id="38925" name="Text Box 44"/>
              <p:cNvSpPr txBox="1">
                <a:spLocks noChangeArrowheads="1"/>
              </p:cNvSpPr>
              <p:nvPr/>
            </p:nvSpPr>
            <p:spPr bwMode="auto">
              <a:xfrm>
                <a:off x="3564" y="3555"/>
                <a:ext cx="228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8926" name="Line 45"/>
              <p:cNvSpPr>
                <a:spLocks noChangeShapeType="1"/>
              </p:cNvSpPr>
              <p:nvPr/>
            </p:nvSpPr>
            <p:spPr bwMode="auto">
              <a:xfrm>
                <a:off x="3536" y="3939"/>
                <a:ext cx="2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27" name="Text Box 46"/>
              <p:cNvSpPr txBox="1">
                <a:spLocks noChangeArrowheads="1"/>
              </p:cNvSpPr>
              <p:nvPr/>
            </p:nvSpPr>
            <p:spPr bwMode="auto">
              <a:xfrm>
                <a:off x="3564" y="3939"/>
                <a:ext cx="228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pic>
        <p:nvPicPr>
          <p:cNvPr id="38" name="Picture 8" descr="Giáo viên dùng biểu tượng mặt cười giúp học trực tuyến tốt h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97" y="304799"/>
            <a:ext cx="78700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Biểu Tượng Cảm Xúc Mặt Khóc Nhân Vật Hài Hước Hình minh họa Sẵn có - Tải  xuống Hình ảnh Ngay bây giờ - Biểu tượng cảm xúc, Biểu cảm khuôn mặt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59" y="838200"/>
            <a:ext cx="706041" cy="4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7467600" y="4521499"/>
            <a:ext cx="576262" cy="507701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UTM-Aov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805738" y="5257800"/>
            <a:ext cx="576262" cy="526473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UTM-Aov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7467600" y="4613672"/>
            <a:ext cx="876300" cy="4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UTM-Aov"/>
              </a:rPr>
              <a:t> </a:t>
            </a:r>
            <a:r>
              <a:rPr lang="en-US" altLang="en-US" sz="2100" b="1" dirty="0">
                <a:solidFill>
                  <a:schemeClr val="tx1"/>
                </a:solidFill>
                <a:latin typeface="UTM-Aov"/>
              </a:rPr>
              <a:t>S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830741" y="5257800"/>
            <a:ext cx="62745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UTM-Aov"/>
              </a:rPr>
              <a:t> </a:t>
            </a:r>
            <a:r>
              <a:rPr lang="en-US" altLang="en-US" sz="2100" b="1" dirty="0">
                <a:solidFill>
                  <a:schemeClr val="tx1"/>
                </a:solidFill>
                <a:latin typeface="UTM-Aov"/>
              </a:rPr>
              <a:t>Đ</a:t>
            </a:r>
          </a:p>
        </p:txBody>
      </p:sp>
      <p:pic>
        <p:nvPicPr>
          <p:cNvPr id="44" name="Picture 8" descr="Giáo viên dùng biểu tượng mặt cười giúp học trực tuyến tốt h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63460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Biểu Tượng Cảm Xúc Mặt Khóc Nhân Vật Hài Hước Hình minh họa Sẵn có - Tải  xuống Hình ảnh Ngay bây giờ - Biểu tượng cảm xúc, Biểu cảm khuôn mặt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59" y="4572356"/>
            <a:ext cx="477441" cy="4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6200000">
            <a:off x="4876800" y="679450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6477000" y="1517650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096000" y="1060450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4495800" y="1898650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43600" y="2701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08675" y="6858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20000" y="16700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77200" y="1676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43600" y="30416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191000" y="16700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95800" y="3117850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8102600" y="1060450"/>
            <a:ext cx="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045200" y="1060450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6057900" y="2724150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495800" y="189865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696200" y="1914525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791200" y="17621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57201" y="3746718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 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9600" y="305818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oup 116"/>
          <p:cNvGrpSpPr>
            <a:grpSpLocks/>
          </p:cNvGrpSpPr>
          <p:nvPr/>
        </p:nvGrpSpPr>
        <p:grpSpPr bwMode="auto">
          <a:xfrm>
            <a:off x="838200" y="1600200"/>
            <a:ext cx="1991916" cy="860822"/>
            <a:chOff x="0" y="768"/>
            <a:chExt cx="1673" cy="723"/>
          </a:xfrm>
        </p:grpSpPr>
        <p:sp>
          <p:nvSpPr>
            <p:cNvPr id="22" name="Text Box 105"/>
            <p:cNvSpPr txBox="1">
              <a:spLocks noChangeArrowheads="1"/>
            </p:cNvSpPr>
            <p:nvPr/>
          </p:nvSpPr>
          <p:spPr bwMode="auto">
            <a:xfrm>
              <a:off x="0" y="928"/>
              <a:ext cx="100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en-US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ABCD </a:t>
              </a: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3" name="Group 111"/>
            <p:cNvGrpSpPr>
              <a:grpSpLocks/>
            </p:cNvGrpSpPr>
            <p:nvPr/>
          </p:nvGrpSpPr>
          <p:grpSpPr bwMode="auto">
            <a:xfrm>
              <a:off x="864" y="768"/>
              <a:ext cx="809" cy="723"/>
              <a:chOff x="1776" y="2976"/>
              <a:chExt cx="1104" cy="723"/>
            </a:xfrm>
          </p:grpSpPr>
          <p:sp>
            <p:nvSpPr>
              <p:cNvPr id="25" name="Text Box 112"/>
              <p:cNvSpPr txBox="1">
                <a:spLocks noChangeArrowheads="1"/>
              </p:cNvSpPr>
              <p:nvPr/>
            </p:nvSpPr>
            <p:spPr bwMode="auto">
              <a:xfrm>
                <a:off x="1776" y="2976"/>
                <a:ext cx="110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135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sym typeface="Wingdings 2" panose="05020102010507070707" pitchFamily="18" charset="2"/>
                  </a:rPr>
                  <a:t></a:t>
                </a:r>
                <a:r>
                  <a:rPr lang="en-US" altLang="en-US" sz="21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113"/>
              <p:cNvSpPr>
                <a:spLocks noChangeArrowheads="1"/>
              </p:cNvSpPr>
              <p:nvPr/>
            </p:nvSpPr>
            <p:spPr bwMode="auto">
              <a:xfrm>
                <a:off x="1920" y="3350"/>
                <a:ext cx="62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1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1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>
              <a:off x="912" y="1104"/>
              <a:ext cx="5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7" name="Text Box 112"/>
          <p:cNvSpPr txBox="1">
            <a:spLocks noChangeArrowheads="1"/>
          </p:cNvSpPr>
          <p:nvPr/>
        </p:nvSpPr>
        <p:spPr bwMode="auto">
          <a:xfrm>
            <a:off x="2590800" y="1752600"/>
            <a:ext cx="1313080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135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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: 2</a:t>
            </a:r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693111" y="2885061"/>
            <a:ext cx="7757780" cy="175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>
                <a:solidFill>
                  <a:srgbClr val="C00000"/>
                </a:solidFill>
                <a:latin typeface="Times" pitchFamily="1" charset="0"/>
              </a:rPr>
              <a:t>Cảm ơn các em đã tích cực tham gia tiết học.</a:t>
            </a:r>
          </a:p>
        </p:txBody>
      </p:sp>
      <p:pic>
        <p:nvPicPr>
          <p:cNvPr id="5" name="Picture 5" descr="D:\传网\PPT\员工风采PPT\1\6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6294" r="10346" b="52237"/>
          <a:stretch>
            <a:fillRect/>
          </a:stretch>
        </p:blipFill>
        <p:spPr bwMode="auto">
          <a:xfrm>
            <a:off x="-99121" y="821735"/>
            <a:ext cx="94228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379893"/>
            <a:ext cx="2919743" cy="1597020"/>
          </a:xfrm>
          <a:prstGeom prst="rect">
            <a:avLst/>
          </a:prstGeom>
        </p:spPr>
      </p:pic>
      <p:pic>
        <p:nvPicPr>
          <p:cNvPr id="7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4403730"/>
            <a:ext cx="2919743" cy="1597020"/>
          </a:xfrm>
          <a:prstGeom prst="rect">
            <a:avLst/>
          </a:prstGeom>
        </p:spPr>
      </p:pic>
      <p:pic>
        <p:nvPicPr>
          <p:cNvPr id="8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9" y="4379893"/>
            <a:ext cx="2919743" cy="15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495425" y="1371600"/>
            <a:ext cx="6172200" cy="821531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2209800"/>
            <a:ext cx="7410450" cy="5726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en-US" sz="11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1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1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là :</a:t>
            </a:r>
            <a:r>
              <a:rPr lang="en-US" altLang="en-US" sz="1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1" y="4462462"/>
            <a:ext cx="2286000" cy="4143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H.1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71801" y="5105400"/>
            <a:ext cx="22860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H.2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71801" y="5687616"/>
            <a:ext cx="2286000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971800" y="5181600"/>
            <a:ext cx="457200" cy="332184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740129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740129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740129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6740129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740129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740129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6797278" y="4785123"/>
            <a:ext cx="917972" cy="70127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5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7183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WordArt 95"/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3429000" cy="52647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Trò chơi</a:t>
            </a:r>
            <a:endParaRPr lang="en-US" sz="27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5" name="WordArt 95"/>
          <p:cNvSpPr>
            <a:spLocks noChangeArrowheads="1" noChangeShapeType="1" noTextEdit="1"/>
          </p:cNvSpPr>
          <p:nvPr/>
        </p:nvSpPr>
        <p:spPr bwMode="auto">
          <a:xfrm rot="20966113">
            <a:off x="3045239" y="674006"/>
            <a:ext cx="3614269" cy="5143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7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524000" y="3048000"/>
            <a:ext cx="1447800" cy="990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752600" y="3151909"/>
            <a:ext cx="76993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</a:rPr>
              <a:t>H.1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5715000" y="3048000"/>
            <a:ext cx="2133600" cy="990600"/>
          </a:xfrm>
          <a:prstGeom prst="flowChartInputOutpu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114800" y="3276600"/>
            <a:ext cx="762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</a:rPr>
              <a:t>H.2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3581400" y="2971800"/>
            <a:ext cx="1676400" cy="990600"/>
          </a:xfrm>
          <a:prstGeom prst="diamond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096000" y="3352800"/>
            <a:ext cx="7620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CC"/>
                </a:solidFill>
              </a:rPr>
              <a:t>H.3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485900" y="1143000"/>
            <a:ext cx="6172200" cy="774231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5900" y="2057400"/>
            <a:ext cx="5086350" cy="5726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altLang="en-US" sz="7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70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0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7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7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7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7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7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7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pt-BR" altLang="en-US" sz="7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7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749" y="2590799"/>
            <a:ext cx="4667251" cy="95779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ó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diện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UcPeriod"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49" y="4102891"/>
            <a:ext cx="4819651" cy="136803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ClrTx/>
              <a:buSzTx/>
              <a:buAutoNum type="alphaUcPeriod" startAt="2"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endParaRPr lang="en-US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1" y="5556647"/>
            <a:ext cx="4876800" cy="92630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Cả 2 đáp án </a:t>
            </a:r>
            <a:r>
              <a:rPr lang="pt-B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371600" y="5605462"/>
            <a:ext cx="457200" cy="4143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8248650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8172450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8172450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172450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8172450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8172450" y="4785122"/>
            <a:ext cx="74295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8073628" y="4785123"/>
            <a:ext cx="917972" cy="70127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50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207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5240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WordArt 95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3429000" cy="5143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27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Trò chơi</a:t>
            </a:r>
            <a:endParaRPr lang="en-US" sz="27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9" name="WordArt 95"/>
          <p:cNvSpPr>
            <a:spLocks noChangeArrowheads="1" noChangeShapeType="1" noTextEdit="1"/>
          </p:cNvSpPr>
          <p:nvPr/>
        </p:nvSpPr>
        <p:spPr bwMode="auto">
          <a:xfrm rot="20966113">
            <a:off x="3410911" y="538590"/>
            <a:ext cx="3429000" cy="5143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en-US" sz="27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70"/>
          <p:cNvGrpSpPr>
            <a:grpSpLocks/>
          </p:cNvGrpSpPr>
          <p:nvPr/>
        </p:nvGrpSpPr>
        <p:grpSpPr bwMode="auto">
          <a:xfrm>
            <a:off x="6305551" y="1600682"/>
            <a:ext cx="2753915" cy="3356949"/>
            <a:chOff x="1248" y="2109"/>
            <a:chExt cx="1593" cy="1970"/>
          </a:xfrm>
        </p:grpSpPr>
        <p:sp>
          <p:nvSpPr>
            <p:cNvPr id="8213" name="AutoShape 52"/>
            <p:cNvSpPr>
              <a:spLocks noChangeArrowheads="1"/>
            </p:cNvSpPr>
            <p:nvPr/>
          </p:nvSpPr>
          <p:spPr bwMode="auto">
            <a:xfrm>
              <a:off x="1463" y="2329"/>
              <a:ext cx="1034" cy="1435"/>
            </a:xfrm>
            <a:prstGeom prst="diamond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214" name="Text Box 53"/>
            <p:cNvSpPr txBox="1">
              <a:spLocks noChangeArrowheads="1"/>
            </p:cNvSpPr>
            <p:nvPr/>
          </p:nvSpPr>
          <p:spPr bwMode="auto">
            <a:xfrm>
              <a:off x="1832" y="3808"/>
              <a:ext cx="3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215" name="Text Box 54"/>
            <p:cNvSpPr txBox="1">
              <a:spLocks noChangeArrowheads="1"/>
            </p:cNvSpPr>
            <p:nvPr/>
          </p:nvSpPr>
          <p:spPr bwMode="auto">
            <a:xfrm>
              <a:off x="2497" y="2914"/>
              <a:ext cx="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8216" name="Text Box 55"/>
            <p:cNvSpPr txBox="1">
              <a:spLocks noChangeArrowheads="1"/>
            </p:cNvSpPr>
            <p:nvPr/>
          </p:nvSpPr>
          <p:spPr bwMode="auto">
            <a:xfrm>
              <a:off x="1876" y="2109"/>
              <a:ext cx="3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217" name="Text Box 56"/>
            <p:cNvSpPr txBox="1">
              <a:spLocks noChangeArrowheads="1"/>
            </p:cNvSpPr>
            <p:nvPr/>
          </p:nvSpPr>
          <p:spPr bwMode="auto">
            <a:xfrm>
              <a:off x="1248" y="2914"/>
              <a:ext cx="34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35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18" name="Line 58"/>
            <p:cNvSpPr>
              <a:spLocks noChangeShapeType="1"/>
            </p:cNvSpPr>
            <p:nvPr/>
          </p:nvSpPr>
          <p:spPr bwMode="auto">
            <a:xfrm>
              <a:off x="1980" y="2329"/>
              <a:ext cx="0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19" name="Line 59"/>
            <p:cNvSpPr>
              <a:spLocks noChangeShapeType="1"/>
            </p:cNvSpPr>
            <p:nvPr/>
          </p:nvSpPr>
          <p:spPr bwMode="auto">
            <a:xfrm>
              <a:off x="1463" y="3043"/>
              <a:ext cx="1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0" name="Line 61"/>
            <p:cNvSpPr>
              <a:spLocks noChangeShapeType="1"/>
            </p:cNvSpPr>
            <p:nvPr/>
          </p:nvSpPr>
          <p:spPr bwMode="auto">
            <a:xfrm>
              <a:off x="1980" y="2329"/>
              <a:ext cx="0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1" name="Line 62"/>
            <p:cNvSpPr>
              <a:spLocks noChangeShapeType="1"/>
            </p:cNvSpPr>
            <p:nvPr/>
          </p:nvSpPr>
          <p:spPr bwMode="auto">
            <a:xfrm>
              <a:off x="1463" y="3043"/>
              <a:ext cx="10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222" name="Rectangle 65"/>
            <p:cNvSpPr>
              <a:spLocks noChangeArrowheads="1"/>
            </p:cNvSpPr>
            <p:nvPr/>
          </p:nvSpPr>
          <p:spPr bwMode="auto">
            <a:xfrm>
              <a:off x="1980" y="2991"/>
              <a:ext cx="48" cy="5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35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9" name="WordArt 95"/>
          <p:cNvSpPr>
            <a:spLocks noChangeArrowheads="1" noChangeShapeType="1" noTextEdit="1"/>
          </p:cNvSpPr>
          <p:nvPr/>
        </p:nvSpPr>
        <p:spPr bwMode="auto">
          <a:xfrm rot="20966113">
            <a:off x="3043733" y="495666"/>
            <a:ext cx="3791983" cy="5143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7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7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0" y="152400"/>
            <a:ext cx="815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AC= m, BD =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AOD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COD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MNCA.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438650" y="2292350"/>
            <a:ext cx="4032250" cy="2952750"/>
          </a:xfrm>
          <a:prstGeom prst="diamond">
            <a:avLst/>
          </a:prstGeom>
          <a:solidFill>
            <a:srgbClr val="0099FF"/>
          </a:solidFill>
          <a:ln w="2857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324600" y="51816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006850" y="358775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80438" y="3587750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294438" y="1905000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461125" y="2303463"/>
            <a:ext cx="1588" cy="295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438650" y="3773488"/>
            <a:ext cx="403225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040438" y="33528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438650" y="3792538"/>
            <a:ext cx="1588" cy="2160587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8482013" y="3792538"/>
            <a:ext cx="61912" cy="2181225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438650" y="3765550"/>
            <a:ext cx="4105275" cy="15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576219" y="593234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3503613" y="5243513"/>
            <a:ext cx="2951162" cy="1587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3495675" y="2330450"/>
            <a:ext cx="2951163" cy="1588"/>
          </a:xfrm>
          <a:prstGeom prst="line">
            <a:avLst/>
          </a:prstGeom>
          <a:noFill/>
          <a:ln w="19050">
            <a:solidFill>
              <a:srgbClr val="9900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6462713" y="2315730"/>
            <a:ext cx="1587" cy="295275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116263" y="346075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Freeform 30"/>
          <p:cNvSpPr/>
          <p:nvPr/>
        </p:nvSpPr>
        <p:spPr bwMode="auto">
          <a:xfrm>
            <a:off x="6446838" y="3597275"/>
            <a:ext cx="182562" cy="182563"/>
          </a:xfrm>
          <a:custGeom>
            <a:avLst/>
            <a:gdLst>
              <a:gd name="T0" fmla="*/ 0 w 672"/>
              <a:gd name="T1" fmla="*/ 0 h 672"/>
              <a:gd name="T2" fmla="*/ 2147483646 w 672"/>
              <a:gd name="T3" fmla="*/ 0 h 672"/>
              <a:gd name="T4" fmla="*/ 2147483646 w 672"/>
              <a:gd name="T5" fmla="*/ 2147483646 h 672"/>
              <a:gd name="T6" fmla="*/ 0 60000 65536"/>
              <a:gd name="T7" fmla="*/ 0 60000 65536"/>
              <a:gd name="T8" fmla="*/ 0 60000 65536"/>
              <a:gd name="T9" fmla="*/ 0 w 672"/>
              <a:gd name="T10" fmla="*/ 0 h 672"/>
              <a:gd name="T11" fmla="*/ 672 w 67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72">
                <a:moveTo>
                  <a:pt x="0" y="0"/>
                </a:moveTo>
                <a:lnTo>
                  <a:pt x="672" y="0"/>
                </a:lnTo>
                <a:lnTo>
                  <a:pt x="672" y="672"/>
                </a:lnTo>
              </a:path>
            </a:pathLst>
          </a:custGeom>
          <a:noFill/>
          <a:ln w="2857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 rot="5400000">
            <a:off x="6766716" y="3502818"/>
            <a:ext cx="1417638" cy="1939926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 rot="10800000">
            <a:off x="4471990" y="3779836"/>
            <a:ext cx="2005010" cy="1471613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36994E-6 L -0.00157 0.313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2917 0.00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6" grpId="1" animBg="1"/>
      <p:bldP spid="17" grpId="0"/>
      <p:bldP spid="18" grpId="0" animBg="1"/>
      <p:bldP spid="19" grpId="0" animBg="1"/>
      <p:bldP spid="20" grpId="0" animBg="1"/>
      <p:bldP spid="20" grpId="1" animBg="1"/>
      <p:bldP spid="21" grpId="0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6200000">
            <a:off x="1295400" y="2193925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2895600" y="3032125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4600" y="2574925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914400" y="3413125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62200" y="4216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27275" y="220027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38600" y="31845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" y="31845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62200" y="45561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9600" y="31845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14400" y="4632325"/>
            <a:ext cx="320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57200" y="2574925"/>
            <a:ext cx="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457200" y="2574925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57200" y="4251325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14400" y="3413125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114800" y="34290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2209800" y="3276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1" name="AutoShape 161"/>
          <p:cNvSpPr>
            <a:spLocks noChangeArrowheads="1"/>
          </p:cNvSpPr>
          <p:nvPr/>
        </p:nvSpPr>
        <p:spPr bwMode="auto">
          <a:xfrm rot="16200000">
            <a:off x="1295400" y="2209800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22" name="AutoShape 162"/>
          <p:cNvSpPr>
            <a:spLocks noChangeArrowheads="1"/>
          </p:cNvSpPr>
          <p:nvPr/>
        </p:nvSpPr>
        <p:spPr bwMode="auto">
          <a:xfrm rot="5400000">
            <a:off x="2895600" y="3048000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23" name="AutoShape 163"/>
          <p:cNvSpPr>
            <a:spLocks noChangeArrowheads="1"/>
          </p:cNvSpPr>
          <p:nvPr/>
        </p:nvSpPr>
        <p:spPr bwMode="auto">
          <a:xfrm>
            <a:off x="2514600" y="2590800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24" name="AutoShape 164"/>
          <p:cNvSpPr>
            <a:spLocks noChangeArrowheads="1"/>
          </p:cNvSpPr>
          <p:nvPr/>
        </p:nvSpPr>
        <p:spPr bwMode="auto">
          <a:xfrm rot="10800000">
            <a:off x="914400" y="3429000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25" name="Text Box 165"/>
          <p:cNvSpPr txBox="1">
            <a:spLocks noChangeArrowheads="1"/>
          </p:cNvSpPr>
          <p:nvPr/>
        </p:nvSpPr>
        <p:spPr bwMode="auto">
          <a:xfrm>
            <a:off x="2362200" y="42132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6" name="Text Box 166"/>
          <p:cNvSpPr txBox="1">
            <a:spLocks noChangeArrowheads="1"/>
          </p:cNvSpPr>
          <p:nvPr/>
        </p:nvSpPr>
        <p:spPr bwMode="auto">
          <a:xfrm>
            <a:off x="2327275" y="21971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7" name="Text Box 167"/>
          <p:cNvSpPr txBox="1">
            <a:spLocks noChangeArrowheads="1"/>
          </p:cNvSpPr>
          <p:nvPr/>
        </p:nvSpPr>
        <p:spPr bwMode="auto">
          <a:xfrm>
            <a:off x="4038600" y="31813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8" name="Text Box 168"/>
          <p:cNvSpPr txBox="1">
            <a:spLocks noChangeArrowheads="1"/>
          </p:cNvSpPr>
          <p:nvPr/>
        </p:nvSpPr>
        <p:spPr bwMode="auto">
          <a:xfrm>
            <a:off x="609600" y="31813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9" name="AutoShape 169"/>
          <p:cNvSpPr>
            <a:spLocks noChangeArrowheads="1"/>
          </p:cNvSpPr>
          <p:nvPr/>
        </p:nvSpPr>
        <p:spPr bwMode="auto">
          <a:xfrm rot="16200000">
            <a:off x="1295400" y="2206625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30" name="AutoShape 170"/>
          <p:cNvSpPr>
            <a:spLocks noChangeArrowheads="1"/>
          </p:cNvSpPr>
          <p:nvPr/>
        </p:nvSpPr>
        <p:spPr bwMode="auto">
          <a:xfrm rot="5400000">
            <a:off x="2895600" y="3044825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31" name="AutoShape 171"/>
          <p:cNvSpPr>
            <a:spLocks noChangeArrowheads="1"/>
          </p:cNvSpPr>
          <p:nvPr/>
        </p:nvSpPr>
        <p:spPr bwMode="auto">
          <a:xfrm>
            <a:off x="2514600" y="2587625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32" name="AutoShape 172"/>
          <p:cNvSpPr>
            <a:spLocks noChangeArrowheads="1"/>
          </p:cNvSpPr>
          <p:nvPr/>
        </p:nvSpPr>
        <p:spPr bwMode="auto">
          <a:xfrm rot="10800000">
            <a:off x="914400" y="3425825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16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auto">
          <a:xfrm rot="16200000">
            <a:off x="5791200" y="1814512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 rot="5400000">
            <a:off x="7391400" y="2652712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7010400" y="2195512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 rot="10800000">
            <a:off x="5410200" y="3033712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858000" y="3836987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823075" y="1820862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8534400" y="2805112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105400" y="2805112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13" name="Group 43"/>
          <p:cNvGrpSpPr/>
          <p:nvPr/>
        </p:nvGrpSpPr>
        <p:grpSpPr bwMode="auto">
          <a:xfrm>
            <a:off x="152400" y="1804987"/>
            <a:ext cx="4191000" cy="2752725"/>
            <a:chOff x="96" y="1386"/>
            <a:chExt cx="2640" cy="1734"/>
          </a:xfrm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 rot="-5400000">
              <a:off x="816" y="1382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rot="5400000">
              <a:off x="1824" y="1910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584" y="1622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rot="10800000">
              <a:off x="576" y="2150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88" y="265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466" y="138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54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96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488" y="287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8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576" y="291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88" y="162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288" y="162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288" y="267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576" y="215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592" y="216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392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705600" y="288131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410200" y="3033712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0800000">
            <a:off x="8324850" y="2759075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sym typeface="Wingdings 2" pitchFamily="18" charset="2"/>
              </a:rPr>
              <a:t>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auto">
          <a:xfrm rot="5400000">
            <a:off x="7391400" y="4329112"/>
            <a:ext cx="838200" cy="1600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 rot="10800000">
            <a:off x="5410200" y="4710112"/>
            <a:ext cx="1600200" cy="838200"/>
          </a:xfrm>
          <a:prstGeom prst="rtTriangl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6550819" y="5420518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sym typeface="Wingdings 2" pitchFamily="18" charset="2"/>
              </a:rPr>
              <a:t>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7010400" y="4710112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29200" y="1824037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8458200" y="1890712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55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162 L -0.35035 -0.0020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244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24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972 L -1.11111E-6 -0.175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23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7604 -0.365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826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7708 -0.365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/>
      <p:bldP spid="31" grpId="0"/>
      <p:bldP spid="32" grpId="0" animBg="1"/>
      <p:bldP spid="32" grpId="1" animBg="1"/>
      <p:bldP spid="33" grpId="0"/>
      <p:bldP spid="33" grpId="1"/>
      <p:bldP spid="33" grpId="2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6" grpId="2"/>
      <p:bldP spid="37" grpId="0" animBg="1"/>
      <p:bldP spid="37" grpId="1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/>
          <p:nvPr/>
        </p:nvGrpSpPr>
        <p:grpSpPr bwMode="auto">
          <a:xfrm>
            <a:off x="304800" y="381000"/>
            <a:ext cx="4191000" cy="2752725"/>
            <a:chOff x="384" y="946"/>
            <a:chExt cx="2640" cy="1734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 rot="-5400000">
              <a:off x="816" y="942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5400000">
              <a:off x="1824" y="1470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584" y="1182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10800000">
              <a:off x="576" y="1710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488" y="221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466" y="94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544" y="156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832" y="157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488" y="243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84" y="156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76" y="247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848" y="118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1552" y="118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1560" y="2230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76" y="171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592" y="172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392" y="162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2" name="Group 55"/>
          <p:cNvGrpSpPr/>
          <p:nvPr/>
        </p:nvGrpSpPr>
        <p:grpSpPr bwMode="auto">
          <a:xfrm>
            <a:off x="4735945" y="540219"/>
            <a:ext cx="3962400" cy="1895115"/>
            <a:chOff x="3216" y="946"/>
            <a:chExt cx="2496" cy="1005"/>
          </a:xfrm>
        </p:grpSpPr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4346" y="94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grpSp>
          <p:nvGrpSpPr>
            <p:cNvPr id="24" name="Group 54"/>
            <p:cNvGrpSpPr/>
            <p:nvPr/>
          </p:nvGrpSpPr>
          <p:grpSpPr bwMode="auto">
            <a:xfrm>
              <a:off x="3216" y="1038"/>
              <a:ext cx="2496" cy="913"/>
              <a:chOff x="3216" y="1038"/>
              <a:chExt cx="2496" cy="913"/>
            </a:xfrm>
          </p:grpSpPr>
          <p:sp>
            <p:nvSpPr>
              <p:cNvPr id="25" name="AutoShape 20"/>
              <p:cNvSpPr>
                <a:spLocks noChangeArrowheads="1"/>
              </p:cNvSpPr>
              <p:nvPr/>
            </p:nvSpPr>
            <p:spPr bwMode="auto">
              <a:xfrm rot="-5400000">
                <a:off x="3696" y="942"/>
                <a:ext cx="528" cy="1008"/>
              </a:xfrm>
              <a:prstGeom prst="rtTriangle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anose="020B0604030504040204" pitchFamily="34" charset="0"/>
                </a:endParaRPr>
              </a:p>
            </p:txBody>
          </p:sp>
          <p:sp>
            <p:nvSpPr>
              <p:cNvPr id="26" name="AutoShape 21"/>
              <p:cNvSpPr>
                <a:spLocks noChangeArrowheads="1"/>
              </p:cNvSpPr>
              <p:nvPr/>
            </p:nvSpPr>
            <p:spPr bwMode="auto">
              <a:xfrm rot="5400000">
                <a:off x="3700" y="946"/>
                <a:ext cx="520" cy="992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anose="020B0604030504040204" pitchFamily="34" charset="0"/>
                </a:endParaRPr>
              </a:p>
            </p:txBody>
          </p:sp>
          <p:sp>
            <p:nvSpPr>
              <p:cNvPr id="27" name="AutoShape 22"/>
              <p:cNvSpPr>
                <a:spLocks noChangeArrowheads="1"/>
              </p:cNvSpPr>
              <p:nvPr/>
            </p:nvSpPr>
            <p:spPr bwMode="auto">
              <a:xfrm>
                <a:off x="4464" y="1182"/>
                <a:ext cx="1008" cy="528"/>
              </a:xfrm>
              <a:prstGeom prst="rtTriangle">
                <a:avLst/>
              </a:pr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anose="020B0604030504040204" pitchFamily="34" charset="0"/>
                </a:endParaRPr>
              </a:p>
            </p:txBody>
          </p:sp>
          <p:sp>
            <p:nvSpPr>
              <p:cNvPr id="28" name="AutoShape 23"/>
              <p:cNvSpPr>
                <a:spLocks noChangeArrowheads="1"/>
              </p:cNvSpPr>
              <p:nvPr/>
            </p:nvSpPr>
            <p:spPr bwMode="auto">
              <a:xfrm rot="10800000">
                <a:off x="4448" y="1182"/>
                <a:ext cx="1008" cy="528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5424" y="156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264" y="156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4272" y="162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3216" y="1038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5424" y="1038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0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6200000">
            <a:off x="1600200" y="2209801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5400000">
            <a:off x="3200400" y="3032125"/>
            <a:ext cx="838200" cy="1600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819400" y="2590800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1219200" y="3413125"/>
            <a:ext cx="1600200" cy="838200"/>
          </a:xfrm>
          <a:prstGeom prst="rtTriangle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3200" y="4216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3200" y="220027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43400" y="31845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14400" y="31845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14600" y="3276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 rot="16200000">
            <a:off x="2509044" y="4425156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Wingdings 2" pitchFamily="18" charset="2"/>
              </a:rPr>
              <a:t>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2819400" y="2590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 rot="5400000">
            <a:off x="5486400" y="3044825"/>
            <a:ext cx="838200" cy="160020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5105400" y="2587625"/>
            <a:ext cx="1600200" cy="83820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6629400" y="31972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987925" y="41878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4953000" y="21717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 rot="10800000">
            <a:off x="6953250" y="31242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sym typeface="Wingdings 2" pitchFamily="18" charset="2"/>
              </a:rPr>
              <a:t>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 flipV="1">
            <a:off x="5105400" y="34036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838200" y="21336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838200" y="42291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1524000" y="4572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" name="Group 65"/>
          <p:cNvGrpSpPr/>
          <p:nvPr/>
        </p:nvGrpSpPr>
        <p:grpSpPr bwMode="auto">
          <a:xfrm>
            <a:off x="4343400" y="2200275"/>
            <a:ext cx="4191000" cy="2752725"/>
            <a:chOff x="96" y="1386"/>
            <a:chExt cx="2640" cy="1734"/>
          </a:xfrm>
        </p:grpSpPr>
        <p:sp>
          <p:nvSpPr>
            <p:cNvPr id="35" name="AutoShape 66"/>
            <p:cNvSpPr>
              <a:spLocks noChangeArrowheads="1"/>
            </p:cNvSpPr>
            <p:nvPr/>
          </p:nvSpPr>
          <p:spPr bwMode="auto">
            <a:xfrm rot="-5400000">
              <a:off x="816" y="1382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6" name="AutoShape 67"/>
            <p:cNvSpPr>
              <a:spLocks noChangeArrowheads="1"/>
            </p:cNvSpPr>
            <p:nvPr/>
          </p:nvSpPr>
          <p:spPr bwMode="auto">
            <a:xfrm rot="5400000">
              <a:off x="1824" y="1910"/>
              <a:ext cx="528" cy="100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7" name="AutoShape 68"/>
            <p:cNvSpPr>
              <a:spLocks noChangeArrowheads="1"/>
            </p:cNvSpPr>
            <p:nvPr/>
          </p:nvSpPr>
          <p:spPr bwMode="auto">
            <a:xfrm>
              <a:off x="1584" y="1622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8" name="AutoShape 69"/>
            <p:cNvSpPr>
              <a:spLocks noChangeArrowheads="1"/>
            </p:cNvSpPr>
            <p:nvPr/>
          </p:nvSpPr>
          <p:spPr bwMode="auto">
            <a:xfrm rot="10800000">
              <a:off x="576" y="2150"/>
              <a:ext cx="1008" cy="528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9" name="Text Box 70"/>
            <p:cNvSpPr txBox="1">
              <a:spLocks noChangeArrowheads="1"/>
            </p:cNvSpPr>
            <p:nvPr/>
          </p:nvSpPr>
          <p:spPr bwMode="auto">
            <a:xfrm>
              <a:off x="1488" y="265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0" name="Text Box 71"/>
            <p:cNvSpPr txBox="1">
              <a:spLocks noChangeArrowheads="1"/>
            </p:cNvSpPr>
            <p:nvPr/>
          </p:nvSpPr>
          <p:spPr bwMode="auto">
            <a:xfrm>
              <a:off x="1466" y="138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Text Box 72"/>
            <p:cNvSpPr txBox="1">
              <a:spLocks noChangeArrowheads="1"/>
            </p:cNvSpPr>
            <p:nvPr/>
          </p:nvSpPr>
          <p:spPr bwMode="auto">
            <a:xfrm>
              <a:off x="254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2" name="Text Box 73"/>
            <p:cNvSpPr txBox="1">
              <a:spLocks noChangeArrowheads="1"/>
            </p:cNvSpPr>
            <p:nvPr/>
          </p:nvSpPr>
          <p:spPr bwMode="auto">
            <a:xfrm>
              <a:off x="96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3" name="Text Box 74"/>
            <p:cNvSpPr txBox="1">
              <a:spLocks noChangeArrowheads="1"/>
            </p:cNvSpPr>
            <p:nvPr/>
          </p:nvSpPr>
          <p:spPr bwMode="auto">
            <a:xfrm>
              <a:off x="1488" y="287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4" name="Text Box 75"/>
            <p:cNvSpPr txBox="1">
              <a:spLocks noChangeArrowheads="1"/>
            </p:cNvSpPr>
            <p:nvPr/>
          </p:nvSpPr>
          <p:spPr bwMode="auto">
            <a:xfrm>
              <a:off x="384" y="2006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>
              <a:off x="576" y="291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>
              <a:off x="288" y="1622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78"/>
            <p:cNvSpPr>
              <a:spLocks noChangeShapeType="1"/>
            </p:cNvSpPr>
            <p:nvPr/>
          </p:nvSpPr>
          <p:spPr bwMode="auto">
            <a:xfrm flipH="1">
              <a:off x="288" y="1622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9"/>
            <p:cNvSpPr>
              <a:spLocks noChangeShapeType="1"/>
            </p:cNvSpPr>
            <p:nvPr/>
          </p:nvSpPr>
          <p:spPr bwMode="auto">
            <a:xfrm flipH="1">
              <a:off x="288" y="267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>
              <a:off x="576" y="215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1"/>
            <p:cNvSpPr>
              <a:spLocks noChangeShapeType="1"/>
            </p:cNvSpPr>
            <p:nvPr/>
          </p:nvSpPr>
          <p:spPr bwMode="auto">
            <a:xfrm>
              <a:off x="2592" y="2160"/>
              <a:ext cx="0" cy="7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82"/>
            <p:cNvSpPr txBox="1">
              <a:spLocks noChangeArrowheads="1"/>
            </p:cNvSpPr>
            <p:nvPr/>
          </p:nvSpPr>
          <p:spPr bwMode="auto">
            <a:xfrm>
              <a:off x="1392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9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412 L 0.00174 -0.3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333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5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5938 -0.00163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4.07407E-6 L -0.42222 0.1189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-0.42222 -0.1254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/>
      <p:bldP spid="10" grpId="1"/>
      <p:bldP spid="11" grpId="0"/>
      <p:bldP spid="12" grpId="0"/>
      <p:bldP spid="13" grpId="0"/>
      <p:bldP spid="13" grpId="1"/>
      <p:bldP spid="13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0" grpId="2"/>
      <p:bldP spid="21" grpId="0" animBg="1"/>
      <p:bldP spid="21" grpId="1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699</Words>
  <Application>Microsoft Office PowerPoint</Application>
  <PresentationFormat>On-screen Show (4:3)</PresentationFormat>
  <Paragraphs>276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MS PGothic</vt:lpstr>
      <vt:lpstr>.VnTime</vt:lpstr>
      <vt:lpstr>Arial</vt:lpstr>
      <vt:lpstr>Batang</vt:lpstr>
      <vt:lpstr>Calibri</vt:lpstr>
      <vt:lpstr>Tahoma</vt:lpstr>
      <vt:lpstr>Times</vt:lpstr>
      <vt:lpstr>Times New Roman</vt:lpstr>
      <vt:lpstr>UTM-Aov</vt:lpstr>
      <vt:lpstr>Verdana</vt:lpstr>
      <vt:lpstr>Wingdings</vt:lpstr>
      <vt:lpstr>Wingdings 2</vt:lpstr>
      <vt:lpstr>Wingdings 3</vt:lpstr>
      <vt:lpstr>Office Theme</vt:lpstr>
      <vt:lpstr>CorelDRAW</vt:lpstr>
      <vt:lpstr>CorelDRAW.Graphic.12</vt:lpstr>
      <vt:lpstr>PowerPoint Presentation</vt:lpstr>
      <vt:lpstr>PowerPoint Presentation</vt:lpstr>
      <vt:lpstr>  Chọn ý em cho là đúng nhất?</vt:lpstr>
      <vt:lpstr>  Chọn ý em cho là đúng nhất?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 2:  Tính diện tích của: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NHAT</dc:creator>
  <cp:lastModifiedBy>Admin</cp:lastModifiedBy>
  <cp:revision>126</cp:revision>
  <dcterms:created xsi:type="dcterms:W3CDTF">2021-03-24T16:45:00Z</dcterms:created>
  <dcterms:modified xsi:type="dcterms:W3CDTF">2023-03-21T10:57:20Z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0E69EED50166467CB842B035A9E6699C</vt:lpwstr>
  </property>
  <property fmtid="{D5CDD505-2E9C-101B-9397-08002B2CF9AE}" pid="3" name="KSOProductBuildVer">
    <vt:lpwstr>1033-11.2.0.11486</vt:lpwstr>
  </property>
</Properties>
</file>