
<file path=[Content_Types].xml><?xml version="1.0" encoding="utf-8"?>
<Types xmlns="http://schemas.openxmlformats.org/package/2006/content-types">
  <Default Extension="png" ContentType="image/png"/>
  <Default Extension="mp3" ContentType="audio/mpeg"/>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1.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0.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2.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3.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tags/tag2.xml" ContentType="application/vnd.openxmlformats-officedocument.presentationml.tags+xml"/>
  <Override PartName="/ppt/media/audio3.wav" ContentType="audio/x-wav"/>
  <Override PartName="/ppt/media/audio5.wav" ContentType="audio/x-wav"/>
  <Override PartName="/ppt/media/audio6.wav" ContentType="audio/x-wav"/>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0" r:id="rId2"/>
    <p:sldMasterId id="2147483712" r:id="rId3"/>
    <p:sldMasterId id="2147483716" r:id="rId4"/>
    <p:sldMasterId id="2147483720" r:id="rId5"/>
    <p:sldMasterId id="2147483724" r:id="rId6"/>
    <p:sldMasterId id="2147483728" r:id="rId7"/>
    <p:sldMasterId id="2147483732" r:id="rId8"/>
    <p:sldMasterId id="2147483736" r:id="rId9"/>
    <p:sldMasterId id="2147483740" r:id="rId10"/>
    <p:sldMasterId id="2147483749" r:id="rId11"/>
    <p:sldMasterId id="2147483762" r:id="rId12"/>
    <p:sldMasterId id="2147483774" r:id="rId13"/>
    <p:sldMasterId id="2147483786" r:id="rId14"/>
    <p:sldMasterId id="2147483799" r:id="rId15"/>
    <p:sldMasterId id="2147483812" r:id="rId16"/>
    <p:sldMasterId id="2147483824" r:id="rId17"/>
    <p:sldMasterId id="2147483836" r:id="rId18"/>
    <p:sldMasterId id="2147483848" r:id="rId19"/>
    <p:sldMasterId id="2147483860" r:id="rId20"/>
    <p:sldMasterId id="2147483872" r:id="rId21"/>
    <p:sldMasterId id="2147483884" r:id="rId22"/>
    <p:sldMasterId id="2147483896" r:id="rId23"/>
    <p:sldMasterId id="2147483908" r:id="rId24"/>
    <p:sldMasterId id="2147483920" r:id="rId25"/>
    <p:sldMasterId id="2147483932" r:id="rId26"/>
  </p:sldMasterIdLst>
  <p:notesMasterIdLst>
    <p:notesMasterId r:id="rId54"/>
  </p:notesMasterIdLst>
  <p:sldIdLst>
    <p:sldId id="2902" r:id="rId27"/>
    <p:sldId id="2920" r:id="rId28"/>
    <p:sldId id="2903" r:id="rId29"/>
    <p:sldId id="2904" r:id="rId30"/>
    <p:sldId id="2921" r:id="rId31"/>
    <p:sldId id="275" r:id="rId32"/>
    <p:sldId id="2895" r:id="rId33"/>
    <p:sldId id="317" r:id="rId34"/>
    <p:sldId id="318" r:id="rId35"/>
    <p:sldId id="2894" r:id="rId36"/>
    <p:sldId id="2887" r:id="rId37"/>
    <p:sldId id="2914" r:id="rId38"/>
    <p:sldId id="2906" r:id="rId39"/>
    <p:sldId id="2907" r:id="rId40"/>
    <p:sldId id="2908" r:id="rId41"/>
    <p:sldId id="2909" r:id="rId42"/>
    <p:sldId id="2910" r:id="rId43"/>
    <p:sldId id="2911" r:id="rId44"/>
    <p:sldId id="2912" r:id="rId45"/>
    <p:sldId id="2913" r:id="rId46"/>
    <p:sldId id="2901" r:id="rId47"/>
    <p:sldId id="2919" r:id="rId48"/>
    <p:sldId id="2915" r:id="rId49"/>
    <p:sldId id="2916" r:id="rId50"/>
    <p:sldId id="2917" r:id="rId51"/>
    <p:sldId id="2918" r:id="rId52"/>
    <p:sldId id="290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0D0"/>
    <a:srgbClr val="F7C9EB"/>
    <a:srgbClr val="EF4753"/>
    <a:srgbClr val="EF434F"/>
    <a:srgbClr val="EE5050"/>
    <a:srgbClr val="E6E6E6"/>
    <a:srgbClr val="EE4C4C"/>
    <a:srgbClr val="ED3F3F"/>
    <a:srgbClr val="FFCCFF"/>
    <a:srgbClr val="F48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4016" autoAdjust="0"/>
  </p:normalViewPr>
  <p:slideViewPr>
    <p:cSldViewPr snapToGrid="0">
      <p:cViewPr varScale="1">
        <p:scale>
          <a:sx n="70" d="100"/>
          <a:sy n="70"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5654D-7E58-4EA8-B2A9-095EFBB33EBD}" type="datetimeFigureOut">
              <a:rPr lang="en-US" smtClean="0"/>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5120C-921E-4818-A7F4-45438B0C9F7F}" type="slidenum">
              <a:rPr lang="en-US" smtClean="0"/>
              <a:t>‹#›</a:t>
            </a:fld>
            <a:endParaRPr lang="en-US"/>
          </a:p>
        </p:txBody>
      </p:sp>
    </p:spTree>
    <p:extLst>
      <p:ext uri="{BB962C8B-B14F-4D97-AF65-F5344CB8AC3E}">
        <p14:creationId xmlns:p14="http://schemas.microsoft.com/office/powerpoint/2010/main" val="3301781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f72f9837c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f72f9837c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87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743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5120C-921E-4818-A7F4-45438B0C9F7F}" type="slidenum">
              <a:rPr lang="en-US" smtClean="0"/>
              <a:t>11</a:t>
            </a:fld>
            <a:endParaRPr lang="en-US"/>
          </a:p>
        </p:txBody>
      </p:sp>
    </p:spTree>
    <p:extLst>
      <p:ext uri="{BB962C8B-B14F-4D97-AF65-F5344CB8AC3E}">
        <p14:creationId xmlns:p14="http://schemas.microsoft.com/office/powerpoint/2010/main" val="2681934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060B65-DC19-4CF9-9EAA-C3D1C4531AF0}"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261494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r>
              <a:rPr lang="en-US"/>
              <a:t>Click icon to add picture</a:t>
            </a:r>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5541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solidFill>
                  <a:prstClr val="black">
                    <a:tint val="75000"/>
                  </a:prstClr>
                </a:solidFill>
              </a: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78128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4028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365509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2224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13190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25811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12588-04B1-427B-82EE-E8DB90309F08}" type="datetimeFigureOut">
              <a:rPr lang="en-US" smtClean="0">
                <a:solidFill>
                  <a:prstClr val="black">
                    <a:tint val="75000"/>
                  </a:prstClr>
                </a:solidFill>
              </a: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50775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59554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66760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594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271773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solidFill>
                  <a:prstClr val="black">
                    <a:tint val="75000"/>
                  </a:prstClr>
                </a:solidFill>
              </a: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06421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3469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solidFill>
                  <a:prstClr val="black">
                    <a:tint val="75000"/>
                  </a:prstClr>
                </a:solidFill>
              </a: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97229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56578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868619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CA526C-7EDF-4A65-9A36-8EF6E63CA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68ACFB-3369-4036-8758-EF705A8A8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DAC0B85-02BC-40EA-8FD1-5BBEA197248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24ADB4-5576-415E-844B-5015DA038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F2907F6-0946-475A-A3BB-1B00B677E09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661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D2DC3-6907-4F09-BD63-9EA63CC3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91B389-DFD9-4BCB-AF7D-DE0623DFE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B3FB31-8001-4F90-93D7-E68E6FEECFD5}"/>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8A3228-D5D5-4F97-B281-509AA149E9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D47AC6-52E8-4F98-AA64-5AA78ADB77FC}"/>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184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5344D6-5C25-4209-BA0C-36388C0EA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F747B1-F1DE-4B12-84C0-70A4C8FA6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AA4CC4-4502-4E56-9555-80DAF4B92E43}"/>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3E7C3-332E-4634-A629-7C9A999B96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0BDCA52-04CB-42F2-B026-205461627A52}"/>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5492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F26FB-8ACA-4591-94E9-DCF6B3803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7FE675-CA2A-47B7-9DE4-5C1198FB29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8FF597-9242-40FD-A396-432527C08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51CCF6-8398-45E4-B547-ACA882E2B6D4}"/>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79137BD-BE55-43D2-8F2D-42937F823D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82F11D-0CF5-4EE8-87A0-D3720EE153B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4492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3D3D9-C22A-478A-A871-E2F4925B0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8C9BAC-DBAE-4025-8661-FA52C6D4D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B50E5A-DA9C-405D-9A0A-A3C30C686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101D46-A1C6-4D43-8DDC-F6EC316BC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0A13DB4-CD2F-4502-BD65-B43EF4420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E05D75-BCE7-416B-AAE6-1029230431FE}"/>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31B36B2-D060-47A7-BF57-9C6708E554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4CEFB2C-C3AF-4041-83F0-3462DDDB3EB6}"/>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880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21632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32BF8-EE4F-4043-B8D4-12D4A1398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C68380-B583-4903-B779-A70F52BBF276}"/>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5F1E0DD-73E3-460B-A660-14F0E30C310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30881F8-0E15-4004-8ADF-B866190D669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6202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64C187-0439-4837-B0BE-219CD3840AFC}"/>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C45CA26-88E9-4AE2-A636-D530435876E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C562999-F738-430F-AD8F-A09CEF6B7A4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2867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9A76D-67F9-4315-9CF2-99213069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DA00CF-8436-4B21-B202-21ACF229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EE1938E-911D-4DF3-B643-DAEE669E245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D707139-A5E1-4055-9CC2-329445F3CD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EAB7B7F-0251-4B50-A097-6680AA04230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2941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8F78E-BE29-4A03-9836-B468D18A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48C1C0-EEFA-4983-A52E-BD88FBC8E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84C640-376D-40C9-9AE5-E9BB016A0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EFB44CD-D089-43BE-B241-D38F5C60EF20}"/>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327004-9D12-47E9-B540-A29AF2F0EC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19D7C23-F7D0-4541-B75B-8936F8B1D71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6719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85E28-C3EF-4462-B82B-AC44C2B0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927C36-53B8-401D-821A-3811C01E8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81AB9-FF15-4A30-B1FA-1DBCC896127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A34C17-ABD9-48B9-96E3-7AC1661F3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93A0CD-AE94-4FDB-9CB3-47BE420EF10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2598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7B6CD8-5E2F-4C3E-A0F1-65256E729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0907057-7CC5-4F74-BFDF-48AEEA912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1D73E4-93E5-45D1-9CF1-66BA0437D77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B5692C6-2223-4B10-BE22-19CBEF0829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282F6E-A6FC-47F0-89FF-45FC8BD9BC1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4244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CA526C-7EDF-4A65-9A36-8EF6E63CA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68ACFB-3369-4036-8758-EF705A8A8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DAC0B85-02BC-40EA-8FD1-5BBEA197248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24ADB4-5576-415E-844B-5015DA038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F2907F6-0946-475A-A3BB-1B00B677E09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208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D2DC3-6907-4F09-BD63-9EA63CC3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91B389-DFD9-4BCB-AF7D-DE0623DFE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B3FB31-8001-4F90-93D7-E68E6FEECFD5}"/>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8A3228-D5D5-4F97-B281-509AA149E9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D47AC6-52E8-4F98-AA64-5AA78ADB77FC}"/>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174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5344D6-5C25-4209-BA0C-36388C0EA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F747B1-F1DE-4B12-84C0-70A4C8FA6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AA4CC4-4502-4E56-9555-80DAF4B92E43}"/>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3E7C3-332E-4634-A629-7C9A999B96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0BDCA52-04CB-42F2-B026-205461627A52}"/>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754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F26FB-8ACA-4591-94E9-DCF6B3803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7FE675-CA2A-47B7-9DE4-5C1198FB29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8FF597-9242-40FD-A396-432527C08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51CCF6-8398-45E4-B547-ACA882E2B6D4}"/>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79137BD-BE55-43D2-8F2D-42937F823D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82F11D-0CF5-4EE8-87A0-D3720EE153B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016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2466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3D3D9-C22A-478A-A871-E2F4925B0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8C9BAC-DBAE-4025-8661-FA52C6D4D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B50E5A-DA9C-405D-9A0A-A3C30C686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101D46-A1C6-4D43-8DDC-F6EC316BC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0A13DB4-CD2F-4502-BD65-B43EF4420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E05D75-BCE7-416B-AAE6-1029230431FE}"/>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31B36B2-D060-47A7-BF57-9C6708E554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4CEFB2C-C3AF-4041-83F0-3462DDDB3EB6}"/>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2538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32BF8-EE4F-4043-B8D4-12D4A1398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C68380-B583-4903-B779-A70F52BBF276}"/>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5F1E0DD-73E3-460B-A660-14F0E30C310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30881F8-0E15-4004-8ADF-B866190D669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2164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64C187-0439-4837-B0BE-219CD3840AFC}"/>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C45CA26-88E9-4AE2-A636-D530435876E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C562999-F738-430F-AD8F-A09CEF6B7A4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4235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9A76D-67F9-4315-9CF2-99213069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DA00CF-8436-4B21-B202-21ACF229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EE1938E-911D-4DF3-B643-DAEE669E245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D707139-A5E1-4055-9CC2-329445F3CD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EAB7B7F-0251-4B50-A097-6680AA04230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8368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8F78E-BE29-4A03-9836-B468D18A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48C1C0-EEFA-4983-A52E-BD88FBC8E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84C640-376D-40C9-9AE5-E9BB016A0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EFB44CD-D089-43BE-B241-D38F5C60EF20}"/>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327004-9D12-47E9-B540-A29AF2F0EC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19D7C23-F7D0-4541-B75B-8936F8B1D71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6383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85E28-C3EF-4462-B82B-AC44C2B0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927C36-53B8-401D-821A-3811C01E8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81AB9-FF15-4A30-B1FA-1DBCC896127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A34C17-ABD9-48B9-96E3-7AC1661F3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93A0CD-AE94-4FDB-9CB3-47BE420EF10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0855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7B6CD8-5E2F-4C3E-A0F1-65256E729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0907057-7CC5-4F74-BFDF-48AEEA912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1D73E4-93E5-45D1-9CF1-66BA0437D77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B5692C6-2223-4B10-BE22-19CBEF0829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282F6E-A6FC-47F0-89FF-45FC8BD9BC1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1032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CA526C-7EDF-4A65-9A36-8EF6E63CA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68ACFB-3369-4036-8758-EF705A8A8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DAC0B85-02BC-40EA-8FD1-5BBEA197248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24ADB4-5576-415E-844B-5015DA038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F2907F6-0946-475A-A3BB-1B00B677E09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236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D2DC3-6907-4F09-BD63-9EA63CC3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91B389-DFD9-4BCB-AF7D-DE0623DFE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B3FB31-8001-4F90-93D7-E68E6FEECFD5}"/>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8A3228-D5D5-4F97-B281-509AA149E9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D47AC6-52E8-4F98-AA64-5AA78ADB77FC}"/>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6143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5344D6-5C25-4209-BA0C-36388C0EA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F747B1-F1DE-4B12-84C0-70A4C8FA6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AA4CC4-4502-4E56-9555-80DAF4B92E43}"/>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3E7C3-332E-4634-A629-7C9A999B96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0BDCA52-04CB-42F2-B026-205461627A52}"/>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986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681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advTm="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F26FB-8ACA-4591-94E9-DCF6B3803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7FE675-CA2A-47B7-9DE4-5C1198FB29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8FF597-9242-40FD-A396-432527C08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51CCF6-8398-45E4-B547-ACA882E2B6D4}"/>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79137BD-BE55-43D2-8F2D-42937F823D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82F11D-0CF5-4EE8-87A0-D3720EE153B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4124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3D3D9-C22A-478A-A871-E2F4925B0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8C9BAC-DBAE-4025-8661-FA52C6D4D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B50E5A-DA9C-405D-9A0A-A3C30C686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101D46-A1C6-4D43-8DDC-F6EC316BC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0A13DB4-CD2F-4502-BD65-B43EF4420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E05D75-BCE7-416B-AAE6-1029230431FE}"/>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31B36B2-D060-47A7-BF57-9C6708E554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4CEFB2C-C3AF-4041-83F0-3462DDDB3EB6}"/>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6731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32BF8-EE4F-4043-B8D4-12D4A1398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C68380-B583-4903-B779-A70F52BBF276}"/>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5F1E0DD-73E3-460B-A660-14F0E30C310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30881F8-0E15-4004-8ADF-B866190D669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7921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64C187-0439-4837-B0BE-219CD3840AFC}"/>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C45CA26-88E9-4AE2-A636-D530435876E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C562999-F738-430F-AD8F-A09CEF6B7A4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3125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9A76D-67F9-4315-9CF2-99213069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DA00CF-8436-4B21-B202-21ACF229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EE1938E-911D-4DF3-B643-DAEE669E245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D707139-A5E1-4055-9CC2-329445F3CD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EAB7B7F-0251-4B50-A097-6680AA04230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461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8F78E-BE29-4A03-9836-B468D18A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48C1C0-EEFA-4983-A52E-BD88FBC8E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84C640-376D-40C9-9AE5-E9BB016A0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EFB44CD-D089-43BE-B241-D38F5C60EF20}"/>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327004-9D12-47E9-B540-A29AF2F0EC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19D7C23-F7D0-4541-B75B-8936F8B1D71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678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85E28-C3EF-4462-B82B-AC44C2B0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927C36-53B8-401D-821A-3811C01E8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81AB9-FF15-4A30-B1FA-1DBCC896127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A34C17-ABD9-48B9-96E3-7AC1661F3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93A0CD-AE94-4FDB-9CB3-47BE420EF10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477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7B6CD8-5E2F-4C3E-A0F1-65256E729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0907057-7CC5-4F74-BFDF-48AEEA912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1D73E4-93E5-45D1-9CF1-66BA0437D77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B5692C6-2223-4B10-BE22-19CBEF0829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282F6E-A6FC-47F0-89FF-45FC8BD9BC1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6828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CA526C-7EDF-4A65-9A36-8EF6E63CA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68ACFB-3369-4036-8758-EF705A8A8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DAC0B85-02BC-40EA-8FD1-5BBEA197248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24ADB4-5576-415E-844B-5015DA038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F2907F6-0946-475A-A3BB-1B00B677E09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9240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D2DC3-6907-4F09-BD63-9EA63CC3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91B389-DFD9-4BCB-AF7D-DE0623DFE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B3FB31-8001-4F90-93D7-E68E6FEECFD5}"/>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8A3228-D5D5-4F97-B281-509AA149E9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D47AC6-52E8-4F98-AA64-5AA78ADB77FC}"/>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96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userDrawn="1"/>
        </p:nvGrpSpPr>
        <p:grpSpPr>
          <a:xfrm flipH="1">
            <a:off x="557654" y="289310"/>
            <a:ext cx="11218568" cy="6022418"/>
            <a:chOff x="418241" y="216981"/>
            <a:chExt cx="8413926" cy="4516814"/>
          </a:xfrm>
        </p:grpSpPr>
        <p:sp>
          <p:nvSpPr>
            <p:cNvPr id="285" name="Google Shape;285;p7"/>
            <p:cNvSpPr/>
            <p:nvPr userDrawn="1"/>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591908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5344D6-5C25-4209-BA0C-36388C0EA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F747B1-F1DE-4B12-84C0-70A4C8FA6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AA4CC4-4502-4E56-9555-80DAF4B92E43}"/>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3E7C3-332E-4634-A629-7C9A999B96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0BDCA52-04CB-42F2-B026-205461627A52}"/>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1257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F26FB-8ACA-4591-94E9-DCF6B3803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7FE675-CA2A-47B7-9DE4-5C1198FB29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8FF597-9242-40FD-A396-432527C08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51CCF6-8398-45E4-B547-ACA882E2B6D4}"/>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79137BD-BE55-43D2-8F2D-42937F823D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82F11D-0CF5-4EE8-87A0-D3720EE153B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6103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3D3D9-C22A-478A-A871-E2F4925B0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8C9BAC-DBAE-4025-8661-FA52C6D4D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B50E5A-DA9C-405D-9A0A-A3C30C686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101D46-A1C6-4D43-8DDC-F6EC316BC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0A13DB4-CD2F-4502-BD65-B43EF4420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E05D75-BCE7-416B-AAE6-1029230431FE}"/>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31B36B2-D060-47A7-BF57-9C6708E554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4CEFB2C-C3AF-4041-83F0-3462DDDB3EB6}"/>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3666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32BF8-EE4F-4043-B8D4-12D4A1398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C68380-B583-4903-B779-A70F52BBF276}"/>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5F1E0DD-73E3-460B-A660-14F0E30C310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30881F8-0E15-4004-8ADF-B866190D669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9359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64C187-0439-4837-B0BE-219CD3840AFC}"/>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C45CA26-88E9-4AE2-A636-D530435876E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C562999-F738-430F-AD8F-A09CEF6B7A4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490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9A76D-67F9-4315-9CF2-99213069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DA00CF-8436-4B21-B202-21ACF229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EE1938E-911D-4DF3-B643-DAEE669E245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D707139-A5E1-4055-9CC2-329445F3CD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EAB7B7F-0251-4B50-A097-6680AA04230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5979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8F78E-BE29-4A03-9836-B468D18A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48C1C0-EEFA-4983-A52E-BD88FBC8E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84C640-376D-40C9-9AE5-E9BB016A0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EFB44CD-D089-43BE-B241-D38F5C60EF20}"/>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327004-9D12-47E9-B540-A29AF2F0EC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19D7C23-F7D0-4541-B75B-8936F8B1D71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2133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85E28-C3EF-4462-B82B-AC44C2B0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927C36-53B8-401D-821A-3811C01E8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81AB9-FF15-4A30-B1FA-1DBCC896127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A34C17-ABD9-48B9-96E3-7AC1661F3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93A0CD-AE94-4FDB-9CB3-47BE420EF10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8594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7B6CD8-5E2F-4C3E-A0F1-65256E729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0907057-7CC5-4F74-BFDF-48AEEA912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1D73E4-93E5-45D1-9CF1-66BA0437D77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B5692C6-2223-4B10-BE22-19CBEF0829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282F6E-A6FC-47F0-89FF-45FC8BD9BC1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2092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CA526C-7EDF-4A65-9A36-8EF6E63CA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68ACFB-3369-4036-8758-EF705A8A8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DAC0B85-02BC-40EA-8FD1-5BBEA197248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24ADB4-5576-415E-844B-5015DA038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F2907F6-0946-475A-A3BB-1B00B677E09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26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5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advTm="0">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D2DC3-6907-4F09-BD63-9EA63CC3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91B389-DFD9-4BCB-AF7D-DE0623DFE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B3FB31-8001-4F90-93D7-E68E6FEECFD5}"/>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8A3228-D5D5-4F97-B281-509AA149E9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D47AC6-52E8-4F98-AA64-5AA78ADB77FC}"/>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2443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5344D6-5C25-4209-BA0C-36388C0EA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F747B1-F1DE-4B12-84C0-70A4C8FA6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AA4CC4-4502-4E56-9555-80DAF4B92E43}"/>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3E7C3-332E-4634-A629-7C9A999B96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0BDCA52-04CB-42F2-B026-205461627A52}"/>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6922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F26FB-8ACA-4591-94E9-DCF6B3803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7FE675-CA2A-47B7-9DE4-5C1198FB29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8FF597-9242-40FD-A396-432527C08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51CCF6-8398-45E4-B547-ACA882E2B6D4}"/>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79137BD-BE55-43D2-8F2D-42937F823D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82F11D-0CF5-4EE8-87A0-D3720EE153B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8535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3D3D9-C22A-478A-A871-E2F4925B0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8C9BAC-DBAE-4025-8661-FA52C6D4D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B50E5A-DA9C-405D-9A0A-A3C30C686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101D46-A1C6-4D43-8DDC-F6EC316BC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0A13DB4-CD2F-4502-BD65-B43EF4420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E05D75-BCE7-416B-AAE6-1029230431FE}"/>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31B36B2-D060-47A7-BF57-9C6708E554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4CEFB2C-C3AF-4041-83F0-3462DDDB3EB6}"/>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3652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32BF8-EE4F-4043-B8D4-12D4A1398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C68380-B583-4903-B779-A70F52BBF276}"/>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5F1E0DD-73E3-460B-A660-14F0E30C310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30881F8-0E15-4004-8ADF-B866190D669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428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64C187-0439-4837-B0BE-219CD3840AFC}"/>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C45CA26-88E9-4AE2-A636-D530435876E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C562999-F738-430F-AD8F-A09CEF6B7A4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1221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9A76D-67F9-4315-9CF2-99213069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DA00CF-8436-4B21-B202-21ACF229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EE1938E-911D-4DF3-B643-DAEE669E245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D707139-A5E1-4055-9CC2-329445F3CD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EAB7B7F-0251-4B50-A097-6680AA04230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1473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8F78E-BE29-4A03-9836-B468D18A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48C1C0-EEFA-4983-A52E-BD88FBC8E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84C640-376D-40C9-9AE5-E9BB016A0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EFB44CD-D089-43BE-B241-D38F5C60EF20}"/>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327004-9D12-47E9-B540-A29AF2F0EC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19D7C23-F7D0-4541-B75B-8936F8B1D71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1666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85E28-C3EF-4462-B82B-AC44C2B0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927C36-53B8-401D-821A-3811C01E8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81AB9-FF15-4A30-B1FA-1DBCC896127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A34C17-ABD9-48B9-96E3-7AC1661F3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93A0CD-AE94-4FDB-9CB3-47BE420EF10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58686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7B6CD8-5E2F-4C3E-A0F1-65256E729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0907057-7CC5-4F74-BFDF-48AEEA912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1D73E4-93E5-45D1-9CF1-66BA0437D77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B5692C6-2223-4B10-BE22-19CBEF0829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282F6E-A6FC-47F0-89FF-45FC8BD9BC1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69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en-US" altLang="zh-CN"/>
              <a:t>Click to edit Master title style</a:t>
            </a:r>
            <a:endParaRPr lang="zh-CN" altLang="en-US"/>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587268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CA526C-7EDF-4A65-9A36-8EF6E63CA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68ACFB-3369-4036-8758-EF705A8A8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DAC0B85-02BC-40EA-8FD1-5BBEA197248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24ADB4-5576-415E-844B-5015DA038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F2907F6-0946-475A-A3BB-1B00B677E09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8083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D2DC3-6907-4F09-BD63-9EA63CC3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91B389-DFD9-4BCB-AF7D-DE0623DFE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B3FB31-8001-4F90-93D7-E68E6FEECFD5}"/>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8A3228-D5D5-4F97-B281-509AA149E9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D47AC6-52E8-4F98-AA64-5AA78ADB77FC}"/>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7424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5344D6-5C25-4209-BA0C-36388C0EA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F747B1-F1DE-4B12-84C0-70A4C8FA6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AA4CC4-4502-4E56-9555-80DAF4B92E43}"/>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3E7C3-332E-4634-A629-7C9A999B96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0BDCA52-04CB-42F2-B026-205461627A52}"/>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9157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F26FB-8ACA-4591-94E9-DCF6B3803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7FE675-CA2A-47B7-9DE4-5C1198FB29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8FF597-9242-40FD-A396-432527C08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51CCF6-8398-45E4-B547-ACA882E2B6D4}"/>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79137BD-BE55-43D2-8F2D-42937F823D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82F11D-0CF5-4EE8-87A0-D3720EE153B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0386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3D3D9-C22A-478A-A871-E2F4925B0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8C9BAC-DBAE-4025-8661-FA52C6D4D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B50E5A-DA9C-405D-9A0A-A3C30C686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101D46-A1C6-4D43-8DDC-F6EC316BC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0A13DB4-CD2F-4502-BD65-B43EF4420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E05D75-BCE7-416B-AAE6-1029230431FE}"/>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31B36B2-D060-47A7-BF57-9C6708E554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4CEFB2C-C3AF-4041-83F0-3462DDDB3EB6}"/>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4975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32BF8-EE4F-4043-B8D4-12D4A1398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C68380-B583-4903-B779-A70F52BBF276}"/>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5F1E0DD-73E3-460B-A660-14F0E30C310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30881F8-0E15-4004-8ADF-B866190D669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0943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64C187-0439-4837-B0BE-219CD3840AFC}"/>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C45CA26-88E9-4AE2-A636-D530435876E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C562999-F738-430F-AD8F-A09CEF6B7A4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5164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9A76D-67F9-4315-9CF2-99213069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DA00CF-8436-4B21-B202-21ACF229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EE1938E-911D-4DF3-B643-DAEE669E245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D707139-A5E1-4055-9CC2-329445F3CD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EAB7B7F-0251-4B50-A097-6680AA04230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0844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8F78E-BE29-4A03-9836-B468D18A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48C1C0-EEFA-4983-A52E-BD88FBC8E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84C640-376D-40C9-9AE5-E9BB016A0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EFB44CD-D089-43BE-B241-D38F5C60EF20}"/>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327004-9D12-47E9-B540-A29AF2F0EC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19D7C23-F7D0-4541-B75B-8936F8B1D71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3412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85E28-C3EF-4462-B82B-AC44C2B0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927C36-53B8-401D-821A-3811C01E8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81AB9-FF15-4A30-B1FA-1DBCC896127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A34C17-ABD9-48B9-96E3-7AC1661F3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93A0CD-AE94-4FDB-9CB3-47BE420EF10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963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739171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7B6CD8-5E2F-4C3E-A0F1-65256E729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0907057-7CC5-4F74-BFDF-48AEEA912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1D73E4-93E5-45D1-9CF1-66BA0437D77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B5692C6-2223-4B10-BE22-19CBEF0829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282F6E-A6FC-47F0-89FF-45FC8BD9BC1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6452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CA526C-7EDF-4A65-9A36-8EF6E63CA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68ACFB-3369-4036-8758-EF705A8A8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DAC0B85-02BC-40EA-8FD1-5BBEA197248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24ADB4-5576-415E-844B-5015DA038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F2907F6-0946-475A-A3BB-1B00B677E09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6323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D2DC3-6907-4F09-BD63-9EA63CC3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91B389-DFD9-4BCB-AF7D-DE0623DFE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B3FB31-8001-4F90-93D7-E68E6FEECFD5}"/>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8A3228-D5D5-4F97-B281-509AA149E9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D47AC6-52E8-4F98-AA64-5AA78ADB77FC}"/>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92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5344D6-5C25-4209-BA0C-36388C0EA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F747B1-F1DE-4B12-84C0-70A4C8FA6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AA4CC4-4502-4E56-9555-80DAF4B92E43}"/>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3E7C3-332E-4634-A629-7C9A999B96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0BDCA52-04CB-42F2-B026-205461627A52}"/>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1344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F26FB-8ACA-4591-94E9-DCF6B3803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7FE675-CA2A-47B7-9DE4-5C1198FB29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8FF597-9242-40FD-A396-432527C08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51CCF6-8398-45E4-B547-ACA882E2B6D4}"/>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79137BD-BE55-43D2-8F2D-42937F823D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82F11D-0CF5-4EE8-87A0-D3720EE153B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3210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3D3D9-C22A-478A-A871-E2F4925B0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8C9BAC-DBAE-4025-8661-FA52C6D4D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B50E5A-DA9C-405D-9A0A-A3C30C686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101D46-A1C6-4D43-8DDC-F6EC316BC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0A13DB4-CD2F-4502-BD65-B43EF4420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E05D75-BCE7-416B-AAE6-1029230431FE}"/>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31B36B2-D060-47A7-BF57-9C6708E554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4CEFB2C-C3AF-4041-83F0-3462DDDB3EB6}"/>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3015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32BF8-EE4F-4043-B8D4-12D4A1398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C68380-B583-4903-B779-A70F52BBF276}"/>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5F1E0DD-73E3-460B-A660-14F0E30C310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30881F8-0E15-4004-8ADF-B866190D669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6217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64C187-0439-4837-B0BE-219CD3840AFC}"/>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C45CA26-88E9-4AE2-A636-D530435876E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C562999-F738-430F-AD8F-A09CEF6B7A4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0693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9A76D-67F9-4315-9CF2-99213069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DA00CF-8436-4B21-B202-21ACF229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EE1938E-911D-4DF3-B643-DAEE669E245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D707139-A5E1-4055-9CC2-329445F3CD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EAB7B7F-0251-4B50-A097-6680AA04230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550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8F78E-BE29-4A03-9836-B468D18A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48C1C0-EEFA-4983-A52E-BD88FBC8E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84C640-376D-40C9-9AE5-E9BB016A0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EFB44CD-D089-43BE-B241-D38F5C60EF20}"/>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327004-9D12-47E9-B540-A29AF2F0EC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19D7C23-F7D0-4541-B75B-8936F8B1D71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284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1583057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85E28-C3EF-4462-B82B-AC44C2B0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927C36-53B8-401D-821A-3811C01E8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81AB9-FF15-4A30-B1FA-1DBCC896127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A34C17-ABD9-48B9-96E3-7AC1661F3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93A0CD-AE94-4FDB-9CB3-47BE420EF10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6663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7B6CD8-5E2F-4C3E-A0F1-65256E729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0907057-7CC5-4F74-BFDF-48AEEA912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1D73E4-93E5-45D1-9CF1-66BA0437D77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B5692C6-2223-4B10-BE22-19CBEF0829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282F6E-A6FC-47F0-89FF-45FC8BD9BC1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3170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CA526C-7EDF-4A65-9A36-8EF6E63CA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68ACFB-3369-4036-8758-EF705A8A8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DAC0B85-02BC-40EA-8FD1-5BBEA197248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24ADB4-5576-415E-844B-5015DA038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F2907F6-0946-475A-A3BB-1B00B677E09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5811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D2DC3-6907-4F09-BD63-9EA63CC3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91B389-DFD9-4BCB-AF7D-DE0623DFE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B3FB31-8001-4F90-93D7-E68E6FEECFD5}"/>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8A3228-D5D5-4F97-B281-509AA149E9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D47AC6-52E8-4F98-AA64-5AA78ADB77FC}"/>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5894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5344D6-5C25-4209-BA0C-36388C0EA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F747B1-F1DE-4B12-84C0-70A4C8FA6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AA4CC4-4502-4E56-9555-80DAF4B92E43}"/>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3E7C3-332E-4634-A629-7C9A999B96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0BDCA52-04CB-42F2-B026-205461627A52}"/>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5347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F26FB-8ACA-4591-94E9-DCF6B3803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7FE675-CA2A-47B7-9DE4-5C1198FB29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8FF597-9242-40FD-A396-432527C08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51CCF6-8398-45E4-B547-ACA882E2B6D4}"/>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79137BD-BE55-43D2-8F2D-42937F823D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82F11D-0CF5-4EE8-87A0-D3720EE153B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5780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3D3D9-C22A-478A-A871-E2F4925B0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8C9BAC-DBAE-4025-8661-FA52C6D4D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B50E5A-DA9C-405D-9A0A-A3C30C686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101D46-A1C6-4D43-8DDC-F6EC316BC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0A13DB4-CD2F-4502-BD65-B43EF4420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E05D75-BCE7-416B-AAE6-1029230431FE}"/>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31B36B2-D060-47A7-BF57-9C6708E554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4CEFB2C-C3AF-4041-83F0-3462DDDB3EB6}"/>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5959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32BF8-EE4F-4043-B8D4-12D4A1398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C68380-B583-4903-B779-A70F52BBF276}"/>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5F1E0DD-73E3-460B-A660-14F0E30C310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30881F8-0E15-4004-8ADF-B866190D669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7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64C187-0439-4837-B0BE-219CD3840AFC}"/>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C45CA26-88E9-4AE2-A636-D530435876E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C562999-F738-430F-AD8F-A09CEF6B7A4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6991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9A76D-67F9-4315-9CF2-99213069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DA00CF-8436-4B21-B202-21ACF229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EE1938E-911D-4DF3-B643-DAEE669E245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D707139-A5E1-4055-9CC2-329445F3CD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EAB7B7F-0251-4B50-A097-6680AA04230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8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60B65-DC19-4CF9-9EAA-C3D1C4531AF0}"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3318698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065335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8F78E-BE29-4A03-9836-B468D18A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48C1C0-EEFA-4983-A52E-BD88FBC8E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84C640-376D-40C9-9AE5-E9BB016A0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EFB44CD-D089-43BE-B241-D38F5C60EF20}"/>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327004-9D12-47E9-B540-A29AF2F0EC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19D7C23-F7D0-4541-B75B-8936F8B1D71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5608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85E28-C3EF-4462-B82B-AC44C2B0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927C36-53B8-401D-821A-3811C01E8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81AB9-FF15-4A30-B1FA-1DBCC896127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A34C17-ABD9-48B9-96E3-7AC1661F3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93A0CD-AE94-4FDB-9CB3-47BE420EF10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5842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7B6CD8-5E2F-4C3E-A0F1-65256E729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0907057-7CC5-4F74-BFDF-48AEEA912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1D73E4-93E5-45D1-9CF1-66BA0437D77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B5692C6-2223-4B10-BE22-19CBEF0829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282F6E-A6FC-47F0-89FF-45FC8BD9BC1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9694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CA526C-7EDF-4A65-9A36-8EF6E63CA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68ACFB-3369-4036-8758-EF705A8A8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DAC0B85-02BC-40EA-8FD1-5BBEA197248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24ADB4-5576-415E-844B-5015DA038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F2907F6-0946-475A-A3BB-1B00B677E09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18154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D2DC3-6907-4F09-BD63-9EA63CC3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91B389-DFD9-4BCB-AF7D-DE0623DFE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B3FB31-8001-4F90-93D7-E68E6FEECFD5}"/>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8A3228-D5D5-4F97-B281-509AA149E9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D47AC6-52E8-4F98-AA64-5AA78ADB77FC}"/>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7294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5344D6-5C25-4209-BA0C-36388C0EA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F747B1-F1DE-4B12-84C0-70A4C8FA6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AA4CC4-4502-4E56-9555-80DAF4B92E43}"/>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3E7C3-332E-4634-A629-7C9A999B96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0BDCA52-04CB-42F2-B026-205461627A52}"/>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0720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F26FB-8ACA-4591-94E9-DCF6B3803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7FE675-CA2A-47B7-9DE4-5C1198FB29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8FF597-9242-40FD-A396-432527C08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51CCF6-8398-45E4-B547-ACA882E2B6D4}"/>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79137BD-BE55-43D2-8F2D-42937F823D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82F11D-0CF5-4EE8-87A0-D3720EE153B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9104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3D3D9-C22A-478A-A871-E2F4925B0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8C9BAC-DBAE-4025-8661-FA52C6D4D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B50E5A-DA9C-405D-9A0A-A3C30C686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101D46-A1C6-4D43-8DDC-F6EC316BC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0A13DB4-CD2F-4502-BD65-B43EF4420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E05D75-BCE7-416B-AAE6-1029230431FE}"/>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31B36B2-D060-47A7-BF57-9C6708E554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4CEFB2C-C3AF-4041-83F0-3462DDDB3EB6}"/>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524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32BF8-EE4F-4043-B8D4-12D4A1398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C68380-B583-4903-B779-A70F52BBF276}"/>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5F1E0DD-73E3-460B-A660-14F0E30C310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30881F8-0E15-4004-8ADF-B866190D669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7744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64C187-0439-4837-B0BE-219CD3840AFC}"/>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C45CA26-88E9-4AE2-A636-D530435876E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C562999-F738-430F-AD8F-A09CEF6B7A4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549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9" y="2505076"/>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2" y="2505076"/>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1883167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9A76D-67F9-4315-9CF2-99213069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DA00CF-8436-4B21-B202-21ACF229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EE1938E-911D-4DF3-B643-DAEE669E245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D707139-A5E1-4055-9CC2-329445F3CD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EAB7B7F-0251-4B50-A097-6680AA04230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7199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8F78E-BE29-4A03-9836-B468D18A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48C1C0-EEFA-4983-A52E-BD88FBC8E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84C640-376D-40C9-9AE5-E9BB016A0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EFB44CD-D089-43BE-B241-D38F5C60EF20}"/>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327004-9D12-47E9-B540-A29AF2F0EC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19D7C23-F7D0-4541-B75B-8936F8B1D71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2637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85E28-C3EF-4462-B82B-AC44C2B0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927C36-53B8-401D-821A-3811C01E8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81AB9-FF15-4A30-B1FA-1DBCC896127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A34C17-ABD9-48B9-96E3-7AC1661F3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93A0CD-AE94-4FDB-9CB3-47BE420EF10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4809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7B6CD8-5E2F-4C3E-A0F1-65256E729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0907057-7CC5-4F74-BFDF-48AEEA912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1D73E4-93E5-45D1-9CF1-66BA0437D77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B5692C6-2223-4B10-BE22-19CBEF0829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282F6E-A6FC-47F0-89FF-45FC8BD9BC1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411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CA526C-7EDF-4A65-9A36-8EF6E63CA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68ACFB-3369-4036-8758-EF705A8A8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DAC0B85-02BC-40EA-8FD1-5BBEA197248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24ADB4-5576-415E-844B-5015DA038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F2907F6-0946-475A-A3BB-1B00B677E09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0826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D2DC3-6907-4F09-BD63-9EA63CC3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91B389-DFD9-4BCB-AF7D-DE0623DFE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B3FB31-8001-4F90-93D7-E68E6FEECFD5}"/>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8A3228-D5D5-4F97-B281-509AA149E9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D47AC6-52E8-4F98-AA64-5AA78ADB77FC}"/>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6507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5344D6-5C25-4209-BA0C-36388C0EA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F747B1-F1DE-4B12-84C0-70A4C8FA6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AA4CC4-4502-4E56-9555-80DAF4B92E43}"/>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3E7C3-332E-4634-A629-7C9A999B96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0BDCA52-04CB-42F2-B026-205461627A52}"/>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237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F26FB-8ACA-4591-94E9-DCF6B3803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7FE675-CA2A-47B7-9DE4-5C1198FB29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8FF597-9242-40FD-A396-432527C08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51CCF6-8398-45E4-B547-ACA882E2B6D4}"/>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79137BD-BE55-43D2-8F2D-42937F823D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82F11D-0CF5-4EE8-87A0-D3720EE153B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9109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3D3D9-C22A-478A-A871-E2F4925B0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8C9BAC-DBAE-4025-8661-FA52C6D4D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B50E5A-DA9C-405D-9A0A-A3C30C686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101D46-A1C6-4D43-8DDC-F6EC316BC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0A13DB4-CD2F-4502-BD65-B43EF4420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E05D75-BCE7-416B-AAE6-1029230431FE}"/>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31B36B2-D060-47A7-BF57-9C6708E554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4CEFB2C-C3AF-4041-83F0-3462DDDB3EB6}"/>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4902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32BF8-EE4F-4043-B8D4-12D4A1398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C68380-B583-4903-B779-A70F52BBF276}"/>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5F1E0DD-73E3-460B-A660-14F0E30C310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30881F8-0E15-4004-8ADF-B866190D669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258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758330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64C187-0439-4837-B0BE-219CD3840AFC}"/>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C45CA26-88E9-4AE2-A636-D530435876E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C562999-F738-430F-AD8F-A09CEF6B7A4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3350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9A76D-67F9-4315-9CF2-99213069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DA00CF-8436-4B21-B202-21ACF229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EE1938E-911D-4DF3-B643-DAEE669E245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D707139-A5E1-4055-9CC2-329445F3CD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EAB7B7F-0251-4B50-A097-6680AA04230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8144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8F78E-BE29-4A03-9836-B468D18A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48C1C0-EEFA-4983-A52E-BD88FBC8E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84C640-376D-40C9-9AE5-E9BB016A0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EFB44CD-D089-43BE-B241-D38F5C60EF20}"/>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327004-9D12-47E9-B540-A29AF2F0EC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19D7C23-F7D0-4541-B75B-8936F8B1D71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6881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85E28-C3EF-4462-B82B-AC44C2B0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927C36-53B8-401D-821A-3811C01E8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81AB9-FF15-4A30-B1FA-1DBCC896127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A34C17-ABD9-48B9-96E3-7AC1661F3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93A0CD-AE94-4FDB-9CB3-47BE420EF10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5389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7B6CD8-5E2F-4C3E-A0F1-65256E729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0907057-7CC5-4F74-BFDF-48AEEA912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1D73E4-93E5-45D1-9CF1-66BA0437D77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B5692C6-2223-4B10-BE22-19CBEF0829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282F6E-A6FC-47F0-89FF-45FC8BD9BC1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5996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CA526C-7EDF-4A65-9A36-8EF6E63CAB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68ACFB-3369-4036-8758-EF705A8A8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DAC0B85-02BC-40EA-8FD1-5BBEA197248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24ADB4-5576-415E-844B-5015DA038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F2907F6-0946-475A-A3BB-1B00B677E09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8645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DD2DC3-6907-4F09-BD63-9EA63CC3B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91B389-DFD9-4BCB-AF7D-DE0623DFE6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B3FB31-8001-4F90-93D7-E68E6FEECFD5}"/>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A8A3228-D5D5-4F97-B281-509AA149E9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D47AC6-52E8-4F98-AA64-5AA78ADB77FC}"/>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1177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5344D6-5C25-4209-BA0C-36388C0EA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F747B1-F1DE-4B12-84C0-70A4C8FA6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AA4CC4-4502-4E56-9555-80DAF4B92E43}"/>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3E7C3-332E-4634-A629-7C9A999B96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0BDCA52-04CB-42F2-B026-205461627A52}"/>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0546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8F26FB-8ACA-4591-94E9-DCF6B3803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7FE675-CA2A-47B7-9DE4-5C1198FB29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18FF597-9242-40FD-A396-432527C08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951CCF6-8398-45E4-B547-ACA882E2B6D4}"/>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79137BD-BE55-43D2-8F2D-42937F823D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82F11D-0CF5-4EE8-87A0-D3720EE153B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9023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3D3D9-C22A-478A-A871-E2F4925B0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8C9BAC-DBAE-4025-8661-FA52C6D4D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4B50E5A-DA9C-405D-9A0A-A3C30C686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101D46-A1C6-4D43-8DDC-F6EC316BC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0A13DB4-CD2F-4502-BD65-B43EF4420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E05D75-BCE7-416B-AAE6-1029230431FE}"/>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31B36B2-D060-47A7-BF57-9C6708E554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4CEFB2C-C3AF-4041-83F0-3462DDDB3EB6}"/>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868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4997642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32BF8-EE4F-4043-B8D4-12D4A1398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C68380-B583-4903-B779-A70F52BBF276}"/>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5F1E0DD-73E3-460B-A660-14F0E30C310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30881F8-0E15-4004-8ADF-B866190D669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6058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64C187-0439-4837-B0BE-219CD3840AFC}"/>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C45CA26-88E9-4AE2-A636-D530435876E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C562999-F738-430F-AD8F-A09CEF6B7A4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1446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D9A76D-67F9-4315-9CF2-99213069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DA00CF-8436-4B21-B202-21ACF229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EE1938E-911D-4DF3-B643-DAEE669E245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D707139-A5E1-4055-9CC2-329445F3CD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EAB7B7F-0251-4B50-A097-6680AA04230D}"/>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6551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8F78E-BE29-4A03-9836-B468D18A4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48C1C0-EEFA-4983-A52E-BD88FBC8E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984C640-376D-40C9-9AE5-E9BB016A0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EFB44CD-D089-43BE-B241-D38F5C60EF20}"/>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327004-9D12-47E9-B540-A29AF2F0EC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19D7C23-F7D0-4541-B75B-8936F8B1D719}"/>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1706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85E28-C3EF-4462-B82B-AC44C2B0C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927C36-53B8-401D-821A-3811C01E89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81AB9-FF15-4A30-B1FA-1DBCC896127B}"/>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A34C17-ABD9-48B9-96E3-7AC1661F3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93A0CD-AE94-4FDB-9CB3-47BE420EF10F}"/>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3430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7B6CD8-5E2F-4C3E-A0F1-65256E729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0907057-7CC5-4F74-BFDF-48AEEA912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1D73E4-93E5-45D1-9CF1-66BA0437D772}"/>
              </a:ext>
            </a:extLst>
          </p:cNvPr>
          <p:cNvSpPr>
            <a:spLocks noGrp="1"/>
          </p:cNvSpPr>
          <p:nvPr>
            <p:ph type="dt" sz="half" idx="10"/>
          </p:nvPr>
        </p:nvSpPr>
        <p:spPr/>
        <p:txBody>
          <a:body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B5692C6-2223-4B10-BE22-19CBEF0829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282F6E-A6FC-47F0-89FF-45FC8BD9BC1B}"/>
              </a:ext>
            </a:extLst>
          </p:cNvPr>
          <p:cNvSpPr>
            <a:spLocks noGrp="1"/>
          </p:cNvSpPr>
          <p:nvPr>
            <p:ph type="sldNum" sz="quarter" idx="12"/>
          </p:nvPr>
        </p:nvSpPr>
        <p:spPr/>
        <p:txBody>
          <a:body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890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068457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7698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87604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18196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userDrawn="1"/>
        </p:nvGrpSpPr>
        <p:grpSpPr>
          <a:xfrm flipH="1">
            <a:off x="557654" y="289310"/>
            <a:ext cx="11218568" cy="6022418"/>
            <a:chOff x="418241" y="216981"/>
            <a:chExt cx="8413926" cy="4516814"/>
          </a:xfrm>
        </p:grpSpPr>
        <p:sp>
          <p:nvSpPr>
            <p:cNvPr id="285" name="Google Shape;285;p7"/>
            <p:cNvSpPr/>
            <p:nvPr userDrawn="1"/>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585347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84341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9360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3828330255"/>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Tree>
    <p:extLst>
      <p:ext uri="{BB962C8B-B14F-4D97-AF65-F5344CB8AC3E}">
        <p14:creationId xmlns:p14="http://schemas.microsoft.com/office/powerpoint/2010/main" val="347144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0238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060B65-DC19-4CF9-9EAA-C3D1C4531AF0}" type="datetimeFigureOut">
              <a:rPr lang="en-US" smtClean="0"/>
              <a:t>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1178966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60B65-DC19-4CF9-9EAA-C3D1C4531AF0}"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2014345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userDrawn="1"/>
        </p:nvGrpSpPr>
        <p:grpSpPr>
          <a:xfrm flipH="1">
            <a:off x="557654" y="289310"/>
            <a:ext cx="11218568" cy="6022418"/>
            <a:chOff x="418241" y="216981"/>
            <a:chExt cx="8413926" cy="4516814"/>
          </a:xfrm>
        </p:grpSpPr>
        <p:sp>
          <p:nvSpPr>
            <p:cNvPr id="285" name="Google Shape;285;p7"/>
            <p:cNvSpPr/>
            <p:nvPr userDrawn="1"/>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363076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807084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199624287"/>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Tree>
    <p:extLst>
      <p:ext uri="{BB962C8B-B14F-4D97-AF65-F5344CB8AC3E}">
        <p14:creationId xmlns:p14="http://schemas.microsoft.com/office/powerpoint/2010/main" val="4259088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40291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87843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3093637851"/>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Tree>
    <p:extLst>
      <p:ext uri="{BB962C8B-B14F-4D97-AF65-F5344CB8AC3E}">
        <p14:creationId xmlns:p14="http://schemas.microsoft.com/office/powerpoint/2010/main" val="308699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087168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546188456"/>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Tree>
    <p:extLst>
      <p:ext uri="{BB962C8B-B14F-4D97-AF65-F5344CB8AC3E}">
        <p14:creationId xmlns:p14="http://schemas.microsoft.com/office/powerpoint/2010/main" val="2657259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887119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653733456"/>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Tree>
    <p:extLst>
      <p:ext uri="{BB962C8B-B14F-4D97-AF65-F5344CB8AC3E}">
        <p14:creationId xmlns:p14="http://schemas.microsoft.com/office/powerpoint/2010/main" val="1142309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830035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31168397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1425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Tree>
    <p:extLst>
      <p:ext uri="{BB962C8B-B14F-4D97-AF65-F5344CB8AC3E}">
        <p14:creationId xmlns:p14="http://schemas.microsoft.com/office/powerpoint/2010/main" val="949416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23676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3773805178"/>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Tree>
    <p:extLst>
      <p:ext uri="{BB962C8B-B14F-4D97-AF65-F5344CB8AC3E}">
        <p14:creationId xmlns:p14="http://schemas.microsoft.com/office/powerpoint/2010/main" val="3392658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2144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3720668067"/>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Tree>
    <p:extLst>
      <p:ext uri="{BB962C8B-B14F-4D97-AF65-F5344CB8AC3E}">
        <p14:creationId xmlns:p14="http://schemas.microsoft.com/office/powerpoint/2010/main" val="2862854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50571-635A-CA22-6FE0-22D257414A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E118802-24F7-48D1-022F-B841F8B0A9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CE98581-1C76-04C9-44E7-2021E592C9E5}"/>
              </a:ext>
            </a:extLst>
          </p:cNvPr>
          <p:cNvSpPr>
            <a:spLocks noGrp="1"/>
          </p:cNvSpPr>
          <p:nvPr>
            <p:ph type="dt" sz="half" idx="10"/>
          </p:nvPr>
        </p:nvSpPr>
        <p:spPr/>
        <p:txBody>
          <a:bodyPr/>
          <a:lstStyle/>
          <a:p>
            <a:fld id="{C6060B65-DC19-4CF9-9EAA-C3D1C4531AF0}" type="datetimeFigureOut">
              <a:rPr lang="en-US" smtClean="0"/>
              <a:t>11/6/2022</a:t>
            </a:fld>
            <a:endParaRPr lang="en-US"/>
          </a:p>
        </p:txBody>
      </p:sp>
      <p:sp>
        <p:nvSpPr>
          <p:cNvPr id="5" name="Footer Placeholder 4">
            <a:extLst>
              <a:ext uri="{FF2B5EF4-FFF2-40B4-BE49-F238E27FC236}">
                <a16:creationId xmlns:a16="http://schemas.microsoft.com/office/drawing/2014/main" xmlns="" id="{8E116DA3-C9ED-1BFC-D68F-F64143AC0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2E026A5-0478-5B66-EE0E-4F4F6B0296F6}"/>
              </a:ext>
            </a:extLst>
          </p:cNvPr>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19694602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9FF93-E443-3B05-4F06-B8294790F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99222C-40B0-A561-6FBE-7F0C46F8D6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3CBC4B-AF73-E0F0-FC5B-419DC0D36FDB}"/>
              </a:ext>
            </a:extLst>
          </p:cNvPr>
          <p:cNvSpPr>
            <a:spLocks noGrp="1"/>
          </p:cNvSpPr>
          <p:nvPr>
            <p:ph type="dt" sz="half" idx="10"/>
          </p:nvPr>
        </p:nvSpPr>
        <p:spPr/>
        <p:txBody>
          <a:bodyPr/>
          <a:lstStyle/>
          <a:p>
            <a:fld id="{C6060B65-DC19-4CF9-9EAA-C3D1C4531AF0}" type="datetimeFigureOut">
              <a:rPr lang="en-US" smtClean="0"/>
              <a:t>11/6/2022</a:t>
            </a:fld>
            <a:endParaRPr lang="en-US"/>
          </a:p>
        </p:txBody>
      </p:sp>
      <p:sp>
        <p:nvSpPr>
          <p:cNvPr id="5" name="Footer Placeholder 4">
            <a:extLst>
              <a:ext uri="{FF2B5EF4-FFF2-40B4-BE49-F238E27FC236}">
                <a16:creationId xmlns:a16="http://schemas.microsoft.com/office/drawing/2014/main" xmlns="" id="{7438D6ED-2A1E-0DCD-7326-0C91363CB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705F6D-F583-E736-0C79-B220034F4F82}"/>
              </a:ext>
            </a:extLst>
          </p:cNvPr>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22406049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9D210E-C8D9-9B9A-64B5-3558CBC75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C273751-0863-282F-E1B5-8911B26C01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7ECC75-429D-89B8-714D-3AA88ECF5E9C}"/>
              </a:ext>
            </a:extLst>
          </p:cNvPr>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F4FAA50-BA3B-986D-26A5-6C55F6FF7336}"/>
              </a:ext>
            </a:extLst>
          </p:cNvPr>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52E2A26E-F1C1-90D8-EBFE-91BFC490BC64}"/>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0131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060B65-DC19-4CF9-9EAA-C3D1C4531AF0}" type="datetimeFigureOut">
              <a:rPr lang="en-US" smtClean="0"/>
              <a:t>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2847458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9072AB-F733-F3EB-8B35-18B4900D2B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164C589-86BE-7B26-12DE-EFE3AECE3B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852BFB5-8639-6501-919C-35B553458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6B2B6BA-986B-53D5-BB4F-A62111811BA6}"/>
              </a:ext>
            </a:extLst>
          </p:cNvPr>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55178683-E056-A473-AA55-9A44C41FA800}"/>
              </a:ext>
            </a:extLst>
          </p:cNvPr>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96E31D71-6CBF-1AC4-F3D0-6811A923B484}"/>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7983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81A96-DB28-F11F-9CA0-872AD0D20F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0937732-73E5-D6C5-9B2C-91CAFDFA2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0C9291-5BB0-D9AD-5CFD-3A00A1E5C0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C2279F9-FEDC-56D1-3ED7-010D9DB88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F89CCD-887E-C784-B94E-1CFD88150D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EE2DC27-00AE-2E10-2A9A-953ADAC45E12}"/>
              </a:ext>
            </a:extLst>
          </p:cNvPr>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65445C8B-90B4-88EC-E1A3-611F47AF71F8}"/>
              </a:ext>
            </a:extLst>
          </p:cNvPr>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F18114C8-5DF3-A354-40F8-4AE0A594C74B}"/>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16887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A91748-017B-039F-8DB0-DD833AF718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A466954-991F-C540-E65B-439E776BE5D9}"/>
              </a:ext>
            </a:extLst>
          </p:cNvPr>
          <p:cNvSpPr>
            <a:spLocks noGrp="1"/>
          </p:cNvSpPr>
          <p:nvPr>
            <p:ph type="dt" sz="half" idx="10"/>
          </p:nvPr>
        </p:nvSpPr>
        <p:spPr/>
        <p:txBody>
          <a:bodyPr/>
          <a:lstStyle/>
          <a:p>
            <a:fld id="{C6060B65-DC19-4CF9-9EAA-C3D1C4531AF0}" type="datetimeFigureOut">
              <a:rPr lang="en-US" smtClean="0"/>
              <a:t>11/6/2022</a:t>
            </a:fld>
            <a:endParaRPr lang="en-US"/>
          </a:p>
        </p:txBody>
      </p:sp>
      <p:sp>
        <p:nvSpPr>
          <p:cNvPr id="4" name="Footer Placeholder 3">
            <a:extLst>
              <a:ext uri="{FF2B5EF4-FFF2-40B4-BE49-F238E27FC236}">
                <a16:creationId xmlns:a16="http://schemas.microsoft.com/office/drawing/2014/main" xmlns="" id="{57F1F94B-B05B-175A-BC09-00D633D00F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86BC90-8C5A-223E-BE6E-8E75226E504D}"/>
              </a:ext>
            </a:extLst>
          </p:cNvPr>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886474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17DFD9B-106C-95C2-9A4E-932B39B6DBA1}"/>
              </a:ext>
            </a:extLst>
          </p:cNvPr>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ED435055-742D-77BC-BBF6-11082CF291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C3A9903-03A5-56B1-C87B-5D4F9EF9BAB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7253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79CD5-F51B-8D32-0F49-CD5E0181D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B735FB0-C09E-66B2-E8BA-48C551B38E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6FDBA70-19B9-B93B-565C-D1C4C8E048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CF4207F-05E4-54B9-37AA-BD2B8D2E9DA8}"/>
              </a:ext>
            </a:extLst>
          </p:cNvPr>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CB0A2300-0079-EBD8-0DDE-DA00BC57C3EF}"/>
              </a:ext>
            </a:extLst>
          </p:cNvPr>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3A962707-B50F-558F-48A4-8C5118D0D1E3}"/>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401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A89DAF-9384-C2FA-4EC2-CA258CCF9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E2E303C-4886-FD13-E1FB-8EB67AF568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670FA5D-877C-3468-1161-0A19BD6A1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4F52FD2-21AA-35D9-C78C-37FC73D7FE95}"/>
              </a:ext>
            </a:extLst>
          </p:cNvPr>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645A6470-57C0-91E7-C812-A7F4C6E5BFE6}"/>
              </a:ext>
            </a:extLst>
          </p:cNvPr>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F9E43515-07C5-C163-0C8E-0C0416706A82}"/>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158432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157ACE-67DA-FF91-EA19-58082DD65C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4FE77DA-6CCD-6E70-86C6-1D6215FD8B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9009DBC-AB7D-689F-F114-8B815525C7C6}"/>
              </a:ext>
            </a:extLst>
          </p:cNvPr>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BB10744C-5D1C-D437-55D8-42C7B4A97E7E}"/>
              </a:ext>
            </a:extLst>
          </p:cNvPr>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4DA22845-7533-11E5-D79D-79931D5F1013}"/>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17513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2E9F18E-0CB2-18DC-FE43-2559F65A94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85D48C6-BB2F-E61C-B3F1-EF0B8D606C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40F6BA-9C52-8A77-1453-560E78E358F0}"/>
              </a:ext>
            </a:extLst>
          </p:cNvPr>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9FC4D336-B1B7-D53D-F1B1-DE9DD4E7B7E5}"/>
              </a:ext>
            </a:extLst>
          </p:cNvPr>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86C71F2A-689E-28E7-2B1F-C67D550CD91A}"/>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77999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userDrawn="1"/>
        </p:nvGrpSpPr>
        <p:grpSpPr>
          <a:xfrm flipH="1">
            <a:off x="557654" y="289310"/>
            <a:ext cx="11218568" cy="6022418"/>
            <a:chOff x="418241" y="216981"/>
            <a:chExt cx="8413926" cy="4516814"/>
          </a:xfrm>
        </p:grpSpPr>
        <p:sp>
          <p:nvSpPr>
            <p:cNvPr id="285" name="Google Shape;285;p7"/>
            <p:cNvSpPr/>
            <p:nvPr userDrawn="1"/>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8652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09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6" name="圆角矩形 5"/>
          <p:cNvSpPr/>
          <p:nvPr/>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532500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4631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991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1625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9161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05875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96723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46746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26569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0070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910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925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9573E4-B350-4EE0-A30F-43224037B6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CF36595-85BD-49EA-ADBA-DF69CA4FE5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0F5FCBA-5967-40CE-89A1-EB41392859BF}"/>
              </a:ext>
            </a:extLst>
          </p:cNvPr>
          <p:cNvSpPr>
            <a:spLocks noGrp="1"/>
          </p:cNvSpPr>
          <p:nvPr>
            <p:ph type="dt" sz="half" idx="10"/>
          </p:nvPr>
        </p:nvSpPr>
        <p:spPr/>
        <p:txBody>
          <a:body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9BA5A6-0BC9-40EE-8AA2-D9F7F25F6D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1367263-7519-460B-B833-F92D337D9134}"/>
              </a:ext>
            </a:extLst>
          </p:cNvPr>
          <p:cNvSpPr>
            <a:spLocks noGrp="1"/>
          </p:cNvSpPr>
          <p:nvPr>
            <p:ph type="sldNum" sz="quarter" idx="12"/>
          </p:nvPr>
        </p:nvSpPr>
        <p:spPr/>
        <p:txBody>
          <a:body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572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534953-999A-4D62-9232-FB8B5D90F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AF791E1-5628-431A-957A-7602D4DBA6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8D1BB99-4B37-4DD0-AF9D-085294261F2A}"/>
              </a:ext>
            </a:extLst>
          </p:cNvPr>
          <p:cNvSpPr>
            <a:spLocks noGrp="1"/>
          </p:cNvSpPr>
          <p:nvPr>
            <p:ph type="dt" sz="half" idx="10"/>
          </p:nvPr>
        </p:nvSpPr>
        <p:spPr/>
        <p:txBody>
          <a:body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5F286CC-7574-4F76-90FE-4C605F6E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BEFAC49-7253-4FA7-848D-A2ED7C9287FB}"/>
              </a:ext>
            </a:extLst>
          </p:cNvPr>
          <p:cNvSpPr>
            <a:spLocks noGrp="1"/>
          </p:cNvSpPr>
          <p:nvPr>
            <p:ph type="sldNum" sz="quarter" idx="12"/>
          </p:nvPr>
        </p:nvSpPr>
        <p:spPr/>
        <p:txBody>
          <a:body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765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FA66D1-37A4-409B-B322-FAC3608CD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40749BB-ED15-44C3-955B-E5569E76B6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B633A18-86AE-4E52-8BC1-C04DD5DE068A}"/>
              </a:ext>
            </a:extLst>
          </p:cNvPr>
          <p:cNvSpPr>
            <a:spLocks noGrp="1"/>
          </p:cNvSpPr>
          <p:nvPr>
            <p:ph type="dt" sz="half" idx="10"/>
          </p:nvPr>
        </p:nvSpPr>
        <p:spPr/>
        <p:txBody>
          <a:body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CBB96A0-84F0-47A4-8622-82ABC0CEC7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027DC8-4F86-4005-ACB9-4BCE83A9DDF6}"/>
              </a:ext>
            </a:extLst>
          </p:cNvPr>
          <p:cNvSpPr>
            <a:spLocks noGrp="1"/>
          </p:cNvSpPr>
          <p:nvPr>
            <p:ph type="sldNum" sz="quarter" idx="12"/>
          </p:nvPr>
        </p:nvSpPr>
        <p:spPr/>
        <p:txBody>
          <a:body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106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7B943B-1906-44D2-8FC5-5DB303957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5AA8EF-6425-48FF-A0C0-6318916473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C614168-CEFB-4D09-813A-C9AB88EB0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D108EE8-5055-4EBE-8539-9DFEB7EFC4F9}"/>
              </a:ext>
            </a:extLst>
          </p:cNvPr>
          <p:cNvSpPr>
            <a:spLocks noGrp="1"/>
          </p:cNvSpPr>
          <p:nvPr>
            <p:ph type="dt" sz="half" idx="10"/>
          </p:nvPr>
        </p:nvSpPr>
        <p:spPr/>
        <p:txBody>
          <a:body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33C6464-F63F-4914-B159-B5E3117E75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E4C1D61-FB2F-465E-AED1-9292E94C358D}"/>
              </a:ext>
            </a:extLst>
          </p:cNvPr>
          <p:cNvSpPr>
            <a:spLocks noGrp="1"/>
          </p:cNvSpPr>
          <p:nvPr>
            <p:ph type="sldNum" sz="quarter" idx="12"/>
          </p:nvPr>
        </p:nvSpPr>
        <p:spPr/>
        <p:txBody>
          <a:body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4431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DA1F77-81B3-48D4-B1BD-7622A882B4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601BB5A-7257-4D6E-AEDF-314C5927FE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1A12EDB-EE1B-47A5-B9CD-3E4341C48B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813E33-B653-4689-B236-D8E4343646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05E06B3-EF66-4020-8FBD-AD398F71CD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32FCBCD-6DA0-4C22-8600-3041F7CBAA14}"/>
              </a:ext>
            </a:extLst>
          </p:cNvPr>
          <p:cNvSpPr>
            <a:spLocks noGrp="1"/>
          </p:cNvSpPr>
          <p:nvPr>
            <p:ph type="dt" sz="half" idx="10"/>
          </p:nvPr>
        </p:nvSpPr>
        <p:spPr/>
        <p:txBody>
          <a:body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79DA6E0E-C0B5-4ECC-A9DE-C7445A53CC0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63862A7A-8390-49F5-9D69-F6A1450FBB27}"/>
              </a:ext>
            </a:extLst>
          </p:cNvPr>
          <p:cNvSpPr>
            <a:spLocks noGrp="1"/>
          </p:cNvSpPr>
          <p:nvPr>
            <p:ph type="sldNum" sz="quarter" idx="12"/>
          </p:nvPr>
        </p:nvSpPr>
        <p:spPr/>
        <p:txBody>
          <a:body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4093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1264F4-B947-47D3-A441-BB5FA72B90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B414867-638C-4D48-AF94-42474094B129}"/>
              </a:ext>
            </a:extLst>
          </p:cNvPr>
          <p:cNvSpPr>
            <a:spLocks noGrp="1"/>
          </p:cNvSpPr>
          <p:nvPr>
            <p:ph type="dt" sz="half" idx="10"/>
          </p:nvPr>
        </p:nvSpPr>
        <p:spPr/>
        <p:txBody>
          <a:body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C376E248-FB86-4E3B-8D86-2EB22E2811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0694A8A-ABD1-48ED-AF34-B52DB33A744A}"/>
              </a:ext>
            </a:extLst>
          </p:cNvPr>
          <p:cNvSpPr>
            <a:spLocks noGrp="1"/>
          </p:cNvSpPr>
          <p:nvPr>
            <p:ph type="sldNum" sz="quarter" idx="12"/>
          </p:nvPr>
        </p:nvSpPr>
        <p:spPr/>
        <p:txBody>
          <a:body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4185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01BE221-0DB0-4AC4-9732-70DA94A91336}"/>
              </a:ext>
            </a:extLst>
          </p:cNvPr>
          <p:cNvSpPr>
            <a:spLocks noGrp="1"/>
          </p:cNvSpPr>
          <p:nvPr>
            <p:ph type="dt" sz="half" idx="10"/>
          </p:nvPr>
        </p:nvSpPr>
        <p:spPr/>
        <p:txBody>
          <a:body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C4EF2CAE-78FF-4BAF-89D3-5E3D241982C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D239B5B6-2D31-42A6-89B6-6F6AD1CD3863}"/>
              </a:ext>
            </a:extLst>
          </p:cNvPr>
          <p:cNvSpPr>
            <a:spLocks noGrp="1"/>
          </p:cNvSpPr>
          <p:nvPr>
            <p:ph type="sldNum" sz="quarter" idx="12"/>
          </p:nvPr>
        </p:nvSpPr>
        <p:spPr/>
        <p:txBody>
          <a:body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1124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2020AF-5B37-4B02-8DB5-F21056BF7F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6DC4F73-B09D-44FE-810A-8D5823AECA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8289CF2-CADC-400D-B108-ED4A2A519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F86D60B-0D15-4165-827D-1F9BEBB5719D}"/>
              </a:ext>
            </a:extLst>
          </p:cNvPr>
          <p:cNvSpPr>
            <a:spLocks noGrp="1"/>
          </p:cNvSpPr>
          <p:nvPr>
            <p:ph type="dt" sz="half" idx="10"/>
          </p:nvPr>
        </p:nvSpPr>
        <p:spPr/>
        <p:txBody>
          <a:body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D969BD0-3FA8-4918-BEB4-C0961871A8D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C64645F-9923-4E07-B2AC-6C5F01F24C4F}"/>
              </a:ext>
            </a:extLst>
          </p:cNvPr>
          <p:cNvSpPr>
            <a:spLocks noGrp="1"/>
          </p:cNvSpPr>
          <p:nvPr>
            <p:ph type="sldNum" sz="quarter" idx="12"/>
          </p:nvPr>
        </p:nvSpPr>
        <p:spPr/>
        <p:txBody>
          <a:body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7060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3BA6FB-EF59-4AF6-BF05-A513508B7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F0C7716-64A1-4A22-BE15-0A6EA8FF48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92B2599-0D88-4DDE-95A6-291D75170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33A749F-EE30-4FED-9505-8DFB9ABD3385}"/>
              </a:ext>
            </a:extLst>
          </p:cNvPr>
          <p:cNvSpPr>
            <a:spLocks noGrp="1"/>
          </p:cNvSpPr>
          <p:nvPr>
            <p:ph type="dt" sz="half" idx="10"/>
          </p:nvPr>
        </p:nvSpPr>
        <p:spPr/>
        <p:txBody>
          <a:body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2780FCA-B27D-4377-A3EE-D07098F79DB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D01A6DA-F8A2-4574-8722-2752B1A980C0}"/>
              </a:ext>
            </a:extLst>
          </p:cNvPr>
          <p:cNvSpPr>
            <a:spLocks noGrp="1"/>
          </p:cNvSpPr>
          <p:nvPr>
            <p:ph type="sldNum" sz="quarter" idx="12"/>
          </p:nvPr>
        </p:nvSpPr>
        <p:spPr/>
        <p:txBody>
          <a:body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9133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8D9C48-0768-471A-A84E-D75F69559F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2186146-3426-45C6-8477-E470E9EFCE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7B29CA-0A01-45A2-B57B-C88ED2E3919B}"/>
              </a:ext>
            </a:extLst>
          </p:cNvPr>
          <p:cNvSpPr>
            <a:spLocks noGrp="1"/>
          </p:cNvSpPr>
          <p:nvPr>
            <p:ph type="dt" sz="half" idx="10"/>
          </p:nvPr>
        </p:nvSpPr>
        <p:spPr/>
        <p:txBody>
          <a:body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69B02D1-EDF4-41C7-8C19-B0D1878969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D57FFBC-4776-4D51-A7A9-DFADAA9B05C0}"/>
              </a:ext>
            </a:extLst>
          </p:cNvPr>
          <p:cNvSpPr>
            <a:spLocks noGrp="1"/>
          </p:cNvSpPr>
          <p:nvPr>
            <p:ph type="sldNum" sz="quarter" idx="12"/>
          </p:nvPr>
        </p:nvSpPr>
        <p:spPr/>
        <p:txBody>
          <a:body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290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35288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06F82EA-326A-4727-B8A3-2C1796A9D5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91B6B4D-2713-41B3-B48E-1A4298A0B4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7999C4-7CB3-4956-ACCC-C65F1DB5CA03}"/>
              </a:ext>
            </a:extLst>
          </p:cNvPr>
          <p:cNvSpPr>
            <a:spLocks noGrp="1"/>
          </p:cNvSpPr>
          <p:nvPr>
            <p:ph type="dt" sz="half" idx="10"/>
          </p:nvPr>
        </p:nvSpPr>
        <p:spPr/>
        <p:txBody>
          <a:body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4FB669F-576C-4874-92DF-5FA62B93379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FF8E291-CA7B-46F4-A8C4-0E0824F0FAC3}"/>
              </a:ext>
            </a:extLst>
          </p:cNvPr>
          <p:cNvSpPr>
            <a:spLocks noGrp="1"/>
          </p:cNvSpPr>
          <p:nvPr>
            <p:ph type="sldNum" sz="quarter" idx="12"/>
          </p:nvPr>
        </p:nvSpPr>
        <p:spPr/>
        <p:txBody>
          <a:body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5619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13800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87614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46919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12588-04B1-427B-82EE-E8DB90309F08}" type="datetimeFigureOut">
              <a:rPr lang="en-US" smtClean="0">
                <a:solidFill>
                  <a:prstClr val="black">
                    <a:tint val="75000"/>
                  </a:prstClr>
                </a:solidFill>
              </a: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89424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25478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7612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64586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solidFill>
                  <a:prstClr val="black">
                    <a:tint val="75000"/>
                  </a:prstClr>
                </a:solidFill>
              </a: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5477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9628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11.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2.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3.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14.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5.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5.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5.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5.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5.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2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5.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5.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5.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5.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5.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5.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ea typeface="印品黑体" panose="00000500000000000000" pitchFamily="2" charset="-122"/>
              </a:defRPr>
            </a:lvl1pPr>
          </a:lstStyle>
          <a:p>
            <a:pPr>
              <a:defRPr/>
            </a:pPr>
            <a:fld id="{9196EC2F-0988-4314-AD4B-24FF16D7B45E}"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印品黑体"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533693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9" r:id="rId15"/>
    <p:sldLayoutId id="2147483664" r:id="rId16"/>
  </p:sldLayoutIdLst>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advTm="0">
        <p:fade/>
      </p:transition>
    </mc:Fallback>
  </mc:AlternateContent>
  <p:txStyles>
    <p:titleStyle>
      <a:lvl1pPr algn="ctr" defTabSz="1218926" rtl="0" eaLnBrk="1" latinLnBrk="0" hangingPunct="1">
        <a:spcBef>
          <a:spcPct val="0"/>
        </a:spcBef>
        <a:buNone/>
        <a:defRPr sz="5899" kern="1200">
          <a:solidFill>
            <a:schemeClr val="tx1"/>
          </a:solidFill>
          <a:latin typeface="印品黑体"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2762486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98F8A8-7F65-D84F-8258-09974BA7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813257D-7117-7CF4-F66E-090697240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6E8E05-8DF0-36F3-0E4B-AE744C28B2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1E384CC0-4BD6-28F5-FAF3-FE8561AB92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22C8A353-85A1-4882-BDA0-6168124B72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2040574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mc:AlternateContent xmlns:mc="http://schemas.openxmlformats.org/markup-compatibility/2006" xmlns:p15="http://schemas.microsoft.com/office/powerpoint/2012/main">
    <mc:Choice Requires="p15">
      <p:transition xmlns:p14="http://schemas.microsoft.com/office/powerpoint/2010/main" spd="slow" p14:dur="2500">
        <p15:prstTrans prst="crush"/>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DD3215C-9170-41D5-870A-B1104A586A85}" type="datetimeFigureOut">
              <a:rPr lang="en-US" smtClean="0">
                <a:solidFill>
                  <a:prstClr val="black">
                    <a:tint val="75000"/>
                  </a:prstClr>
                </a:solidFill>
              </a:rPr>
              <a:pPr>
                <a:defRPr/>
              </a:pPr>
              <a:t>11/6/2022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222949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3D5F2F8-90F9-4754-868F-131D6B3EE7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0489CAF-2A7C-4E24-946D-A7C58FA0DE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9A8F778-0D82-4A61-895E-9290AADE2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100D4-F865-490A-B85C-072B75E184B8}"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127291C-D9EE-4F18-A723-74DC42BF0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FFECD83-5721-4E5A-9817-4A2F93ECB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8BC25-BEC1-4A40-AE40-6A71F8029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77154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A4A89-55AE-4550-A48F-BBB458776C7E}"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83FCD-BA4A-4674-BC75-5C08F9F93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52016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A4A89-55AE-4550-A48F-BBB458776C7E}"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83FCD-BA4A-4674-BC75-5C08F9F934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53954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FEEF09-A7B6-4817-8BDB-B9CB8C62A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A0E622-90CA-4D96-9654-45CB83C5A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95EB56-75CC-4ED5-8898-0F3C5A5F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BBC709-BFC6-415D-8FD9-94BD8E8F1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F704BE-B86D-434C-BB09-D272B930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40209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FEEF09-A7B6-4817-8BDB-B9CB8C62A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A0E622-90CA-4D96-9654-45CB83C5A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95EB56-75CC-4ED5-8898-0F3C5A5F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BBC709-BFC6-415D-8FD9-94BD8E8F1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F704BE-B86D-434C-BB09-D272B930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54034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FEEF09-A7B6-4817-8BDB-B9CB8C62A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A0E622-90CA-4D96-9654-45CB83C5A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95EB56-75CC-4ED5-8898-0F3C5A5F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BBC709-BFC6-415D-8FD9-94BD8E8F1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F704BE-B86D-434C-BB09-D272B930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05300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FEEF09-A7B6-4817-8BDB-B9CB8C62A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A0E622-90CA-4D96-9654-45CB83C5A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95EB56-75CC-4ED5-8898-0F3C5A5F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BBC709-BFC6-415D-8FD9-94BD8E8F1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F704BE-B86D-434C-BB09-D272B930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82560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4C4388EF-52D1-4258-9BE5-BCD010C7D4DE}" type="datetimeFigureOut">
              <a:rPr lang="zh-CN" altLang="en-US" smtClean="0"/>
              <a:pPr/>
              <a:t>2022/11/6</a:t>
            </a:fld>
            <a:endParaRPr lang="zh-CN" alt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6970742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44" r:id="rId12"/>
  </p:sldLayoutIdLst>
  <p:txStyles>
    <p:titleStyle>
      <a:lvl1pPr algn="l" defTabSz="914217" rtl="0" eaLnBrk="1" latinLnBrk="0" hangingPunct="1">
        <a:lnSpc>
          <a:spcPct val="90000"/>
        </a:lnSpc>
        <a:spcBef>
          <a:spcPct val="0"/>
        </a:spcBef>
        <a:buNone/>
        <a:defRPr sz="4399" kern="1200">
          <a:solidFill>
            <a:schemeClr val="tx1"/>
          </a:solidFill>
          <a:latin typeface="印品黑体" panose="00000500000000000000" pitchFamily="2" charset="-122"/>
          <a:ea typeface="印品黑体" panose="00000500000000000000" pitchFamily="2" charset="-122"/>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印品黑体" panose="00000500000000000000" pitchFamily="2" charset="-122"/>
          <a:ea typeface="印品黑体" panose="00000500000000000000" pitchFamily="2" charset="-122"/>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FEEF09-A7B6-4817-8BDB-B9CB8C62A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A0E622-90CA-4D96-9654-45CB83C5A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95EB56-75CC-4ED5-8898-0F3C5A5F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BBC709-BFC6-415D-8FD9-94BD8E8F1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F704BE-B86D-434C-BB09-D272B930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9105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FEEF09-A7B6-4817-8BDB-B9CB8C62A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A0E622-90CA-4D96-9654-45CB83C5A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95EB56-75CC-4ED5-8898-0F3C5A5F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BBC709-BFC6-415D-8FD9-94BD8E8F1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F704BE-B86D-434C-BB09-D272B930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587973"/>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FEEF09-A7B6-4817-8BDB-B9CB8C62A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A0E622-90CA-4D96-9654-45CB83C5A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95EB56-75CC-4ED5-8898-0F3C5A5F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BBC709-BFC6-415D-8FD9-94BD8E8F1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F704BE-B86D-434C-BB09-D272B930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70258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FEEF09-A7B6-4817-8BDB-B9CB8C62A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A0E622-90CA-4D96-9654-45CB83C5A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95EB56-75CC-4ED5-8898-0F3C5A5F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BBC709-BFC6-415D-8FD9-94BD8E8F1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F704BE-B86D-434C-BB09-D272B930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006629"/>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FEEF09-A7B6-4817-8BDB-B9CB8C62A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A0E622-90CA-4D96-9654-45CB83C5A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95EB56-75CC-4ED5-8898-0F3C5A5F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BBC709-BFC6-415D-8FD9-94BD8E8F1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F704BE-B86D-434C-BB09-D272B930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90840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FEEF09-A7B6-4817-8BDB-B9CB8C62A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A0E622-90CA-4D96-9654-45CB83C5A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95EB56-75CC-4ED5-8898-0F3C5A5F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BBC709-BFC6-415D-8FD9-94BD8E8F1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F704BE-B86D-434C-BB09-D272B930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20401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FEEF09-A7B6-4817-8BDB-B9CB8C62A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A0E622-90CA-4D96-9654-45CB83C5A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95EB56-75CC-4ED5-8898-0F3C5A5F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108B-BBC6-437E-A172-895482795B1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BBC709-BFC6-415D-8FD9-94BD8E8F1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2F704BE-B86D-434C-BB09-D272B930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155C5-E0C5-4DA3-93CB-C7BF853FE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532895"/>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02514674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45" r:id="rId4"/>
    <p:sldLayoutId id="2147483746" r:id="rId5"/>
    <p:sldLayoutId id="2147483747" r:id="rId6"/>
    <p:sldLayoutId id="2147483748" r:id="rId7"/>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26772293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5427883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202873094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7483782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2615449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06/11/2022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402069768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70.xml"/><Relationship Id="rId5" Type="http://schemas.openxmlformats.org/officeDocument/2006/relationships/image" Target="../media/image9.png"/><Relationship Id="rId4" Type="http://schemas.openxmlformats.org/officeDocument/2006/relationships/image" Target="../media/image8.w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2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microsoft.com/office/2007/relationships/media" Target="../media/media3.mp3"/><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126.xml"/><Relationship Id="rId10" Type="http://schemas.openxmlformats.org/officeDocument/2006/relationships/image" Target="../media/image26.gif"/><Relationship Id="rId4" Type="http://schemas.openxmlformats.org/officeDocument/2006/relationships/audio" Target="../media/media3.mp3"/><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0.png"/><Relationship Id="rId3" Type="http://schemas.microsoft.com/office/2007/relationships/media" Target="../media/media2.mp3"/><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11" Type="http://schemas.openxmlformats.org/officeDocument/2006/relationships/image" Target="../media/image12.png"/><Relationship Id="rId5" Type="http://schemas.openxmlformats.org/officeDocument/2006/relationships/slideLayout" Target="../slideLayouts/slideLayout137.xml"/><Relationship Id="rId10" Type="http://schemas.openxmlformats.org/officeDocument/2006/relationships/image" Target="../media/image26.gif"/><Relationship Id="rId4" Type="http://schemas.openxmlformats.org/officeDocument/2006/relationships/audio" Target="../media/media2.mp3"/><Relationship Id="rId9" Type="http://schemas.openxmlformats.org/officeDocument/2006/relationships/image" Target="../media/image29.png"/><Relationship Id="rId14" Type="http://schemas.openxmlformats.org/officeDocument/2006/relationships/image" Target="../media/image31.gif"/></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0.png"/><Relationship Id="rId3" Type="http://schemas.microsoft.com/office/2007/relationships/media" Target="../media/media2.mp3"/><Relationship Id="rId7" Type="http://schemas.openxmlformats.org/officeDocument/2006/relationships/image" Target="../media/image32.png"/><Relationship Id="rId12"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11" Type="http://schemas.openxmlformats.org/officeDocument/2006/relationships/image" Target="../media/image12.png"/><Relationship Id="rId5" Type="http://schemas.openxmlformats.org/officeDocument/2006/relationships/slideLayout" Target="../slideLayouts/slideLayout148.xml"/><Relationship Id="rId10" Type="http://schemas.openxmlformats.org/officeDocument/2006/relationships/image" Target="../media/image26.gif"/><Relationship Id="rId4" Type="http://schemas.openxmlformats.org/officeDocument/2006/relationships/audio" Target="../media/media2.mp3"/><Relationship Id="rId9" Type="http://schemas.openxmlformats.org/officeDocument/2006/relationships/image" Target="../media/image34.png"/><Relationship Id="rId14" Type="http://schemas.openxmlformats.org/officeDocument/2006/relationships/image" Target="../media/image31.gif"/></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microsoft.com/office/2007/relationships/media" Target="../media/media2.mp3"/><Relationship Id="rId7" Type="http://schemas.openxmlformats.org/officeDocument/2006/relationships/image" Target="../media/image35.png"/><Relationship Id="rId12"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11" Type="http://schemas.openxmlformats.org/officeDocument/2006/relationships/image" Target="../media/image12.png"/><Relationship Id="rId5" Type="http://schemas.openxmlformats.org/officeDocument/2006/relationships/slideLayout" Target="../slideLayouts/slideLayout159.xml"/><Relationship Id="rId10" Type="http://schemas.openxmlformats.org/officeDocument/2006/relationships/image" Target="../media/image26.gif"/><Relationship Id="rId4" Type="http://schemas.openxmlformats.org/officeDocument/2006/relationships/audio" Target="../media/media2.mp3"/><Relationship Id="rId9" Type="http://schemas.openxmlformats.org/officeDocument/2006/relationships/image" Target="../media/image37.png"/><Relationship Id="rId14" Type="http://schemas.openxmlformats.org/officeDocument/2006/relationships/image" Target="../media/image31.gif"/></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2.gif"/><Relationship Id="rId18" Type="http://schemas.openxmlformats.org/officeDocument/2006/relationships/image" Target="../media/image47.png"/><Relationship Id="rId3" Type="http://schemas.microsoft.com/office/2007/relationships/media" Target="../media/media5.mp3"/><Relationship Id="rId7" Type="http://schemas.openxmlformats.org/officeDocument/2006/relationships/slideLayout" Target="../slideLayouts/slideLayout170.xml"/><Relationship Id="rId12" Type="http://schemas.openxmlformats.org/officeDocument/2006/relationships/image" Target="../media/image26.gif"/><Relationship Id="rId17" Type="http://schemas.openxmlformats.org/officeDocument/2006/relationships/image" Target="../media/image30.png"/><Relationship Id="rId2" Type="http://schemas.openxmlformats.org/officeDocument/2006/relationships/audio" Target="../media/media4.mp3"/><Relationship Id="rId16" Type="http://schemas.openxmlformats.org/officeDocument/2006/relationships/image" Target="../media/image12.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41.png"/><Relationship Id="rId5" Type="http://schemas.microsoft.com/office/2007/relationships/media" Target="../media/media2.mp3"/><Relationship Id="rId15" Type="http://schemas.openxmlformats.org/officeDocument/2006/relationships/image" Target="../media/image44.gif"/><Relationship Id="rId10" Type="http://schemas.openxmlformats.org/officeDocument/2006/relationships/image" Target="../media/image39.png"/><Relationship Id="rId19" Type="http://schemas.openxmlformats.org/officeDocument/2006/relationships/image" Target="../media/image31.gif"/><Relationship Id="rId4" Type="http://schemas.openxmlformats.org/officeDocument/2006/relationships/audio" Target="../media/media5.mp3"/><Relationship Id="rId9" Type="http://schemas.openxmlformats.org/officeDocument/2006/relationships/image" Target="../media/image38.png"/><Relationship Id="rId14" Type="http://schemas.openxmlformats.org/officeDocument/2006/relationships/image" Target="../media/image43.gif"/></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audio" Target="../media/audio6.wav"/><Relationship Id="rId12" Type="http://schemas.openxmlformats.org/officeDocument/2006/relationships/image" Target="../media/image51.gif"/><Relationship Id="rId2" Type="http://schemas.openxmlformats.org/officeDocument/2006/relationships/slideLayout" Target="../slideLayouts/slideLayout198.xml"/><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50.gif"/><Relationship Id="rId5" Type="http://schemas.openxmlformats.org/officeDocument/2006/relationships/audio" Target="../media/audio5.wav"/><Relationship Id="rId10" Type="http://schemas.openxmlformats.org/officeDocument/2006/relationships/audio" Target="../media/audio7.wav"/><Relationship Id="rId4" Type="http://schemas.openxmlformats.org/officeDocument/2006/relationships/audio" Target="../media/audio4.wav"/><Relationship Id="rId9" Type="http://schemas.openxmlformats.org/officeDocument/2006/relationships/image" Target="../media/image49.jpe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audio" Target="../media/audio6.wav"/><Relationship Id="rId12" Type="http://schemas.openxmlformats.org/officeDocument/2006/relationships/image" Target="../media/image51.gif"/><Relationship Id="rId2" Type="http://schemas.openxmlformats.org/officeDocument/2006/relationships/slideLayout" Target="../slideLayouts/slideLayout209.xml"/><Relationship Id="rId1" Type="http://schemas.openxmlformats.org/officeDocument/2006/relationships/tags" Target="../tags/tag3.xml"/><Relationship Id="rId6" Type="http://schemas.openxmlformats.org/officeDocument/2006/relationships/audio" Target="../media/audio1.wav"/><Relationship Id="rId11" Type="http://schemas.openxmlformats.org/officeDocument/2006/relationships/image" Target="../media/image50.gif"/><Relationship Id="rId5" Type="http://schemas.openxmlformats.org/officeDocument/2006/relationships/audio" Target="../media/audio5.wav"/><Relationship Id="rId10" Type="http://schemas.openxmlformats.org/officeDocument/2006/relationships/audio" Target="../media/audio7.wav"/><Relationship Id="rId4" Type="http://schemas.openxmlformats.org/officeDocument/2006/relationships/audio" Target="../media/audio4.wav"/><Relationship Id="rId9" Type="http://schemas.openxmlformats.org/officeDocument/2006/relationships/image" Target="../media/image49.jpe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audio" Target="../media/audio6.wav"/><Relationship Id="rId12" Type="http://schemas.openxmlformats.org/officeDocument/2006/relationships/image" Target="../media/image51.gif"/><Relationship Id="rId2" Type="http://schemas.openxmlformats.org/officeDocument/2006/relationships/slideLayout" Target="../slideLayouts/slideLayout220.xml"/><Relationship Id="rId1" Type="http://schemas.openxmlformats.org/officeDocument/2006/relationships/tags" Target="../tags/tag4.xml"/><Relationship Id="rId6" Type="http://schemas.openxmlformats.org/officeDocument/2006/relationships/audio" Target="../media/audio1.wav"/><Relationship Id="rId11" Type="http://schemas.openxmlformats.org/officeDocument/2006/relationships/image" Target="../media/image50.gif"/><Relationship Id="rId5" Type="http://schemas.openxmlformats.org/officeDocument/2006/relationships/audio" Target="../media/audio5.wav"/><Relationship Id="rId10" Type="http://schemas.openxmlformats.org/officeDocument/2006/relationships/audio" Target="../media/audio7.wav"/><Relationship Id="rId4" Type="http://schemas.openxmlformats.org/officeDocument/2006/relationships/audio" Target="../media/audio4.wav"/><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jpeg"/><Relationship Id="rId1" Type="http://schemas.openxmlformats.org/officeDocument/2006/relationships/slideLayout" Target="../slideLayouts/slideLayout109.xml"/><Relationship Id="rId5" Type="http://schemas.openxmlformats.org/officeDocument/2006/relationships/image" Target="../media/image55.gif"/><Relationship Id="rId4" Type="http://schemas.openxmlformats.org/officeDocument/2006/relationships/image" Target="../media/image54.wmf"/></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mp3"/><Relationship Id="rId7"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slideLayout" Target="../slideLayouts/slideLayout97.xml"/><Relationship Id="rId4" Type="http://schemas.openxmlformats.org/officeDocument/2006/relationships/audio" Target="../media/media1.mp3"/></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2" y="0"/>
            <a:ext cx="25146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6413" y="4205288"/>
            <a:ext cx="28956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HCA207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62" y="5100637"/>
            <a:ext cx="3048000" cy="2014538"/>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BUBBL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6337" y="-272257"/>
            <a:ext cx="2125663"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WordArt 6"/>
          <p:cNvSpPr>
            <a:spLocks noChangeArrowheads="1" noChangeShapeType="1" noTextEdit="1"/>
          </p:cNvSpPr>
          <p:nvPr/>
        </p:nvSpPr>
        <p:spPr bwMode="auto">
          <a:xfrm>
            <a:off x="2614613" y="919163"/>
            <a:ext cx="7451724" cy="1219200"/>
          </a:xfrm>
          <a:prstGeom prst="rect">
            <a:avLst/>
          </a:prstGeom>
        </p:spPr>
        <p:txBody>
          <a:bodyPr wrap="none" fromWordArt="1">
            <a:prstTxWarp prst="textPlain">
              <a:avLst>
                <a:gd name="adj" fmla="val 50000"/>
              </a:avLst>
            </a:prstTxWarp>
          </a:bodyPr>
          <a:lstStyle/>
          <a:p>
            <a:pPr algn="ctr">
              <a:defRPr/>
            </a:pP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Nhiệt</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liệt</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chào</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mừng</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các</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thầy</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cô</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về</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dự</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giờ</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lớp</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3B</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sp>
        <p:nvSpPr>
          <p:cNvPr id="2055" name="WordArt 7"/>
          <p:cNvSpPr>
            <a:spLocks noChangeArrowheads="1" noChangeShapeType="1" noTextEdit="1"/>
          </p:cNvSpPr>
          <p:nvPr/>
        </p:nvSpPr>
        <p:spPr bwMode="auto">
          <a:xfrm>
            <a:off x="1506511" y="2652712"/>
            <a:ext cx="9178977" cy="1752600"/>
          </a:xfrm>
          <a:prstGeom prst="rect">
            <a:avLst/>
          </a:prstGeom>
        </p:spPr>
        <p:txBody>
          <a:bodyPr wrap="none" fromWordArt="1">
            <a:prstTxWarp prst="textPlain">
              <a:avLst>
                <a:gd name="adj" fmla="val 50000"/>
              </a:avLst>
            </a:prstTxWarp>
          </a:bodyPr>
          <a:lstStyle/>
          <a:p>
            <a:pPr algn="ctr">
              <a:defRPr/>
            </a:pPr>
            <a:r>
              <a:rPr lang="en-US" sz="36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Môn</a:t>
            </a: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 </a:t>
            </a:r>
            <a:r>
              <a:rPr 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a:rPr>
              <a:t>TOÁN</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sp>
        <p:nvSpPr>
          <p:cNvPr id="2056" name="WordArt 8"/>
          <p:cNvSpPr>
            <a:spLocks noChangeArrowheads="1" noChangeShapeType="1" noTextEdit="1"/>
          </p:cNvSpPr>
          <p:nvPr/>
        </p:nvSpPr>
        <p:spPr bwMode="auto">
          <a:xfrm>
            <a:off x="3983635" y="5100636"/>
            <a:ext cx="5565099" cy="919163"/>
          </a:xfrm>
          <a:prstGeom prst="rect">
            <a:avLst/>
          </a:prstGeom>
        </p:spPr>
        <p:txBody>
          <a:bodyPr wrap="none" fromWordArt="1">
            <a:prstTxWarp prst="textPlain">
              <a:avLst>
                <a:gd name="adj" fmla="val 49198"/>
              </a:avLst>
            </a:prstTxWarp>
          </a:bodyPr>
          <a:lstStyle/>
          <a:p>
            <a:pPr algn="ctr">
              <a:defRPr/>
            </a:pPr>
            <a:r>
              <a:rPr lang="en-US" sz="2800" kern="10" dirty="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GV </a:t>
            </a:r>
            <a:r>
              <a:rPr lang="en-US" sz="2800" kern="10" dirty="0" err="1">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thực</a:t>
            </a:r>
            <a:r>
              <a:rPr lang="en-US" sz="2800" kern="10" dirty="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 </a:t>
            </a:r>
            <a:r>
              <a:rPr lang="en-US" sz="2800" kern="10" dirty="0" err="1"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hiện</a:t>
            </a:r>
            <a:r>
              <a:rPr lang="en-US" sz="2800" kern="10" dirty="0"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 : </a:t>
            </a:r>
            <a:r>
              <a:rPr lang="en-US" sz="2800" kern="10" dirty="0" err="1"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Đỗ</a:t>
            </a:r>
            <a:r>
              <a:rPr lang="en-US" sz="2800" kern="10" dirty="0"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 </a:t>
            </a:r>
            <a:r>
              <a:rPr lang="en-US" sz="2800" kern="10" dirty="0" err="1"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Thị</a:t>
            </a:r>
            <a:r>
              <a:rPr lang="en-US" sz="2800" kern="10" dirty="0"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 </a:t>
            </a:r>
            <a:r>
              <a:rPr lang="en-US" sz="2800" kern="10" dirty="0" err="1"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Huế</a:t>
            </a:r>
            <a:endParaRPr lang="en-US" sz="2800" kern="10" dirty="0"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endParaRPr>
          </a:p>
          <a:p>
            <a:pPr algn="ctr">
              <a:defRPr/>
            </a:pPr>
            <a:r>
              <a:rPr lang="en-US" sz="2800" kern="10" dirty="0" err="1"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Sinh</a:t>
            </a:r>
            <a:r>
              <a:rPr lang="en-US" sz="2800" kern="10" dirty="0"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 </a:t>
            </a:r>
            <a:r>
              <a:rPr lang="en-US" sz="2800" kern="10" dirty="0" err="1"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năm</a:t>
            </a:r>
            <a:r>
              <a:rPr lang="en-US" sz="2800" kern="10" dirty="0" smtClean="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rPr>
              <a:t>:  1975</a:t>
            </a:r>
            <a:endParaRPr lang="en-US" sz="2800" kern="10" dirty="0">
              <a:ln w="9525">
                <a:solidFill>
                  <a:srgbClr val="FF0000"/>
                </a:solidFill>
                <a:round/>
                <a:headEnd/>
                <a:tailEnd/>
              </a:ln>
              <a:solidFill>
                <a:srgbClr val="336699"/>
              </a:solidFill>
              <a:effectLst>
                <a:outerShdw dist="45791" dir="2021404" algn="ctr" rotWithShape="0">
                  <a:srgbClr val="B2B2B2">
                    <a:alpha val="79999"/>
                  </a:srgbClr>
                </a:outerShdw>
              </a:effectLst>
              <a:latin typeface="Arial"/>
              <a:cs typeface="Arial"/>
            </a:endParaRPr>
          </a:p>
        </p:txBody>
      </p:sp>
    </p:spTree>
    <p:extLst>
      <p:ext uri="{BB962C8B-B14F-4D97-AF65-F5344CB8AC3E}">
        <p14:creationId xmlns:p14="http://schemas.microsoft.com/office/powerpoint/2010/main" val="2621001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5002B8-9795-4DBC-B22C-AE410E29BC9A}"/>
              </a:ext>
            </a:extLst>
          </p:cNvPr>
          <p:cNvPicPr>
            <a:picLocks noChangeAspect="1"/>
          </p:cNvPicPr>
          <p:nvPr/>
        </p:nvPicPr>
        <p:blipFill>
          <a:blip r:embed="rId3" cstate="print"/>
          <a:stretch>
            <a:fillRect/>
          </a:stretch>
        </p:blipFill>
        <p:spPr>
          <a:xfrm>
            <a:off x="1553534" y="738023"/>
            <a:ext cx="9084932" cy="4542472"/>
          </a:xfrm>
          <a:prstGeom prst="rect">
            <a:avLst/>
          </a:prstGeom>
        </p:spPr>
      </p:pic>
    </p:spTree>
    <p:extLst>
      <p:ext uri="{BB962C8B-B14F-4D97-AF65-F5344CB8AC3E}">
        <p14:creationId xmlns:p14="http://schemas.microsoft.com/office/powerpoint/2010/main" val="1624963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8A45BD-9619-6ED9-C6E6-A00D06A5AE6A}"/>
              </a:ext>
            </a:extLst>
          </p:cNvPr>
          <p:cNvSpPr>
            <a:spLocks noGrp="1"/>
          </p:cNvSpPr>
          <p:nvPr>
            <p:ph type="title"/>
          </p:nvPr>
        </p:nvSpPr>
        <p:spPr/>
        <p:txBody>
          <a:bodyPr/>
          <a:lstStyle/>
          <a:p>
            <a:endParaRPr lang="en-US"/>
          </a:p>
        </p:txBody>
      </p:sp>
      <p:pic>
        <p:nvPicPr>
          <p:cNvPr id="5" name="Content Placeholder 4" descr="A picture containing diagram&#10;&#10;Description automatically generated">
            <a:extLst>
              <a:ext uri="{FF2B5EF4-FFF2-40B4-BE49-F238E27FC236}">
                <a16:creationId xmlns:a16="http://schemas.microsoft.com/office/drawing/2014/main" xmlns="" id="{166A53A8-6B9E-A27B-F37C-2A8AE4F11D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7492"/>
            <a:ext cx="12191999" cy="7062907"/>
          </a:xfrm>
        </p:spPr>
      </p:pic>
      <p:sp>
        <p:nvSpPr>
          <p:cNvPr id="6" name="TextBox 5">
            <a:extLst>
              <a:ext uri="{FF2B5EF4-FFF2-40B4-BE49-F238E27FC236}">
                <a16:creationId xmlns:a16="http://schemas.microsoft.com/office/drawing/2014/main" xmlns="" id="{05A3E0AF-5E9B-EAC0-29A2-B1780F4E4DBD}"/>
              </a:ext>
            </a:extLst>
          </p:cNvPr>
          <p:cNvSpPr txBox="1"/>
          <p:nvPr/>
        </p:nvSpPr>
        <p:spPr>
          <a:xfrm>
            <a:off x="2898305" y="4943007"/>
            <a:ext cx="897081" cy="646331"/>
          </a:xfrm>
          <a:prstGeom prst="rect">
            <a:avLst/>
          </a:prstGeom>
          <a:noFill/>
        </p:spPr>
        <p:txBody>
          <a:bodyPr wrap="square" rtlCol="0">
            <a:spAutoFit/>
          </a:bodyPr>
          <a:lstStyle/>
          <a:p>
            <a:r>
              <a:rPr lang="en-US" sz="3600" dirty="0">
                <a:solidFill>
                  <a:srgbClr val="FF0000"/>
                </a:solidFill>
                <a:latin typeface="Arial" panose="020B0604020202020204" pitchFamily="34" charset="0"/>
                <a:cs typeface="Arial" panose="020B0604020202020204" pitchFamily="34" charset="0"/>
              </a:rPr>
              <a:t>68</a:t>
            </a:r>
          </a:p>
        </p:txBody>
      </p:sp>
      <p:sp>
        <p:nvSpPr>
          <p:cNvPr id="7" name="TextBox 6">
            <a:extLst>
              <a:ext uri="{FF2B5EF4-FFF2-40B4-BE49-F238E27FC236}">
                <a16:creationId xmlns:a16="http://schemas.microsoft.com/office/drawing/2014/main" xmlns="" id="{4F30C8B0-DB82-CC33-8034-905D7F4F2412}"/>
              </a:ext>
            </a:extLst>
          </p:cNvPr>
          <p:cNvSpPr txBox="1"/>
          <p:nvPr/>
        </p:nvSpPr>
        <p:spPr>
          <a:xfrm>
            <a:off x="4572000" y="4965098"/>
            <a:ext cx="947185" cy="646331"/>
          </a:xfrm>
          <a:prstGeom prst="rect">
            <a:avLst/>
          </a:prstGeom>
          <a:noFill/>
        </p:spPr>
        <p:txBody>
          <a:bodyPr wrap="square" rtlCol="0">
            <a:spAutoFit/>
          </a:bodyPr>
          <a:lstStyle/>
          <a:p>
            <a:r>
              <a:rPr lang="en-US" sz="3600" dirty="0">
                <a:solidFill>
                  <a:srgbClr val="FF0000"/>
                </a:solidFill>
                <a:latin typeface="Arial" panose="020B0604020202020204" pitchFamily="34" charset="0"/>
                <a:cs typeface="Arial" panose="020B0604020202020204" pitchFamily="34" charset="0"/>
              </a:rPr>
              <a:t>39</a:t>
            </a:r>
          </a:p>
        </p:txBody>
      </p:sp>
      <p:sp>
        <p:nvSpPr>
          <p:cNvPr id="9" name="TextBox 8">
            <a:extLst>
              <a:ext uri="{FF2B5EF4-FFF2-40B4-BE49-F238E27FC236}">
                <a16:creationId xmlns:a16="http://schemas.microsoft.com/office/drawing/2014/main" xmlns="" id="{C68B0331-2A77-9EA6-8E8E-250DF0B4EF09}"/>
              </a:ext>
            </a:extLst>
          </p:cNvPr>
          <p:cNvSpPr txBox="1"/>
          <p:nvPr/>
        </p:nvSpPr>
        <p:spPr>
          <a:xfrm>
            <a:off x="6184607" y="4943006"/>
            <a:ext cx="947185" cy="646331"/>
          </a:xfrm>
          <a:prstGeom prst="rect">
            <a:avLst/>
          </a:prstGeom>
          <a:noFill/>
        </p:spPr>
        <p:txBody>
          <a:bodyPr wrap="square" rtlCol="0">
            <a:spAutoFit/>
          </a:bodyPr>
          <a:lstStyle/>
          <a:p>
            <a:r>
              <a:rPr lang="en-US" sz="3600" dirty="0">
                <a:solidFill>
                  <a:srgbClr val="FF0000"/>
                </a:solidFill>
                <a:latin typeface="Arial" panose="020B0604020202020204" pitchFamily="34" charset="0"/>
                <a:cs typeface="Arial" panose="020B0604020202020204" pitchFamily="34" charset="0"/>
              </a:rPr>
              <a:t>77</a:t>
            </a:r>
          </a:p>
        </p:txBody>
      </p:sp>
    </p:spTree>
    <p:extLst>
      <p:ext uri="{BB962C8B-B14F-4D97-AF65-F5344CB8AC3E}">
        <p14:creationId xmlns:p14="http://schemas.microsoft.com/office/powerpoint/2010/main" val="1662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23154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prstClr val="black"/>
              </a:solidFill>
            </a:endParaRPr>
          </a:p>
        </p:txBody>
      </p:sp>
      <p:grpSp>
        <p:nvGrpSpPr>
          <p:cNvPr id="2" name="Group 1">
            <a:extLst>
              <a:ext uri="{FF2B5EF4-FFF2-40B4-BE49-F238E27FC236}">
                <a16:creationId xmlns="" xmlns:a16="http://schemas.microsoft.com/office/drawing/2014/main" id="{B76489F2-DF7B-430C-BCB6-372FEAAA1BE7}"/>
              </a:ext>
            </a:extLst>
          </p:cNvPr>
          <p:cNvGrpSpPr/>
          <p:nvPr/>
        </p:nvGrpSpPr>
        <p:grpSpPr>
          <a:xfrm>
            <a:off x="1128924" y="410035"/>
            <a:ext cx="5968483" cy="1036988"/>
            <a:chOff x="1647084" y="420195"/>
            <a:chExt cx="2262246" cy="1036988"/>
          </a:xfrm>
        </p:grpSpPr>
        <p:pic>
          <p:nvPicPr>
            <p:cNvPr id="23" name="Picture 22">
              <a:extLst>
                <a:ext uri="{FF2B5EF4-FFF2-40B4-BE49-F238E27FC236}">
                  <a16:creationId xmlns=""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 xmlns:a16="http://schemas.microsoft.com/office/drawing/2014/main" id="{F1C2DCC2-02E5-4FB7-B519-6F752FC71B09}"/>
                </a:ext>
              </a:extLst>
            </p:cNvPr>
            <p:cNvSpPr txBox="1"/>
            <p:nvPr/>
          </p:nvSpPr>
          <p:spPr>
            <a:xfrm>
              <a:off x="1751280" y="600135"/>
              <a:ext cx="2129990" cy="677108"/>
            </a:xfrm>
            <a:prstGeom prst="rect">
              <a:avLst/>
            </a:prstGeom>
            <a:noFill/>
          </p:spPr>
          <p:txBody>
            <a:bodyPr wrap="none" lIns="0" tIns="0" rIns="0" bIns="0" rtlCol="0">
              <a:spAutoFit/>
            </a:bodyPr>
            <a:lstStyle/>
            <a:p>
              <a:pPr>
                <a:defRPr/>
              </a:pPr>
              <a:r>
                <a:rPr lang="en-US" sz="4400" b="1" dirty="0">
                  <a:solidFill>
                    <a:prstClr val="black"/>
                  </a:solidFill>
                  <a:latin typeface="Times New Roman" panose="02020603050405020304" pitchFamily="18" charset="0"/>
                  <a:cs typeface="Times New Roman" panose="02020603050405020304" pitchFamily="18" charset="0"/>
                </a:rPr>
                <a:t>2. </a:t>
              </a:r>
              <a:r>
                <a:rPr lang="en-US" sz="4400" b="1" dirty="0" err="1">
                  <a:solidFill>
                    <a:prstClr val="black"/>
                  </a:solidFill>
                  <a:latin typeface="Times New Roman" panose="02020603050405020304" pitchFamily="18" charset="0"/>
                  <a:cs typeface="Times New Roman" panose="02020603050405020304" pitchFamily="18" charset="0"/>
                </a:rPr>
                <a:t>Tính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nhẩm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theo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mẫu</a:t>
              </a:r>
              <a:endParaRPr lang="en-US" sz="4400" b="1" dirty="0">
                <a:solidFill>
                  <a:prstClr val="black"/>
                </a:solidFill>
                <a:latin typeface="Times New Roman" panose="02020603050405020304" pitchFamily="18" charset="0"/>
                <a:cs typeface="Times New Roman" panose="02020603050405020304" pitchFamily="18" charset="0"/>
              </a:endParaRPr>
            </a:p>
          </p:txBody>
        </p:sp>
      </p:grpSp>
      <p:sp>
        <p:nvSpPr>
          <p:cNvPr id="4" name="Rectangle: Rounded Corners 3">
            <a:extLst>
              <a:ext uri="{FF2B5EF4-FFF2-40B4-BE49-F238E27FC236}">
                <a16:creationId xmlns="" xmlns:a16="http://schemas.microsoft.com/office/drawing/2014/main" id="{F809B89D-B592-49C7-A507-C5D875596199}"/>
              </a:ext>
            </a:extLst>
          </p:cNvPr>
          <p:cNvSpPr/>
          <p:nvPr/>
        </p:nvSpPr>
        <p:spPr>
          <a:xfrm>
            <a:off x="731520" y="2054471"/>
            <a:ext cx="544973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prstClr val="white"/>
                </a:solidFill>
                <a:latin typeface="Times New Roman" panose="02020603050405020304" pitchFamily="18" charset="0"/>
                <a:cs typeface="Times New Roman" panose="02020603050405020304" pitchFamily="18" charset="0"/>
              </a:rPr>
              <a:t>Mẫu</a:t>
            </a:r>
            <a:r>
              <a:rPr lang="en-US" sz="3600" dirty="0">
                <a:solidFill>
                  <a:prstClr val="white"/>
                </a:solidFill>
                <a:latin typeface="Times New Roman" panose="02020603050405020304" pitchFamily="18" charset="0"/>
                <a:cs typeface="Times New Roman" panose="02020603050405020304" pitchFamily="18" charset="0"/>
              </a:rPr>
              <a:t>: 20 x 3 = ?</a:t>
            </a:r>
          </a:p>
          <a:p>
            <a:r>
              <a:rPr lang="en-US" sz="3600" dirty="0" err="1">
                <a:solidFill>
                  <a:prstClr val="white"/>
                </a:solidFill>
                <a:latin typeface="Times New Roman" panose="02020603050405020304" pitchFamily="18" charset="0"/>
                <a:cs typeface="Times New Roman" panose="02020603050405020304" pitchFamily="18" charset="0"/>
              </a:rPr>
              <a:t>Nhẩm</a:t>
            </a:r>
            <a:r>
              <a:rPr lang="en-US" sz="3600" dirty="0">
                <a:solidFill>
                  <a:prstClr val="white"/>
                </a:solidFill>
                <a:latin typeface="Times New Roman" panose="02020603050405020304" pitchFamily="18" charset="0"/>
                <a:cs typeface="Times New Roman" panose="02020603050405020304" pitchFamily="18" charset="0"/>
              </a:rPr>
              <a:t>: 2 </a:t>
            </a:r>
            <a:r>
              <a:rPr lang="en-US" sz="3600" dirty="0" err="1">
                <a:solidFill>
                  <a:prstClr val="white"/>
                </a:solidFill>
                <a:latin typeface="Times New Roman" panose="02020603050405020304" pitchFamily="18" charset="0"/>
                <a:cs typeface="Times New Roman" panose="02020603050405020304" pitchFamily="18" charset="0"/>
              </a:rPr>
              <a:t>chục</a:t>
            </a:r>
            <a:r>
              <a:rPr lang="en-US" sz="3600" dirty="0">
                <a:solidFill>
                  <a:prstClr val="white"/>
                </a:solidFill>
                <a:latin typeface="Times New Roman" panose="02020603050405020304" pitchFamily="18" charset="0"/>
                <a:cs typeface="Times New Roman" panose="02020603050405020304" pitchFamily="18" charset="0"/>
              </a:rPr>
              <a:t>  x 3 = 6 </a:t>
            </a:r>
            <a:r>
              <a:rPr lang="en-US" sz="3600" dirty="0" err="1">
                <a:solidFill>
                  <a:prstClr val="white"/>
                </a:solidFill>
                <a:latin typeface="Times New Roman" panose="02020603050405020304" pitchFamily="18" charset="0"/>
                <a:cs typeface="Times New Roman" panose="02020603050405020304" pitchFamily="18" charset="0"/>
              </a:rPr>
              <a:t>chục</a:t>
            </a:r>
            <a:endParaRPr lang="en-US" sz="3600" dirty="0">
              <a:solidFill>
                <a:prstClr val="white"/>
              </a:solidFill>
              <a:latin typeface="Times New Roman" panose="02020603050405020304" pitchFamily="18" charset="0"/>
              <a:cs typeface="Times New Roman" panose="02020603050405020304" pitchFamily="18" charset="0"/>
            </a:endParaRPr>
          </a:p>
          <a:p>
            <a:r>
              <a:rPr lang="en-US" sz="3600" dirty="0">
                <a:solidFill>
                  <a:prstClr val="white"/>
                </a:solidFill>
                <a:latin typeface="Times New Roman" panose="02020603050405020304" pitchFamily="18" charset="0"/>
                <a:cs typeface="Times New Roman" panose="02020603050405020304" pitchFamily="18" charset="0"/>
              </a:rPr>
              <a:t>20 x 3 = 60</a:t>
            </a:r>
          </a:p>
        </p:txBody>
      </p:sp>
      <p:sp>
        <p:nvSpPr>
          <p:cNvPr id="5" name="TextBox 4">
            <a:extLst>
              <a:ext uri="{FF2B5EF4-FFF2-40B4-BE49-F238E27FC236}">
                <a16:creationId xmlns=""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solidFill>
                  <a:prstClr val="black"/>
                </a:solidFill>
                <a:latin typeface="Times New Roman" panose="02020603050405020304" pitchFamily="18" charset="0"/>
                <a:cs typeface="Times New Roman" panose="02020603050405020304" pitchFamily="18" charset="0"/>
              </a:rPr>
              <a:t>10 x 8             20 x 4</a:t>
            </a:r>
          </a:p>
          <a:p>
            <a:r>
              <a:rPr lang="en-US" sz="4400" b="1" dirty="0">
                <a:solidFill>
                  <a:prstClr val="black"/>
                </a:solidFill>
                <a:latin typeface="Times New Roman" panose="02020603050405020304" pitchFamily="18" charset="0"/>
                <a:cs typeface="Times New Roman" panose="02020603050405020304" pitchFamily="18" charset="0"/>
              </a:rPr>
              <a:t>30 x 3             40 x 2</a:t>
            </a:r>
          </a:p>
        </p:txBody>
      </p:sp>
      <p:pic>
        <p:nvPicPr>
          <p:cNvPr id="11" name="Picture 10">
            <a:extLst>
              <a:ext uri="{FF2B5EF4-FFF2-40B4-BE49-F238E27FC236}">
                <a16:creationId xmlns="" xmlns:a16="http://schemas.microsoft.com/office/drawing/2014/main" id="{2FEBDA80-5777-451C-88C0-1002E4535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 xmlns:a16="http://schemas.microsoft.com/office/drawing/2014/main" id="{307E0B1E-58E6-4F4D-88D0-6B21F6C647C5}"/>
              </a:ext>
            </a:extLst>
          </p:cNvPr>
          <p:cNvGrpSpPr/>
          <p:nvPr/>
        </p:nvGrpSpPr>
        <p:grpSpPr>
          <a:xfrm>
            <a:off x="8007399" y="4076074"/>
            <a:ext cx="2618643" cy="1688596"/>
            <a:chOff x="7551217" y="3932926"/>
            <a:chExt cx="2618643" cy="1688596"/>
          </a:xfrm>
        </p:grpSpPr>
        <p:pic>
          <p:nvPicPr>
            <p:cNvPr id="13" name="Picture 12">
              <a:extLst>
                <a:ext uri="{FF2B5EF4-FFF2-40B4-BE49-F238E27FC236}">
                  <a16:creationId xmlns="" xmlns:a16="http://schemas.microsoft.com/office/drawing/2014/main" id="{CD8322A0-01E9-4B57-BD82-0EB4C3379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 xmlns:a16="http://schemas.microsoft.com/office/drawing/2014/main" id="{5DA32B8E-87AB-41D8-B6D8-A808E3ABBD60}"/>
                </a:ext>
              </a:extLst>
            </p:cNvPr>
            <p:cNvSpPr txBox="1"/>
            <p:nvPr/>
          </p:nvSpPr>
          <p:spPr>
            <a:xfrm rot="1398626">
              <a:off x="7860711" y="3932926"/>
              <a:ext cx="1849819" cy="1569660"/>
            </a:xfrm>
            <a:prstGeom prst="rect">
              <a:avLst/>
            </a:prstGeom>
            <a:noFill/>
          </p:spPr>
          <p:txBody>
            <a:bodyPr wrap="square" rtlCol="0">
              <a:spAutoFit/>
            </a:bodyPr>
            <a:lstStyle/>
            <a:p>
              <a:pPr algn="ctr"/>
              <a:r>
                <a:rPr lang="en-US" sz="3200" b="1" dirty="0" err="1">
                  <a:solidFill>
                    <a:prstClr val="black"/>
                  </a:solidFill>
                  <a:latin typeface="Times New Roman" panose="02020603050405020304" pitchFamily="18" charset="0"/>
                  <a:cs typeface="Times New Roman" panose="02020603050405020304" pitchFamily="18" charset="0"/>
                </a:rPr>
                <a:t>Thảo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luận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nhóm</a:t>
              </a:r>
              <a:endParaRPr lang="en-US" sz="3200" b="1"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3879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0"/>
            <a:ext cx="10667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4762" y="-1"/>
            <a:ext cx="9143999" cy="6857999"/>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1959800" y="986135"/>
            <a:ext cx="5564665" cy="1754326"/>
          </a:xfrm>
          <a:prstGeom prst="rect">
            <a:avLst/>
          </a:prstGeom>
          <a:noFill/>
        </p:spPr>
        <p:txBody>
          <a:bodyPr wrap="none" lIns="91440" tIns="45720" rIns="91440" bIns="45720">
            <a:spAutoFit/>
          </a:bodyPr>
          <a:lstStyle/>
          <a:p>
            <a:pPr algn="ctr"/>
            <a:r>
              <a:rPr lang="en-US" sz="54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VƯỢT</a:t>
            </a:r>
            <a:r>
              <a:rPr lang="en-US" sz="5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CHƯỚNG</a:t>
            </a:r>
            <a:endParaRPr lang="en-US" sz="5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endParaRPr>
          </a:p>
          <a:p>
            <a:pPr algn="ctr"/>
            <a:r>
              <a:rPr lang="en-US" sz="54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NGẠI</a:t>
            </a:r>
            <a:r>
              <a:rPr lang="en-US" sz="5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VẬT</a:t>
            </a:r>
            <a:endParaRPr lang="en-US" sz="5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endParaRP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9440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42" y="0"/>
            <a:ext cx="10668000"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7010397"/>
            <a:ext cx="609600" cy="609600"/>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934195" y="7010398"/>
            <a:ext cx="609600" cy="60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106995" y="208019"/>
                <a:ext cx="4454013" cy="137874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latin typeface="Times New Roman" panose="02020603050405020304" pitchFamily="18" charset="0"/>
                    <a:cs typeface="Times New Roman" panose="02020603050405020304" pitchFamily="18" charset="0"/>
                  </a:rPr>
                  <a:t>10 </a:t>
                </a:r>
                <a14:m>
                  <m:oMath xmlns:m="http://schemas.openxmlformats.org/officeDocument/2006/math">
                    <m:r>
                      <a:rPr lang="en-US" sz="480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800" dirty="0">
                    <a:solidFill>
                      <a:srgbClr val="002060"/>
                    </a:solidFill>
                    <a:latin typeface="Times New Roman" panose="02020603050405020304" pitchFamily="18" charset="0"/>
                    <a:cs typeface="Times New Roman" panose="02020603050405020304" pitchFamily="18" charset="0"/>
                  </a:rPr>
                  <a:t> 8 </a:t>
                </a:r>
                <a14:m>
                  <m:oMath xmlns:m="http://schemas.openxmlformats.org/officeDocument/2006/math">
                    <m:r>
                      <a:rPr lang="en-US" sz="4800" i="1"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800" dirty="0">
                    <a:solidFill>
                      <a:srgbClr val="002060"/>
                    </a:solidFill>
                    <a:latin typeface="Times New Roman" panose="02020603050405020304" pitchFamily="18" charset="0"/>
                    <a:cs typeface="Times New Roman" panose="02020603050405020304" pitchFamily="18" charset="0"/>
                  </a:rPr>
                  <a:t> ? </a:t>
                </a:r>
              </a:p>
            </p:txBody>
          </p:sp>
        </mc:Choice>
        <mc:Fallback xmlns="">
          <p:sp>
            <p:nvSpPr>
              <p:cNvPr id="11" name="Rectangle 10"/>
              <p:cNvSpPr>
                <a:spLocks noRot="1" noChangeAspect="1" noMove="1" noResize="1" noEditPoints="1" noAdjustHandles="1" noChangeArrowheads="1" noChangeShapeType="1" noTextEdit="1"/>
              </p:cNvSpPr>
              <p:nvPr/>
            </p:nvSpPr>
            <p:spPr>
              <a:xfrm>
                <a:off x="3106995" y="208019"/>
                <a:ext cx="4454013" cy="1378747"/>
              </a:xfrm>
              <a:prstGeom prst="rect">
                <a:avLst/>
              </a:prstGeom>
              <a:blipFill rotWithShape="0">
                <a:blip r:embed="rId13"/>
                <a:stretch>
                  <a:fillRect b="-3982"/>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4472C4">
                    <a:lumMod val="50000"/>
                  </a:srgbClr>
                </a:solidFill>
              </a:rPr>
              <a:t>Không trả lời được thì mình giúp cho để qua vòng nhé!</a:t>
            </a:r>
          </a:p>
        </p:txBody>
      </p:sp>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7030A0"/>
                </a:solidFill>
              </a:rPr>
              <a:t>80</a:t>
            </a:r>
          </a:p>
        </p:txBody>
      </p:sp>
      <p:sp>
        <p:nvSpPr>
          <p:cNvPr id="29" name="Rounded Rectangle 28">
            <a:extLst>
              <a:ext uri="{FF2B5EF4-FFF2-40B4-BE49-F238E27FC236}">
                <a16:creationId xmlns="" xmlns:a16="http://schemas.microsoft.com/office/drawing/2014/main" id="{7FA97D5E-C996-4A45-BF50-79835FB500B7}"/>
              </a:ext>
            </a:extLst>
          </p:cNvPr>
          <p:cNvSpPr/>
          <p:nvPr/>
        </p:nvSpPr>
        <p:spPr>
          <a:xfrm>
            <a:off x="6372577" y="576312"/>
            <a:ext cx="913567" cy="630789"/>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Times New Roman" panose="02020603050405020304" pitchFamily="18" charset="0"/>
                <a:cs typeface="Times New Roman" panose="02020603050405020304" pitchFamily="18" charset="0"/>
              </a:rPr>
              <a:t>80</a:t>
            </a:r>
            <a:endParaRPr lang="x-none"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932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29"/>
                                        </p:tgtEl>
                                      </p:cBhvr>
                                    </p:animEffect>
                                    <p:anim calcmode="lin" valueType="num">
                                      <p:cBhvr>
                                        <p:cTn id="28" dur="1000"/>
                                        <p:tgtEl>
                                          <p:spTgt spid="29"/>
                                        </p:tgtEl>
                                        <p:attrNameLst>
                                          <p:attrName>ppt_x</p:attrName>
                                        </p:attrNameLst>
                                      </p:cBhvr>
                                      <p:tavLst>
                                        <p:tav tm="0">
                                          <p:val>
                                            <p:strVal val="ppt_x"/>
                                          </p:val>
                                        </p:tav>
                                        <p:tav tm="100000">
                                          <p:val>
                                            <p:strVal val="ppt_x"/>
                                          </p:val>
                                        </p:tav>
                                      </p:tavLst>
                                    </p:anim>
                                    <p:anim calcmode="lin" valueType="num">
                                      <p:cBhvr>
                                        <p:cTn id="29" dur="1000"/>
                                        <p:tgtEl>
                                          <p:spTgt spid="29"/>
                                        </p:tgtEl>
                                        <p:attrNameLst>
                                          <p:attrName>ppt_y</p:attrName>
                                        </p:attrNameLst>
                                      </p:cBhvr>
                                      <p:tavLst>
                                        <p:tav tm="0">
                                          <p:val>
                                            <p:strVal val="ppt_y"/>
                                          </p:val>
                                        </p:tav>
                                        <p:tav tm="100000">
                                          <p:val>
                                            <p:strVal val="ppt_y+.1"/>
                                          </p:val>
                                        </p:tav>
                                      </p:tavLst>
                                    </p:anim>
                                    <p:set>
                                      <p:cBhvr>
                                        <p:cTn id="30" dur="1" fill="hold">
                                          <p:stCondLst>
                                            <p:cond delay="999"/>
                                          </p:stCondLst>
                                        </p:cTn>
                                        <p:tgtEl>
                                          <p:spTgt spid="2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1306" fill="hold"/>
                                        <p:tgtEl>
                                          <p:spTgt spid="2"/>
                                        </p:tgtEl>
                                      </p:cBhvr>
                                    </p:cmd>
                                  </p:childTnLst>
                                </p:cTn>
                              </p:par>
                            </p:childTnLst>
                          </p:cTn>
                        </p:par>
                        <p:par>
                          <p:cTn id="41" fill="hold">
                            <p:stCondLst>
                              <p:cond delay="1306"/>
                            </p:stCondLst>
                            <p:childTnLst>
                              <p:par>
                                <p:cTn id="42" presetID="10" presetClass="exit" presetSubtype="0" fill="hold" nodeType="afterEffect">
                                  <p:stCondLst>
                                    <p:cond delay="0"/>
                                  </p:stCondLst>
                                  <p:childTnLst>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par>
                          <p:cTn id="45" fill="hold">
                            <p:stCondLst>
                              <p:cond delay="1806"/>
                            </p:stCondLst>
                            <p:childTnLst>
                              <p:par>
                                <p:cTn id="46" presetID="10" presetClass="exit" presetSubtype="0" fill="hold" nodeType="after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35" presetClass="path" presetSubtype="0" accel="50000" decel="50000" fill="hold" nodeType="withEffect">
                                  <p:stCondLst>
                                    <p:cond delay="0"/>
                                  </p:stCondLst>
                                  <p:childTnLst>
                                    <p:animMotion origin="layout" path="M -4.375E-6 0 L -0.75 0 " pathEditMode="relative" rAng="0" ptsTypes="AA">
                                      <p:cBhvr>
                                        <p:cTn id="50" dur="3000" fill="hold"/>
                                        <p:tgtEl>
                                          <p:spTgt spid="4"/>
                                        </p:tgtEl>
                                        <p:attrNameLst>
                                          <p:attrName>ppt_x</p:attrName>
                                          <p:attrName>ppt_y</p:attrName>
                                        </p:attrNameLst>
                                      </p:cBhvr>
                                      <p:rCtr x="-37500" y="0"/>
                                    </p:animMotion>
                                  </p:childTnLst>
                                </p:cTn>
                              </p:par>
                              <p:par>
                                <p:cTn id="51" presetID="1" presetClass="mediacall" presetSubtype="0" fill="hold" nodeType="withEffect">
                                  <p:stCondLst>
                                    <p:cond delay="0"/>
                                  </p:stCondLst>
                                  <p:childTnLst>
                                    <p:cmd type="call" cmd="playFrom(0.0)">
                                      <p:cBhvr>
                                        <p:cTn id="52" dur="3082" fill="hold"/>
                                        <p:tgtEl>
                                          <p:spTgt spid="6"/>
                                        </p:tgtEl>
                                      </p:cBhvr>
                                    </p:cmd>
                                  </p:childTnLst>
                                </p:cTn>
                              </p:par>
                              <p:par>
                                <p:cTn id="53" presetID="35" presetClass="path" presetSubtype="0" accel="50000" decel="50000" fill="hold" nodeType="withEffect">
                                  <p:stCondLst>
                                    <p:cond delay="0"/>
                                  </p:stCondLst>
                                  <p:childTnLst>
                                    <p:animMotion origin="layout" path="M 0 0 L -0.75 0 " pathEditMode="relative" rAng="0" ptsTypes="AA">
                                      <p:cBhvr>
                                        <p:cTn id="54" dur="3000" fill="hold"/>
                                        <p:tgtEl>
                                          <p:spTgt spid="5"/>
                                        </p:tgtEl>
                                        <p:attrNameLst>
                                          <p:attrName>ppt_x</p:attrName>
                                          <p:attrName>ppt_y</p:attrName>
                                        </p:attrNameLst>
                                      </p:cBhvr>
                                      <p:rCtr x="-37500" y="0"/>
                                    </p:animMotion>
                                  </p:childTnLst>
                                </p:cTn>
                              </p:par>
                            </p:childTnLst>
                          </p:cTn>
                        </p:par>
                      </p:childTnLst>
                    </p:cTn>
                  </p:par>
                </p:childTnLst>
              </p:cTn>
              <p:nextCondLst>
                <p:cond evt="onClick" delay="0">
                  <p:tgtEl>
                    <p:spTgt spid="8"/>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6"/>
                </p:tgtEl>
              </p:cMediaNode>
            </p:audio>
            <p:seq concurrent="1" nextAc="seek">
              <p:cTn id="57" restart="whenNotActive" fill="hold" evtFilter="cancelBubble" nodeType="interactiveSeq">
                <p:stCondLst>
                  <p:cond evt="onClick" delay="0">
                    <p:tgtEl>
                      <p:spTgt spid="14"/>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childTnLst>
                          </p:cTn>
                        </p:par>
                        <p:par>
                          <p:cTn id="63" fill="hold">
                            <p:stCondLst>
                              <p:cond delay="500"/>
                            </p:stCondLst>
                            <p:childTnLst>
                              <p:par>
                                <p:cTn id="64" presetID="10" presetClass="exit" presetSubtype="0" fill="hold" grpId="1" nodeType="afterEffect">
                                  <p:stCondLst>
                                    <p:cond delay="0"/>
                                  </p:stCondLst>
                                  <p:childTnLst>
                                    <p:animEffect transition="out" filter="fade">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6" grpId="0" animBg="1"/>
      <p:bldP spid="16" grpId="1" animBg="1"/>
      <p:bldP spid="9" grpId="0" animBg="1"/>
      <p:bldP spid="9" grpId="1" animBg="1"/>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 y="119741"/>
            <a:ext cx="10668000"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17492" y="103902"/>
            <a:ext cx="9143999" cy="6857999"/>
          </a:xfrm>
          <a:prstGeom prst="rect">
            <a:avLst/>
          </a:prstGeom>
        </p:spPr>
      </p:pic>
      <p:pic>
        <p:nvPicPr>
          <p:cNvPr id="6" name="Picture 5">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7010399"/>
            <a:ext cx="609600" cy="6096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latin typeface="Times New Roman" panose="02020603050405020304" pitchFamily="18" charset="0"/>
                    <a:cs typeface="Times New Roman" panose="02020603050405020304" pitchFamily="18" charset="0"/>
                  </a:rPr>
                  <a:t>20 </a:t>
                </a:r>
                <a14:m>
                  <m:oMath xmlns:m="http://schemas.openxmlformats.org/officeDocument/2006/math">
                    <m:r>
                      <a:rPr lang="en-US" sz="48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800" dirty="0">
                    <a:solidFill>
                      <a:srgbClr val="002060"/>
                    </a:solidFill>
                    <a:latin typeface="Times New Roman" panose="02020603050405020304" pitchFamily="18" charset="0"/>
                    <a:cs typeface="Times New Roman" panose="02020603050405020304" pitchFamily="18" charset="0"/>
                  </a:rPr>
                  <a:t> 4 </a:t>
                </a:r>
                <a14:m>
                  <m:oMath xmlns:m="http://schemas.openxmlformats.org/officeDocument/2006/math">
                    <m:r>
                      <a:rPr lang="en-US" sz="4800"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800" dirty="0">
                    <a:solidFill>
                      <a:srgbClr val="002060"/>
                    </a:solidFill>
                    <a:latin typeface="Times New Roman" panose="02020603050405020304" pitchFamily="18" charset="0"/>
                    <a:cs typeface="Times New Roman" panose="02020603050405020304" pitchFamily="18" charset="0"/>
                  </a:rPr>
                  <a:t> ?</a:t>
                </a: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rotWithShape="0">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4472C4">
                    <a:lumMod val="50000"/>
                  </a:srgbClr>
                </a:solidFill>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7030A0"/>
                </a:solidFill>
              </a:rPr>
              <a:t>80</a:t>
            </a:r>
          </a:p>
        </p:txBody>
      </p:sp>
      <p:sp>
        <p:nvSpPr>
          <p:cNvPr id="20" name="Rounded Rectangle 19">
            <a:extLst>
              <a:ext uri="{FF2B5EF4-FFF2-40B4-BE49-F238E27FC236}">
                <a16:creationId xmlns="" xmlns:a16="http://schemas.microsoft.com/office/drawing/2014/main" id="{7FA97D5E-C996-4A45-BF50-79835FB500B7}"/>
              </a:ext>
            </a:extLst>
          </p:cNvPr>
          <p:cNvSpPr/>
          <p:nvPr/>
        </p:nvSpPr>
        <p:spPr>
          <a:xfrm>
            <a:off x="7141024" y="777412"/>
            <a:ext cx="913567" cy="630789"/>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Times New Roman" panose="02020603050405020304" pitchFamily="18" charset="0"/>
                <a:cs typeface="Times New Roman" panose="02020603050405020304" pitchFamily="18" charset="0"/>
              </a:rPr>
              <a:t>80</a:t>
            </a:r>
            <a:endParaRPr lang="x-none"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24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20"/>
                                        </p:tgtEl>
                                      </p:cBhvr>
                                    </p:animEffect>
                                    <p:anim calcmode="lin" valueType="num">
                                      <p:cBhvr>
                                        <p:cTn id="29" dur="1000"/>
                                        <p:tgtEl>
                                          <p:spTgt spid="20"/>
                                        </p:tgtEl>
                                        <p:attrNameLst>
                                          <p:attrName>ppt_x</p:attrName>
                                        </p:attrNameLst>
                                      </p:cBhvr>
                                      <p:tavLst>
                                        <p:tav tm="0">
                                          <p:val>
                                            <p:strVal val="ppt_x"/>
                                          </p:val>
                                        </p:tav>
                                        <p:tav tm="100000">
                                          <p:val>
                                            <p:strVal val="ppt_x"/>
                                          </p:val>
                                        </p:tav>
                                      </p:tavLst>
                                    </p:anim>
                                    <p:anim calcmode="lin" valueType="num">
                                      <p:cBhvr>
                                        <p:cTn id="30" dur="1000"/>
                                        <p:tgtEl>
                                          <p:spTgt spid="20"/>
                                        </p:tgtEl>
                                        <p:attrNameLst>
                                          <p:attrName>ppt_y</p:attrName>
                                        </p:attrNameLst>
                                      </p:cBhvr>
                                      <p:tavLst>
                                        <p:tav tm="0">
                                          <p:val>
                                            <p:strVal val="ppt_y"/>
                                          </p:val>
                                        </p:tav>
                                        <p:tav tm="100000">
                                          <p:val>
                                            <p:strVal val="ppt_y+.1"/>
                                          </p:val>
                                        </p:tav>
                                      </p:tavLst>
                                    </p:anim>
                                    <p:set>
                                      <p:cBhvr>
                                        <p:cTn id="31" dur="1" fill="hold">
                                          <p:stCondLst>
                                            <p:cond delay="999"/>
                                          </p:stCondLst>
                                        </p:cTn>
                                        <p:tgtEl>
                                          <p:spTgt spid="20"/>
                                        </p:tgtEl>
                                        <p:attrNameLst>
                                          <p:attrName>style.visibility</p:attrName>
                                        </p:attrNameLst>
                                      </p:cBhvr>
                                      <p:to>
                                        <p:strVal val="hidden"/>
                                      </p:to>
                                    </p:set>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1306" fill="hold"/>
                                        <p:tgtEl>
                                          <p:spTgt spid="8"/>
                                        </p:tgtEl>
                                      </p:cBhvr>
                                    </p:cmd>
                                  </p:childTnLst>
                                </p:cTn>
                              </p:par>
                            </p:childTnLst>
                          </p:cTn>
                        </p:par>
                        <p:par>
                          <p:cTn id="39" fill="hold">
                            <p:stCondLst>
                              <p:cond delay="1306"/>
                            </p:stCondLst>
                            <p:childTnLst>
                              <p:par>
                                <p:cTn id="40" presetID="10" presetClass="exit" presetSubtype="0" fill="hold" nodeType="after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par>
                          <p:cTn id="43" fill="hold">
                            <p:stCondLst>
                              <p:cond delay="1806"/>
                            </p:stCondLst>
                            <p:childTnLst>
                              <p:par>
                                <p:cTn id="44" presetID="10" presetClass="exit" presetSubtype="0" fill="hold" nodeType="after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par>
                          <p:cTn id="47" fill="hold">
                            <p:stCondLst>
                              <p:cond delay="2306"/>
                            </p:stCondLst>
                            <p:childTnLst>
                              <p:par>
                                <p:cTn id="48" presetID="35" presetClass="path" presetSubtype="0" accel="50000" decel="50000" fill="hold" nodeType="afterEffect">
                                  <p:stCondLst>
                                    <p:cond delay="0"/>
                                  </p:stCondLst>
                                  <p:childTnLst>
                                    <p:animMotion origin="layout" path="M -1.45833E-6 -1.11111E-6 L -1 -1.11111E-6 " pathEditMode="relative" rAng="0" ptsTypes="AA">
                                      <p:cBhvr>
                                        <p:cTn id="49" dur="3000" fill="hold"/>
                                        <p:tgtEl>
                                          <p:spTgt spid="4"/>
                                        </p:tgtEl>
                                        <p:attrNameLst>
                                          <p:attrName>ppt_x</p:attrName>
                                          <p:attrName>ppt_y</p:attrName>
                                        </p:attrNameLst>
                                      </p:cBhvr>
                                      <p:rCtr x="-50000" y="0"/>
                                    </p:animMotion>
                                  </p:childTnLst>
                                </p:cTn>
                              </p:par>
                              <p:par>
                                <p:cTn id="50" presetID="1" presetClass="mediacall" presetSubtype="0" fill="hold" nodeType="withEffect">
                                  <p:stCondLst>
                                    <p:cond delay="0"/>
                                  </p:stCondLst>
                                  <p:childTnLst>
                                    <p:cmd type="call" cmd="playFrom(0.0)">
                                      <p:cBhvr>
                                        <p:cTn id="51" dur="3082" fill="hold"/>
                                        <p:tgtEl>
                                          <p:spTgt spid="9"/>
                                        </p:tgtEl>
                                      </p:cBhvr>
                                    </p:cmd>
                                  </p:childTnLst>
                                </p:cTn>
                              </p:par>
                              <p:par>
                                <p:cTn id="52" presetID="35" presetClass="path" presetSubtype="0" accel="50000" decel="50000" fill="hold" nodeType="withEffect">
                                  <p:stCondLst>
                                    <p:cond delay="0"/>
                                  </p:stCondLst>
                                  <p:childTnLst>
                                    <p:animMotion origin="layout" path="M -2.08333E-7 3.7037E-6 L -1 3.7037E-6 " pathEditMode="relative" rAng="0" ptsTypes="AA">
                                      <p:cBhvr>
                                        <p:cTn id="53"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9"/>
                </p:tgtEl>
              </p:cMediaNode>
            </p:audio>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16"/>
                                        </p:tgtEl>
                                      </p:cBhvr>
                                    </p:animEffect>
                                    <p:animScale>
                                      <p:cBhvr>
                                        <p:cTn id="61" dur="250" autoRev="1" fill="hold"/>
                                        <p:tgtEl>
                                          <p:spTgt spid="16"/>
                                        </p:tgtEl>
                                      </p:cBhvr>
                                      <p:by x="105000" y="105000"/>
                                    </p:animScale>
                                  </p:childTnLst>
                                </p:cTn>
                              </p:par>
                            </p:childTnLst>
                          </p:cTn>
                        </p:par>
                        <p:par>
                          <p:cTn id="62" fill="hold">
                            <p:stCondLst>
                              <p:cond delay="500"/>
                            </p:stCondLst>
                            <p:childTnLst>
                              <p:par>
                                <p:cTn id="63" presetID="10" presetClass="exit" presetSubtype="0" fill="hold" grpId="1" nodeType="after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7" grpId="0" animBg="1"/>
      <p:bldP spid="17" grpId="1" animBg="1"/>
      <p:bldP spid="18" grpId="0" animBg="1"/>
      <p:bldP spid="18" grpId="1" animBg="1"/>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 y="-69106"/>
            <a:ext cx="10668000"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7271656"/>
            <a:ext cx="609600" cy="6096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latin typeface="Times New Roman" panose="02020603050405020304" pitchFamily="18" charset="0"/>
                    <a:cs typeface="Times New Roman" panose="02020603050405020304" pitchFamily="18" charset="0"/>
                  </a:rPr>
                  <a:t>30 </a:t>
                </a:r>
                <a14:m>
                  <m:oMath xmlns:m="http://schemas.openxmlformats.org/officeDocument/2006/math">
                    <m:r>
                      <a:rPr lang="en-US" sz="48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800" dirty="0">
                    <a:solidFill>
                      <a:srgbClr val="002060"/>
                    </a:solidFill>
                    <a:latin typeface="Times New Roman" panose="02020603050405020304" pitchFamily="18" charset="0"/>
                    <a:cs typeface="Times New Roman" panose="02020603050405020304" pitchFamily="18" charset="0"/>
                  </a:rPr>
                  <a:t> 3 </a:t>
                </a:r>
                <a14:m>
                  <m:oMath xmlns:m="http://schemas.openxmlformats.org/officeDocument/2006/math">
                    <m:r>
                      <a:rPr lang="en-US" sz="4800"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800" dirty="0">
                    <a:solidFill>
                      <a:srgbClr val="002060"/>
                    </a:solidFill>
                    <a:latin typeface="Times New Roman" panose="02020603050405020304" pitchFamily="18" charset="0"/>
                    <a:cs typeface="Times New Roman" panose="02020603050405020304" pitchFamily="18" charset="0"/>
                  </a:rPr>
                  <a:t> ?</a:t>
                </a: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rotWithShape="0">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4472C4">
                    <a:lumMod val="50000"/>
                  </a:srgbClr>
                </a:solidFill>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7030A0"/>
                </a:solidFill>
              </a:rPr>
              <a:t>90</a:t>
            </a:r>
          </a:p>
        </p:txBody>
      </p:sp>
      <p:sp>
        <p:nvSpPr>
          <p:cNvPr id="20" name="Rounded Rectangle 19">
            <a:extLst>
              <a:ext uri="{FF2B5EF4-FFF2-40B4-BE49-F238E27FC236}">
                <a16:creationId xmlns="" xmlns:a16="http://schemas.microsoft.com/office/drawing/2014/main" id="{7FA97D5E-C996-4A45-BF50-79835FB500B7}"/>
              </a:ext>
            </a:extLst>
          </p:cNvPr>
          <p:cNvSpPr/>
          <p:nvPr/>
        </p:nvSpPr>
        <p:spPr>
          <a:xfrm>
            <a:off x="7089476" y="777412"/>
            <a:ext cx="913567" cy="630789"/>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Times New Roman" panose="02020603050405020304" pitchFamily="18" charset="0"/>
                <a:cs typeface="Times New Roman" panose="02020603050405020304" pitchFamily="18" charset="0"/>
              </a:rPr>
              <a:t>90</a:t>
            </a:r>
            <a:endParaRPr lang="x-none"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63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20"/>
                                        </p:tgtEl>
                                      </p:cBhvr>
                                    </p:animEffect>
                                    <p:anim calcmode="lin" valueType="num">
                                      <p:cBhvr>
                                        <p:cTn id="29" dur="1000"/>
                                        <p:tgtEl>
                                          <p:spTgt spid="20"/>
                                        </p:tgtEl>
                                        <p:attrNameLst>
                                          <p:attrName>ppt_x</p:attrName>
                                        </p:attrNameLst>
                                      </p:cBhvr>
                                      <p:tavLst>
                                        <p:tav tm="0">
                                          <p:val>
                                            <p:strVal val="ppt_x"/>
                                          </p:val>
                                        </p:tav>
                                        <p:tav tm="100000">
                                          <p:val>
                                            <p:strVal val="ppt_x"/>
                                          </p:val>
                                        </p:tav>
                                      </p:tavLst>
                                    </p:anim>
                                    <p:anim calcmode="lin" valueType="num">
                                      <p:cBhvr>
                                        <p:cTn id="30" dur="1000"/>
                                        <p:tgtEl>
                                          <p:spTgt spid="20"/>
                                        </p:tgtEl>
                                        <p:attrNameLst>
                                          <p:attrName>ppt_y</p:attrName>
                                        </p:attrNameLst>
                                      </p:cBhvr>
                                      <p:tavLst>
                                        <p:tav tm="0">
                                          <p:val>
                                            <p:strVal val="ppt_y"/>
                                          </p:val>
                                        </p:tav>
                                        <p:tav tm="100000">
                                          <p:val>
                                            <p:strVal val="ppt_y+.1"/>
                                          </p:val>
                                        </p:tav>
                                      </p:tavLst>
                                    </p:anim>
                                    <p:set>
                                      <p:cBhvr>
                                        <p:cTn id="31" dur="1" fill="hold">
                                          <p:stCondLst>
                                            <p:cond delay="999"/>
                                          </p:stCondLst>
                                        </p:cTn>
                                        <p:tgtEl>
                                          <p:spTgt spid="20"/>
                                        </p:tgtEl>
                                        <p:attrNameLst>
                                          <p:attrName>style.visibility</p:attrName>
                                        </p:attrNameLst>
                                      </p:cBhvr>
                                      <p:to>
                                        <p:strVal val="hidden"/>
                                      </p:to>
                                    </p:set>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1306" fill="hold"/>
                                        <p:tgtEl>
                                          <p:spTgt spid="2"/>
                                        </p:tgtEl>
                                      </p:cBhvr>
                                    </p:cmd>
                                  </p:childTnLst>
                                </p:cTn>
                              </p:par>
                            </p:childTnLst>
                          </p:cTn>
                        </p:par>
                        <p:par>
                          <p:cTn id="39" fill="hold">
                            <p:stCondLst>
                              <p:cond delay="1306"/>
                            </p:stCondLst>
                            <p:childTnLst>
                              <p:par>
                                <p:cTn id="40" presetID="10" presetClass="exit" presetSubtype="0" fill="hold" nodeType="after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par>
                          <p:cTn id="43" fill="hold">
                            <p:stCondLst>
                              <p:cond delay="1806"/>
                            </p:stCondLst>
                            <p:childTnLst>
                              <p:par>
                                <p:cTn id="44" presetID="10" presetClass="exit" presetSubtype="0" fill="hold" nodeType="after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par>
                          <p:cTn id="47" fill="hold">
                            <p:stCondLst>
                              <p:cond delay="2306"/>
                            </p:stCondLst>
                            <p:childTnLst>
                              <p:par>
                                <p:cTn id="48" presetID="35" presetClass="path" presetSubtype="0" accel="50000" decel="50000" fill="hold" nodeType="afterEffect">
                                  <p:stCondLst>
                                    <p:cond delay="0"/>
                                  </p:stCondLst>
                                  <p:childTnLst>
                                    <p:animMotion origin="layout" path="M 5E-6 -4.81481E-6 L -1.00001 -4.81481E-6 " pathEditMode="relative" rAng="0" ptsTypes="AA">
                                      <p:cBhvr>
                                        <p:cTn id="49" dur="3000" fill="hold"/>
                                        <p:tgtEl>
                                          <p:spTgt spid="4"/>
                                        </p:tgtEl>
                                        <p:attrNameLst>
                                          <p:attrName>ppt_x</p:attrName>
                                          <p:attrName>ppt_y</p:attrName>
                                        </p:attrNameLst>
                                      </p:cBhvr>
                                      <p:rCtr x="-50000" y="0"/>
                                    </p:animMotion>
                                  </p:childTnLst>
                                </p:cTn>
                              </p:par>
                              <p:par>
                                <p:cTn id="50" presetID="1" presetClass="mediacall" presetSubtype="0" fill="hold" nodeType="withEffect">
                                  <p:stCondLst>
                                    <p:cond delay="0"/>
                                  </p:stCondLst>
                                  <p:childTnLst>
                                    <p:cmd type="call" cmd="playFrom(0.0)">
                                      <p:cBhvr>
                                        <p:cTn id="51" dur="3082" fill="hold"/>
                                        <p:tgtEl>
                                          <p:spTgt spid="3"/>
                                        </p:tgtEl>
                                      </p:cBhvr>
                                    </p:cmd>
                                  </p:childTnLst>
                                </p:cTn>
                              </p:par>
                              <p:par>
                                <p:cTn id="52" presetID="35" presetClass="path" presetSubtype="0" accel="50000" decel="50000" fill="hold" nodeType="withEffect">
                                  <p:stCondLst>
                                    <p:cond delay="0"/>
                                  </p:stCondLst>
                                  <p:childTnLst>
                                    <p:animMotion origin="layout" path="M 0 0 L -1 0 " pathEditMode="relative" rAng="0" ptsTypes="AA">
                                      <p:cBhvr>
                                        <p:cTn id="53"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4" fill="hold" display="0">
                  <p:stCondLst>
                    <p:cond delay="indefinite"/>
                  </p:stCondLst>
                  <p:endCondLst>
                    <p:cond evt="onStopAudio" delay="0">
                      <p:tgtEl>
                        <p:sldTgt/>
                      </p:tgtEl>
                    </p:cond>
                  </p:endCondLst>
                </p:cTn>
                <p:tgtEl>
                  <p:spTgt spid="2"/>
                </p:tgtEl>
              </p:cMediaNode>
            </p:audio>
            <p:audio>
              <p:cMediaNode vol="80000">
                <p:cTn id="55" fill="hold" display="0">
                  <p:stCondLst>
                    <p:cond delay="indefinite"/>
                  </p:stCondLst>
                  <p:endCondLst>
                    <p:cond evt="onStopAudio" delay="0">
                      <p:tgtEl>
                        <p:sldTgt/>
                      </p:tgtEl>
                    </p:cond>
                  </p:endCondLst>
                </p:cTn>
                <p:tgtEl>
                  <p:spTgt spid="3"/>
                </p:tgtEl>
              </p:cMediaNode>
            </p:audio>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16"/>
                                        </p:tgtEl>
                                      </p:cBhvr>
                                    </p:animEffect>
                                    <p:animScale>
                                      <p:cBhvr>
                                        <p:cTn id="61" dur="250" autoRev="1" fill="hold"/>
                                        <p:tgtEl>
                                          <p:spTgt spid="16"/>
                                        </p:tgtEl>
                                      </p:cBhvr>
                                      <p:by x="105000" y="105000"/>
                                    </p:animScale>
                                  </p:childTnLst>
                                </p:cTn>
                              </p:par>
                            </p:childTnLst>
                          </p:cTn>
                        </p:par>
                        <p:par>
                          <p:cTn id="62" fill="hold">
                            <p:stCondLst>
                              <p:cond delay="500"/>
                            </p:stCondLst>
                            <p:childTnLst>
                              <p:par>
                                <p:cTn id="63" presetID="10" presetClass="exit" presetSubtype="0" fill="hold" grpId="1" nodeType="after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7" grpId="0" animBg="1"/>
      <p:bldP spid="17" grpId="1" animBg="1"/>
      <p:bldP spid="18" grpId="0" animBg="1"/>
      <p:bldP spid="18" grpId="1" animBg="1"/>
      <p:bldP spid="20" grpId="0" animBg="1"/>
      <p:bldP spid="2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dirty="0" err="1">
                <a:ln w="22225">
                  <a:solidFill>
                    <a:srgbClr val="ED7D31"/>
                  </a:solidFill>
                  <a:prstDash val="solid"/>
                </a:ln>
                <a:solidFill>
                  <a:srgbClr val="FFC000"/>
                </a:solidFill>
              </a:rPr>
              <a:t>CHÀO</a:t>
            </a:r>
            <a:r>
              <a:rPr lang="en-US" sz="600" b="1" dirty="0">
                <a:ln w="22225">
                  <a:solidFill>
                    <a:srgbClr val="ED7D31"/>
                  </a:solidFill>
                  <a:prstDash val="solid"/>
                </a:ln>
                <a:solidFill>
                  <a:srgbClr val="FFC000"/>
                </a:solidFill>
              </a:rPr>
              <a:t> </a:t>
            </a:r>
            <a:r>
              <a:rPr lang="en-US" sz="600" b="1" dirty="0" err="1">
                <a:ln w="22225">
                  <a:solidFill>
                    <a:srgbClr val="ED7D31"/>
                  </a:solidFill>
                  <a:prstDash val="solid"/>
                </a:ln>
                <a:solidFill>
                  <a:srgbClr val="FFC000"/>
                </a:solidFill>
              </a:rPr>
              <a:t>MỪNG</a:t>
            </a:r>
            <a:r>
              <a:rPr lang="en-US" sz="600" b="1" dirty="0">
                <a:ln w="22225">
                  <a:solidFill>
                    <a:srgbClr val="ED7D31"/>
                  </a:solidFill>
                  <a:prstDash val="solid"/>
                </a:ln>
                <a:solidFill>
                  <a:srgbClr val="FFC000"/>
                </a:solidFill>
              </a:rPr>
              <a:t>  </a:t>
            </a:r>
            <a:r>
              <a:rPr lang="en-US" sz="600" b="1" dirty="0" err="1">
                <a:ln w="22225">
                  <a:solidFill>
                    <a:srgbClr val="ED7D31"/>
                  </a:solidFill>
                  <a:prstDash val="solid"/>
                </a:ln>
                <a:solidFill>
                  <a:srgbClr val="FFC000"/>
                </a:solidFill>
              </a:rPr>
              <a:t>XÌ</a:t>
            </a:r>
            <a:r>
              <a:rPr lang="en-US" sz="600" b="1" dirty="0">
                <a:ln w="22225">
                  <a:solidFill>
                    <a:srgbClr val="ED7D31"/>
                  </a:solidFill>
                  <a:prstDash val="solid"/>
                </a:ln>
                <a:solidFill>
                  <a:srgbClr val="FFC000"/>
                </a:solidFill>
              </a:rPr>
              <a:t> </a:t>
            </a:r>
            <a:r>
              <a:rPr lang="en-US" sz="600" b="1" dirty="0" err="1">
                <a:ln w="22225">
                  <a:solidFill>
                    <a:srgbClr val="ED7D31"/>
                  </a:solidFill>
                  <a:prstDash val="solid"/>
                </a:ln>
                <a:solidFill>
                  <a:srgbClr val="FFC000"/>
                </a:solidFill>
              </a:rPr>
              <a:t>TRUM</a:t>
            </a:r>
            <a:r>
              <a:rPr lang="en-US" sz="600" b="1" dirty="0">
                <a:ln w="22225">
                  <a:solidFill>
                    <a:srgbClr val="ED7D31"/>
                  </a:solidFill>
                  <a:prstDash val="solid"/>
                </a:ln>
                <a:solidFill>
                  <a:srgbClr val="FFC000"/>
                </a:solidFill>
              </a:rPr>
              <a:t> </a:t>
            </a:r>
            <a:r>
              <a:rPr lang="en-US" sz="600" b="1" dirty="0" err="1">
                <a:ln w="22225">
                  <a:solidFill>
                    <a:srgbClr val="ED7D31"/>
                  </a:solidFill>
                  <a:prstDash val="solid"/>
                </a:ln>
                <a:solidFill>
                  <a:srgbClr val="FFC000"/>
                </a:solidFill>
              </a:rPr>
              <a:t>VỀ</a:t>
            </a:r>
            <a:r>
              <a:rPr lang="en-US" sz="600" b="1" dirty="0">
                <a:ln w="22225">
                  <a:solidFill>
                    <a:srgbClr val="ED7D31"/>
                  </a:solidFill>
                  <a:prstDash val="solid"/>
                </a:ln>
                <a:solidFill>
                  <a:srgbClr val="FFC000"/>
                </a:solidFill>
              </a:rPr>
              <a:t> </a:t>
            </a:r>
            <a:r>
              <a:rPr lang="en-US" sz="600" b="1" dirty="0" err="1">
                <a:ln w="22225">
                  <a:solidFill>
                    <a:srgbClr val="ED7D31"/>
                  </a:solidFill>
                  <a:prstDash val="solid"/>
                </a:ln>
                <a:solidFill>
                  <a:srgbClr val="FFC000"/>
                </a:solidFill>
              </a:rPr>
              <a:t>NHÀ</a:t>
            </a:r>
            <a:r>
              <a:rPr lang="en-US" sz="600" b="1" dirty="0">
                <a:ln w="22225">
                  <a:solidFill>
                    <a:srgbClr val="ED7D31"/>
                  </a:solidFill>
                  <a:prstDash val="solid"/>
                </a:ln>
                <a:solidFill>
                  <a:srgbClr val="FFC000"/>
                </a:solidFill>
              </a:rPr>
              <a:t>  </a:t>
            </a:r>
          </a:p>
        </p:txBody>
      </p:sp>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791200" y="7173685"/>
            <a:ext cx="609600" cy="609600"/>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latin typeface="Times New Roman" panose="02020603050405020304" pitchFamily="18" charset="0"/>
                    <a:cs typeface="Times New Roman" panose="02020603050405020304" pitchFamily="18" charset="0"/>
                  </a:rPr>
                  <a:t>40 </a:t>
                </a:r>
                <a14:m>
                  <m:oMath xmlns:m="http://schemas.openxmlformats.org/officeDocument/2006/math">
                    <m:r>
                      <a:rPr lang="en-US" sz="48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800" dirty="0">
                    <a:solidFill>
                      <a:srgbClr val="002060"/>
                    </a:solidFill>
                    <a:latin typeface="Times New Roman" panose="02020603050405020304" pitchFamily="18" charset="0"/>
                    <a:cs typeface="Times New Roman" panose="02020603050405020304" pitchFamily="18" charset="0"/>
                  </a:rPr>
                  <a:t> 2 </a:t>
                </a:r>
                <a14:m>
                  <m:oMath xmlns:m="http://schemas.openxmlformats.org/officeDocument/2006/math">
                    <m:r>
                      <a:rPr lang="en-US" sz="4800"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800" dirty="0">
                    <a:solidFill>
                      <a:srgbClr val="002060"/>
                    </a:solidFill>
                    <a:latin typeface="Times New Roman" panose="02020603050405020304" pitchFamily="18" charset="0"/>
                    <a:cs typeface="Times New Roman" panose="02020603050405020304" pitchFamily="18" charset="0"/>
                  </a:rPr>
                  <a:t> ?</a:t>
                </a: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rotWithShape="0">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4472C4">
                    <a:lumMod val="50000"/>
                  </a:srgbClr>
                </a:solidFill>
              </a:rPr>
              <a:t>Không trả lời được thì mình giúp cho để qua vòng nhé!</a:t>
            </a:r>
          </a:p>
        </p:txBody>
      </p:sp>
      <p:sp>
        <p:nvSpPr>
          <p:cNvPr id="20" name="Rectangular Callout 19"/>
          <p:cNvSpPr/>
          <p:nvPr/>
        </p:nvSpPr>
        <p:spPr>
          <a:xfrm>
            <a:off x="2545978" y="3429001"/>
            <a:ext cx="2689700" cy="71166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7030A0"/>
                </a:solidFill>
              </a:rPr>
              <a:t>80</a:t>
            </a:r>
          </a:p>
        </p:txBody>
      </p:sp>
      <p:sp>
        <p:nvSpPr>
          <p:cNvPr id="21" name="Rounded Rectangle 20">
            <a:extLst>
              <a:ext uri="{FF2B5EF4-FFF2-40B4-BE49-F238E27FC236}">
                <a16:creationId xmlns="" xmlns:a16="http://schemas.microsoft.com/office/drawing/2014/main" id="{7FA97D5E-C996-4A45-BF50-79835FB500B7}"/>
              </a:ext>
            </a:extLst>
          </p:cNvPr>
          <p:cNvSpPr/>
          <p:nvPr/>
        </p:nvSpPr>
        <p:spPr>
          <a:xfrm>
            <a:off x="7101179" y="777412"/>
            <a:ext cx="913567" cy="630789"/>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Times New Roman" panose="02020603050405020304" pitchFamily="18" charset="0"/>
                <a:cs typeface="Times New Roman" panose="02020603050405020304" pitchFamily="18" charset="0"/>
              </a:rPr>
              <a:t>80</a:t>
            </a:r>
            <a:endParaRPr lang="x-none"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045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21"/>
                                        </p:tgtEl>
                                      </p:cBhvr>
                                    </p:animEffect>
                                    <p:anim calcmode="lin" valueType="num">
                                      <p:cBhvr>
                                        <p:cTn id="29" dur="1000"/>
                                        <p:tgtEl>
                                          <p:spTgt spid="21"/>
                                        </p:tgtEl>
                                        <p:attrNameLst>
                                          <p:attrName>ppt_x</p:attrName>
                                        </p:attrNameLst>
                                      </p:cBhvr>
                                      <p:tavLst>
                                        <p:tav tm="0">
                                          <p:val>
                                            <p:strVal val="ppt_x"/>
                                          </p:val>
                                        </p:tav>
                                        <p:tav tm="100000">
                                          <p:val>
                                            <p:strVal val="ppt_x"/>
                                          </p:val>
                                        </p:tav>
                                      </p:tavLst>
                                    </p:anim>
                                    <p:anim calcmode="lin" valueType="num">
                                      <p:cBhvr>
                                        <p:cTn id="30" dur="1000"/>
                                        <p:tgtEl>
                                          <p:spTgt spid="21"/>
                                        </p:tgtEl>
                                        <p:attrNameLst>
                                          <p:attrName>ppt_y</p:attrName>
                                        </p:attrNameLst>
                                      </p:cBhvr>
                                      <p:tavLst>
                                        <p:tav tm="0">
                                          <p:val>
                                            <p:strVal val="ppt_y"/>
                                          </p:val>
                                        </p:tav>
                                        <p:tav tm="100000">
                                          <p:val>
                                            <p:strVal val="ppt_y+.1"/>
                                          </p:val>
                                        </p:tav>
                                      </p:tavLst>
                                    </p:anim>
                                    <p:set>
                                      <p:cBhvr>
                                        <p:cTn id="31" dur="1" fill="hold">
                                          <p:stCondLst>
                                            <p:cond delay="999"/>
                                          </p:stCondLst>
                                        </p:cTn>
                                        <p:tgtEl>
                                          <p:spTgt spid="21"/>
                                        </p:tgtEl>
                                        <p:attrNameLst>
                                          <p:attrName>style.visibility</p:attrName>
                                        </p:attrNameLst>
                                      </p:cBhvr>
                                      <p:to>
                                        <p:strVal val="hidden"/>
                                      </p:to>
                                    </p:set>
                                  </p:childTnLst>
                                </p:cTn>
                              </p:par>
                              <p:par>
                                <p:cTn id="32" presetID="1" presetClass="mediacall" presetSubtype="0" fill="hold" nodeType="withEffect">
                                  <p:stCondLst>
                                    <p:cond delay="0"/>
                                  </p:stCondLst>
                                  <p:childTnLst>
                                    <p:cmd type="call" cmd="playFrom(0.0)">
                                      <p:cBhvr>
                                        <p:cTn id="33" dur="1306" fill="hold"/>
                                        <p:tgtEl>
                                          <p:spTgt spid="2"/>
                                        </p:tgtEl>
                                      </p:cBhvr>
                                    </p:cmd>
                                  </p:childTnLst>
                                </p:cTn>
                              </p:par>
                              <p:par>
                                <p:cTn id="34" presetID="42"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par>
                          <p:cTn id="39" fill="hold">
                            <p:stCondLst>
                              <p:cond delay="1306"/>
                            </p:stCondLst>
                            <p:childTnLst>
                              <p:par>
                                <p:cTn id="40" presetID="10" presetClass="exit" presetSubtype="0" fill="hold" nodeType="after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par>
                          <p:cTn id="43" fill="hold">
                            <p:stCondLst>
                              <p:cond delay="1806"/>
                            </p:stCondLst>
                            <p:childTnLst>
                              <p:par>
                                <p:cTn id="44" presetID="10" presetClass="exit" presetSubtype="0" fill="hold" nodeType="after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par>
                          <p:cTn id="50" fill="hold">
                            <p:stCondLst>
                              <p:cond delay="2306"/>
                            </p:stCondLst>
                            <p:childTnLst>
                              <p:par>
                                <p:cTn id="51" presetID="35" presetClass="path" presetSubtype="0" accel="50000" decel="50000" fill="hold" nodeType="afterEffect">
                                  <p:stCondLst>
                                    <p:cond delay="0"/>
                                  </p:stCondLst>
                                  <p:childTnLst>
                                    <p:animMotion origin="layout" path="M 5.55112E-17 0 L -1 0 " pathEditMode="relative" rAng="0" ptsTypes="AA">
                                      <p:cBhvr>
                                        <p:cTn id="52" dur="3000" fill="hold"/>
                                        <p:tgtEl>
                                          <p:spTgt spid="4"/>
                                        </p:tgtEl>
                                        <p:attrNameLst>
                                          <p:attrName>ppt_x</p:attrName>
                                          <p:attrName>ppt_y</p:attrName>
                                        </p:attrNameLst>
                                      </p:cBhvr>
                                      <p:rCtr x="-50000" y="0"/>
                                    </p:animMotion>
                                  </p:childTnLst>
                                </p:cTn>
                              </p:par>
                              <p:par>
                                <p:cTn id="53" presetID="1" presetClass="mediacall" presetSubtype="0" fill="hold" nodeType="withEffect">
                                  <p:stCondLst>
                                    <p:cond delay="0"/>
                                  </p:stCondLst>
                                  <p:childTnLst>
                                    <p:cmd type="call" cmd="playFrom(0.0)">
                                      <p:cBhvr>
                                        <p:cTn id="54" dur="3082" fill="hold"/>
                                        <p:tgtEl>
                                          <p:spTgt spid="9"/>
                                        </p:tgtEl>
                                      </p:cBhvr>
                                    </p:cmd>
                                  </p:childTnLst>
                                </p:cTn>
                              </p:par>
                              <p:par>
                                <p:cTn id="55" presetID="35" presetClass="path" presetSubtype="0" accel="50000" decel="50000" fill="hold" nodeType="withEffect">
                                  <p:stCondLst>
                                    <p:cond delay="0"/>
                                  </p:stCondLst>
                                  <p:childTnLst>
                                    <p:animMotion origin="layout" path="M 0 0 L -1 0 " pathEditMode="relative" rAng="0" ptsTypes="AA">
                                      <p:cBhvr>
                                        <p:cTn id="56" dur="3000" fill="hold"/>
                                        <p:tgtEl>
                                          <p:spTgt spid="5"/>
                                        </p:tgtEl>
                                        <p:attrNameLst>
                                          <p:attrName>ppt_x</p:attrName>
                                          <p:attrName>ppt_y</p:attrName>
                                        </p:attrNameLst>
                                      </p:cBhvr>
                                      <p:rCtr x="-50000" y="0"/>
                                    </p:animMotion>
                                  </p:childTnLst>
                                </p:cTn>
                              </p:par>
                            </p:childTnLst>
                          </p:cTn>
                        </p:par>
                        <p:par>
                          <p:cTn id="57" fill="hold">
                            <p:stCondLst>
                              <p:cond delay="5388"/>
                            </p:stCondLst>
                            <p:childTnLst>
                              <p:par>
                                <p:cTn id="58" presetID="10" presetClass="entr" presetSubtype="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 presetClass="mediacall" presetSubtype="0" fill="hold" nodeType="withEffect">
                                  <p:stCondLst>
                                    <p:cond delay="0"/>
                                  </p:stCondLst>
                                  <p:childTnLst>
                                    <p:cmd type="call" cmd="playFrom(0.0)">
                                      <p:cBhvr>
                                        <p:cTn id="62" dur="32835" fill="hold"/>
                                        <p:tgtEl>
                                          <p:spTgt spid="8"/>
                                        </p:tgtEl>
                                      </p:cBhvr>
                                    </p:cmd>
                                  </p:childTnLst>
                                </p:cTn>
                              </p:par>
                              <p:par>
                                <p:cTn id="63" presetID="10"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par>
                                <p:cTn id="66" presetID="10" presetClass="entr" presetSubtype="0"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par>
                                <p:cTn id="69" presetID="10" presetClass="entr" presetSubtype="0"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childTnLst>
                          </p:cTn>
                        </p:par>
                      </p:childTnLst>
                    </p:cTn>
                  </p:par>
                </p:childTnLst>
              </p:cTn>
              <p:nextCondLst>
                <p:cond evt="onClick" delay="0">
                  <p:tgtEl>
                    <p:spTgt spid="7"/>
                  </p:tgtEl>
                </p:cond>
              </p:nextCondLst>
            </p:seq>
            <p:audio>
              <p:cMediaNode vol="80000">
                <p:cTn id="72" fill="hold" display="0">
                  <p:stCondLst>
                    <p:cond delay="indefinite"/>
                  </p:stCondLst>
                  <p:endCondLst>
                    <p:cond evt="onStopAudio" delay="0">
                      <p:tgtEl>
                        <p:sldTgt/>
                      </p:tgtEl>
                    </p:cond>
                  </p:endCondLst>
                </p:cTn>
                <p:tgtEl>
                  <p:spTgt spid="2"/>
                </p:tgtEl>
              </p:cMediaNode>
            </p:audio>
            <p:audio>
              <p:cMediaNode vol="80000">
                <p:cTn id="73" fill="hold" display="0">
                  <p:stCondLst>
                    <p:cond delay="indefinite"/>
                  </p:stCondLst>
                  <p:endCondLst>
                    <p:cond evt="onStopAudio" delay="0">
                      <p:tgtEl>
                        <p:sldTgt/>
                      </p:tgtEl>
                    </p:cond>
                  </p:endCondLst>
                </p:cTn>
                <p:tgtEl>
                  <p:spTgt spid="8"/>
                </p:tgtEl>
              </p:cMediaNode>
            </p:audio>
            <p:audio>
              <p:cMediaNode vol="80000">
                <p:cTn id="74" fill="hold" display="0">
                  <p:stCondLst>
                    <p:cond delay="indefinite"/>
                  </p:stCondLst>
                  <p:endCondLst>
                    <p:cond evt="onStopAudio" delay="0">
                      <p:tgtEl>
                        <p:sldTgt/>
                      </p:tgtEl>
                    </p:cond>
                  </p:endCondLst>
                </p:cTn>
                <p:tgtEl>
                  <p:spTgt spid="9"/>
                </p:tgtEl>
              </p:cMediaNode>
            </p:audio>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2"/>
                                        </p:tgtEl>
                                      </p:cBhvr>
                                    </p:animEffect>
                                    <p:animScale>
                                      <p:cBhvr>
                                        <p:cTn id="80" dur="250" autoRev="1" fill="hold"/>
                                        <p:tgtEl>
                                          <p:spTgt spid="22"/>
                                        </p:tgtEl>
                                      </p:cBhvr>
                                      <p:by x="105000" y="105000"/>
                                    </p:animScale>
                                  </p:childTnLst>
                                </p:cTn>
                              </p:par>
                            </p:childTnLst>
                          </p:cTn>
                        </p:par>
                        <p:par>
                          <p:cTn id="81" fill="hold">
                            <p:stCondLst>
                              <p:cond delay="500"/>
                            </p:stCondLst>
                            <p:childTnLst>
                              <p:par>
                                <p:cTn id="82" presetID="10" presetClass="exit" presetSubtype="0" fill="hold" grpId="1" nodeType="afterEffect">
                                  <p:stCondLst>
                                    <p:cond delay="0"/>
                                  </p:stCondLst>
                                  <p:childTnLst>
                                    <p:animEffect transition="out" filter="fade">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23" grpId="0" animBg="1"/>
      <p:bldP spid="23" grpId="1" animBg="1"/>
      <p:bldP spid="23" grpId="2" animBg="1"/>
      <p:bldP spid="20" grpId="0" animBg="1"/>
      <p:bldP spid="20" grpId="1" animBg="1"/>
      <p:bldP spid="21" grpId="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 xmlns:a16="http://schemas.microsoft.com/office/drawing/2014/main" id="{703EF4CC-3590-457D-B38C-C17CE8BBFED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prstClr val="black"/>
              </a:solidFill>
            </a:endParaRPr>
          </a:p>
        </p:txBody>
      </p:sp>
      <p:grpSp>
        <p:nvGrpSpPr>
          <p:cNvPr id="2" name="Group 1">
            <a:extLst>
              <a:ext uri="{FF2B5EF4-FFF2-40B4-BE49-F238E27FC236}">
                <a16:creationId xmlns="" xmlns:a16="http://schemas.microsoft.com/office/drawing/2014/main" id="{B76489F2-DF7B-430C-BCB6-372FEAAA1BE7}"/>
              </a:ext>
            </a:extLst>
          </p:cNvPr>
          <p:cNvGrpSpPr/>
          <p:nvPr/>
        </p:nvGrpSpPr>
        <p:grpSpPr>
          <a:xfrm>
            <a:off x="1128924" y="410035"/>
            <a:ext cx="5968483" cy="1036988"/>
            <a:chOff x="1647084" y="420195"/>
            <a:chExt cx="2262246" cy="1036988"/>
          </a:xfrm>
        </p:grpSpPr>
        <p:pic>
          <p:nvPicPr>
            <p:cNvPr id="23" name="Picture 22">
              <a:extLst>
                <a:ext uri="{FF2B5EF4-FFF2-40B4-BE49-F238E27FC236}">
                  <a16:creationId xmlns=""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 xmlns:a16="http://schemas.microsoft.com/office/drawing/2014/main" id="{F1C2DCC2-02E5-4FB7-B519-6F752FC71B09}"/>
                </a:ext>
              </a:extLst>
            </p:cNvPr>
            <p:cNvSpPr txBox="1"/>
            <p:nvPr/>
          </p:nvSpPr>
          <p:spPr>
            <a:xfrm>
              <a:off x="1751280" y="600135"/>
              <a:ext cx="2129990" cy="677108"/>
            </a:xfrm>
            <a:prstGeom prst="rect">
              <a:avLst/>
            </a:prstGeom>
            <a:noFill/>
          </p:spPr>
          <p:txBody>
            <a:bodyPr wrap="none" lIns="0" tIns="0" rIns="0" bIns="0" rtlCol="0">
              <a:spAutoFit/>
            </a:bodyPr>
            <a:lstStyle/>
            <a:p>
              <a:pPr>
                <a:defRPr/>
              </a:pPr>
              <a:r>
                <a:rPr lang="en-US" sz="4400" b="1" dirty="0">
                  <a:solidFill>
                    <a:prstClr val="black"/>
                  </a:solidFill>
                  <a:latin typeface="Times New Roman" panose="02020603050405020304" pitchFamily="18" charset="0"/>
                  <a:cs typeface="Times New Roman" panose="02020603050405020304" pitchFamily="18" charset="0"/>
                </a:rPr>
                <a:t>2. </a:t>
              </a:r>
              <a:r>
                <a:rPr lang="en-US" sz="4400" b="1" dirty="0" err="1">
                  <a:solidFill>
                    <a:prstClr val="black"/>
                  </a:solidFill>
                  <a:latin typeface="Times New Roman" panose="02020603050405020304" pitchFamily="18" charset="0"/>
                  <a:cs typeface="Times New Roman" panose="02020603050405020304" pitchFamily="18" charset="0"/>
                </a:rPr>
                <a:t>Tính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nhẩm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theo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mẫu</a:t>
              </a:r>
              <a:endParaRPr lang="en-US" sz="4400" b="1" dirty="0">
                <a:solidFill>
                  <a:prstClr val="black"/>
                </a:solidFill>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 xmlns:a16="http://schemas.microsoft.com/office/drawing/2014/main" id="{8CBBA970-8AC3-4E78-BE27-1F15BE2743A4}"/>
              </a:ext>
            </a:extLst>
          </p:cNvPr>
          <p:cNvSpPr txBox="1"/>
          <p:nvPr/>
        </p:nvSpPr>
        <p:spPr>
          <a:xfrm>
            <a:off x="2432929" y="2237352"/>
            <a:ext cx="7539502" cy="1446550"/>
          </a:xfrm>
          <a:prstGeom prst="rect">
            <a:avLst/>
          </a:prstGeom>
          <a:noFill/>
        </p:spPr>
        <p:txBody>
          <a:bodyPr wrap="square" rtlCol="0">
            <a:spAutoFit/>
          </a:bodyPr>
          <a:lstStyle/>
          <a:p>
            <a:r>
              <a:rPr lang="en-US" sz="4400" b="1" dirty="0">
                <a:solidFill>
                  <a:prstClr val="black"/>
                </a:solidFill>
                <a:latin typeface="Times New Roman" panose="02020603050405020304" pitchFamily="18" charset="0"/>
                <a:cs typeface="Times New Roman" panose="02020603050405020304" pitchFamily="18" charset="0"/>
              </a:rPr>
              <a:t>10 x 8 = </a:t>
            </a:r>
            <a:r>
              <a:rPr lang="en-US" sz="4400" b="1" dirty="0">
                <a:solidFill>
                  <a:srgbClr val="FF0000"/>
                </a:solidFill>
                <a:latin typeface="Times New Roman" panose="02020603050405020304" pitchFamily="18" charset="0"/>
                <a:cs typeface="Times New Roman" panose="02020603050405020304" pitchFamily="18" charset="0"/>
              </a:rPr>
              <a:t>80</a:t>
            </a:r>
            <a:r>
              <a:rPr lang="en-US" sz="4400" b="1" dirty="0">
                <a:solidFill>
                  <a:prstClr val="black"/>
                </a:solidFill>
                <a:latin typeface="Times New Roman" panose="02020603050405020304" pitchFamily="18" charset="0"/>
                <a:cs typeface="Times New Roman" panose="02020603050405020304" pitchFamily="18" charset="0"/>
              </a:rPr>
              <a:t>           20 x 4= </a:t>
            </a:r>
            <a:r>
              <a:rPr lang="en-US" sz="4400" b="1" dirty="0">
                <a:solidFill>
                  <a:srgbClr val="FF0000"/>
                </a:solidFill>
                <a:latin typeface="Times New Roman" panose="02020603050405020304" pitchFamily="18" charset="0"/>
                <a:cs typeface="Times New Roman" panose="02020603050405020304" pitchFamily="18" charset="0"/>
              </a:rPr>
              <a:t>80</a:t>
            </a:r>
          </a:p>
          <a:p>
            <a:r>
              <a:rPr lang="en-US" sz="4400" b="1" dirty="0">
                <a:solidFill>
                  <a:prstClr val="black"/>
                </a:solidFill>
                <a:latin typeface="Times New Roman" panose="02020603050405020304" pitchFamily="18" charset="0"/>
                <a:cs typeface="Times New Roman" panose="02020603050405020304" pitchFamily="18" charset="0"/>
              </a:rPr>
              <a:t>30 x 3= </a:t>
            </a:r>
            <a:r>
              <a:rPr lang="en-US" sz="4400" b="1" dirty="0">
                <a:solidFill>
                  <a:srgbClr val="FF0000"/>
                </a:solidFill>
                <a:latin typeface="Times New Roman" panose="02020603050405020304" pitchFamily="18" charset="0"/>
                <a:cs typeface="Times New Roman" panose="02020603050405020304" pitchFamily="18" charset="0"/>
              </a:rPr>
              <a:t>90</a:t>
            </a:r>
            <a:r>
              <a:rPr lang="en-US" sz="4400" b="1" dirty="0">
                <a:solidFill>
                  <a:prstClr val="black"/>
                </a:solidFill>
                <a:latin typeface="Times New Roman" panose="02020603050405020304" pitchFamily="18" charset="0"/>
                <a:cs typeface="Times New Roman" panose="02020603050405020304" pitchFamily="18" charset="0"/>
              </a:rPr>
              <a:t>            40 x 2= </a:t>
            </a:r>
            <a:r>
              <a:rPr lang="en-US" sz="4400" b="1" dirty="0">
                <a:solidFill>
                  <a:srgbClr val="FF0000"/>
                </a:solidFill>
                <a:latin typeface="Times New Roman" panose="02020603050405020304" pitchFamily="18" charset="0"/>
                <a:cs typeface="Times New Roman" panose="02020603050405020304" pitchFamily="18" charset="0"/>
              </a:rPr>
              <a:t>80</a:t>
            </a:r>
          </a:p>
        </p:txBody>
      </p:sp>
    </p:spTree>
    <p:extLst>
      <p:ext uri="{BB962C8B-B14F-4D97-AF65-F5344CB8AC3E}">
        <p14:creationId xmlns:p14="http://schemas.microsoft.com/office/powerpoint/2010/main" val="1618596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56098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228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Quạ khôn ngoan _ Tiếng Việt 1, tập 1 _ Vì sự bình đẳng và dân chủ trong giáo dục">
            <a:hlinkClick r:id="" action="ppaction://media"/>
            <a:extLst>
              <a:ext uri="{FF2B5EF4-FFF2-40B4-BE49-F238E27FC236}">
                <a16:creationId xmlns:a16="http://schemas.microsoft.com/office/drawing/2014/main" xmlns="" id="{AE18FCC7-C304-418D-9DD3-0F0E883EE1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102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D59B2DEA-89DD-49A4-A89F-8123BD822614}"/>
              </a:ext>
            </a:extLst>
          </p:cNvPr>
          <p:cNvPicPr>
            <a:picLocks noChangeAspect="1"/>
          </p:cNvPicPr>
          <p:nvPr/>
        </p:nvPicPr>
        <p:blipFill>
          <a:blip r:embed="rId2"/>
          <a:stretch>
            <a:fillRect/>
          </a:stretch>
        </p:blipFill>
        <p:spPr>
          <a:xfrm>
            <a:off x="6898613" y="2155131"/>
            <a:ext cx="4641672" cy="2029330"/>
          </a:xfrm>
          <a:prstGeom prst="rect">
            <a:avLst/>
          </a:prstGeom>
        </p:spPr>
      </p:pic>
      <p:sp>
        <p:nvSpPr>
          <p:cNvPr id="18" name="Rectangle 17">
            <a:extLst>
              <a:ext uri="{FF2B5EF4-FFF2-40B4-BE49-F238E27FC236}">
                <a16:creationId xmlns="" xmlns:a16="http://schemas.microsoft.com/office/drawing/2014/main" id="{AEC8CF81-7646-4F10-BDCF-FD52383B105C}"/>
              </a:ext>
            </a:extLst>
          </p:cNvPr>
          <p:cNvSpPr/>
          <p:nvPr/>
        </p:nvSpPr>
        <p:spPr>
          <a:xfrm>
            <a:off x="962283" y="2207384"/>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sz="3200" b="1" kern="0" dirty="0">
              <a:solidFill>
                <a:prstClr val="black"/>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 xmlns:a16="http://schemas.microsoft.com/office/drawing/2014/main" id="{1AC55024-2731-48C9-AEA2-0EB4C552F466}"/>
              </a:ext>
            </a:extLst>
          </p:cNvPr>
          <p:cNvGrpSpPr/>
          <p:nvPr/>
        </p:nvGrpSpPr>
        <p:grpSpPr>
          <a:xfrm>
            <a:off x="919812" y="398740"/>
            <a:ext cx="10896268" cy="1527357"/>
            <a:chOff x="919812" y="398740"/>
            <a:chExt cx="10896268" cy="1527357"/>
          </a:xfrm>
        </p:grpSpPr>
        <p:sp>
          <p:nvSpPr>
            <p:cNvPr id="4" name="Oval 3">
              <a:extLst>
                <a:ext uri="{FF2B5EF4-FFF2-40B4-BE49-F238E27FC236}">
                  <a16:creationId xmlns="" xmlns:a16="http://schemas.microsoft.com/office/drawing/2014/main" id="{27E513FE-8841-4D12-92A9-A2AEABEE2986}"/>
                </a:ext>
              </a:extLst>
            </p:cNvPr>
            <p:cNvSpPr/>
            <p:nvPr/>
          </p:nvSpPr>
          <p:spPr>
            <a:xfrm>
              <a:off x="919812" y="398740"/>
              <a:ext cx="461948" cy="656337"/>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9" name="TextBox 18">
              <a:extLst>
                <a:ext uri="{FF2B5EF4-FFF2-40B4-BE49-F238E27FC236}">
                  <a16:creationId xmlns="" xmlns:a16="http://schemas.microsoft.com/office/drawing/2014/main" id="{D1CCFF8C-01D7-4E11-96C7-09CF61E3D074}"/>
                </a:ext>
              </a:extLst>
            </p:cNvPr>
            <p:cNvSpPr txBox="1"/>
            <p:nvPr/>
          </p:nvSpPr>
          <p:spPr>
            <a:xfrm>
              <a:off x="1040710" y="448769"/>
              <a:ext cx="10775370" cy="1477328"/>
            </a:xfrm>
            <a:prstGeom prst="rect">
              <a:avLst/>
            </a:prstGeom>
            <a:noFill/>
          </p:spPr>
          <p:txBody>
            <a:bodyPr wrap="square" lIns="0" tIns="0" rIns="0" bIns="0" rtlCol="0">
              <a:spAutoFit/>
            </a:bodyPr>
            <a:lstStyle/>
            <a:p>
              <a:pPr>
                <a:defRPr/>
              </a:pPr>
              <a:r>
                <a:rPr lang="en-US" sz="2800" dirty="0">
                  <a:solidFill>
                    <a:prstClr val="black"/>
                  </a:solidFill>
                  <a:latin typeface="Times New Roman" panose="02020603050405020304" pitchFamily="18" charset="0"/>
                  <a:cs typeface="Times New Roman" panose="02020603050405020304" pitchFamily="18" charset="0"/>
                </a:rPr>
                <a:t>3. </a:t>
              </a:r>
              <a:r>
                <a:rPr lang="vi-VN" sz="3200" dirty="0">
                  <a:solidFill>
                    <a:prstClr val="black"/>
                  </a:solidFill>
                  <a:latin typeface="Times New Roman" panose="02020603050405020304" pitchFamily="18" charset="0"/>
                  <a:cs typeface="Times New Roman" panose="02020603050405020304" pitchFamily="18" charset="0"/>
                </a:rPr>
                <a:t>Có 3 bình chứa nước. Quạ phải thả 21 viên sỏi vào mỗi bình để nước dâng lên thì mới có thể uống được nước. Hỏi quạ phải thả bao nhiêu viên sỏi thì mới uống được nước ở cả 3 bình đó?</a:t>
              </a:r>
              <a:endParaRPr lang="en-US" sz="2800" b="1" dirty="0">
                <a:solidFill>
                  <a:prstClr val="black"/>
                </a:solidFill>
                <a:latin typeface="Times New Roman" panose="02020603050405020304" pitchFamily="18" charset="0"/>
                <a:cs typeface="Times New Roman" panose="02020603050405020304" pitchFamily="18" charset="0"/>
              </a:endParaRPr>
            </a:p>
          </p:txBody>
        </p:sp>
      </p:grpSp>
      <p:cxnSp>
        <p:nvCxnSpPr>
          <p:cNvPr id="20" name="Straight Connector 19">
            <a:extLst>
              <a:ext uri="{FF2B5EF4-FFF2-40B4-BE49-F238E27FC236}">
                <a16:creationId xmlns="" xmlns:a16="http://schemas.microsoft.com/office/drawing/2014/main" id="{E0E273A8-943E-4FBE-814F-697EC1C3697B}"/>
              </a:ext>
            </a:extLst>
          </p:cNvPr>
          <p:cNvCxnSpPr>
            <a:cxnSpLocks/>
          </p:cNvCxnSpPr>
          <p:nvPr/>
        </p:nvCxnSpPr>
        <p:spPr>
          <a:xfrm>
            <a:off x="1976810" y="919871"/>
            <a:ext cx="27640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 xmlns:a16="http://schemas.microsoft.com/office/drawing/2014/main" id="{9A9D5786-066C-4CA8-B1F2-BF2A96102B25}"/>
              </a:ext>
            </a:extLst>
          </p:cNvPr>
          <p:cNvCxnSpPr>
            <a:cxnSpLocks/>
          </p:cNvCxnSpPr>
          <p:nvPr/>
        </p:nvCxnSpPr>
        <p:spPr>
          <a:xfrm>
            <a:off x="5797007" y="878702"/>
            <a:ext cx="5438422" cy="2929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 xmlns:a16="http://schemas.microsoft.com/office/drawing/2014/main" id="{ECD83A0E-9BD8-48CE-BBE6-AD8CCA665476}"/>
              </a:ext>
            </a:extLst>
          </p:cNvPr>
          <p:cNvCxnSpPr>
            <a:cxnSpLocks/>
          </p:cNvCxnSpPr>
          <p:nvPr/>
        </p:nvCxnSpPr>
        <p:spPr>
          <a:xfrm>
            <a:off x="3991076" y="1383977"/>
            <a:ext cx="4525142" cy="699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 xmlns:a16="http://schemas.microsoft.com/office/drawing/2014/main" id="{2B4B9B15-B2D0-4232-A66E-07172706A8B2}"/>
              </a:ext>
            </a:extLst>
          </p:cNvPr>
          <p:cNvCxnSpPr>
            <a:cxnSpLocks/>
          </p:cNvCxnSpPr>
          <p:nvPr/>
        </p:nvCxnSpPr>
        <p:spPr>
          <a:xfrm flipV="1">
            <a:off x="9409203" y="1377656"/>
            <a:ext cx="1987639" cy="1016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 xmlns:a16="http://schemas.microsoft.com/office/drawing/2014/main" id="{6BCBD83B-F211-43F5-9021-AE87190D0A1A}"/>
              </a:ext>
            </a:extLst>
          </p:cNvPr>
          <p:cNvCxnSpPr>
            <a:cxnSpLocks/>
          </p:cNvCxnSpPr>
          <p:nvPr/>
        </p:nvCxnSpPr>
        <p:spPr>
          <a:xfrm flipV="1">
            <a:off x="1040710" y="1915937"/>
            <a:ext cx="2844441" cy="1016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 xmlns:a16="http://schemas.microsoft.com/office/drawing/2014/main" id="{8BE80D0A-0C29-4D95-B73A-A7194F7DF02D}"/>
              </a:ext>
            </a:extLst>
          </p:cNvPr>
          <p:cNvCxnSpPr>
            <a:cxnSpLocks/>
          </p:cNvCxnSpPr>
          <p:nvPr/>
        </p:nvCxnSpPr>
        <p:spPr>
          <a:xfrm flipV="1">
            <a:off x="5431569" y="1851921"/>
            <a:ext cx="4453442" cy="3112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 xmlns:a16="http://schemas.microsoft.com/office/drawing/2014/main" id="{B52E9BBB-CDBB-4E7F-B319-8637BFE08BB6}"/>
              </a:ext>
            </a:extLst>
          </p:cNvPr>
          <p:cNvSpPr/>
          <p:nvPr/>
        </p:nvSpPr>
        <p:spPr>
          <a:xfrm>
            <a:off x="1520871" y="2796823"/>
            <a:ext cx="3352201" cy="584775"/>
          </a:xfrm>
          <a:prstGeom prst="rect">
            <a:avLst/>
          </a:prstGeom>
        </p:spPr>
        <p:txBody>
          <a:bodyPr wrap="none">
            <a:spAutoFit/>
          </a:bodyPr>
          <a:lstStyle/>
          <a:p>
            <a:pPr algn="ctr">
              <a:defRPr/>
            </a:pPr>
            <a:r>
              <a:rPr lang="en-US" sz="3200" b="1" kern="0" dirty="0">
                <a:solidFill>
                  <a:prstClr val="black"/>
                </a:solidFill>
                <a:latin typeface="Times New Roman" panose="02020603050405020304" pitchFamily="18" charset="0"/>
                <a:cs typeface="Times New Roman" panose="02020603050405020304" pitchFamily="18" charset="0"/>
              </a:rPr>
              <a:t>1 </a:t>
            </a:r>
            <a:r>
              <a:rPr lang="en-US" sz="3200" b="1" kern="0" dirty="0" err="1">
                <a:solidFill>
                  <a:prstClr val="black"/>
                </a:solidFill>
                <a:latin typeface="Times New Roman" panose="02020603050405020304" pitchFamily="18" charset="0"/>
                <a:cs typeface="Times New Roman" panose="02020603050405020304" pitchFamily="18" charset="0"/>
              </a:rPr>
              <a:t>bình</a:t>
            </a:r>
            <a:r>
              <a:rPr lang="en-US" sz="3200" b="1" kern="0" dirty="0">
                <a:solidFill>
                  <a:prstClr val="black"/>
                </a:solidFill>
                <a:latin typeface="Times New Roman" panose="02020603050405020304" pitchFamily="18" charset="0"/>
                <a:cs typeface="Times New Roman" panose="02020603050405020304" pitchFamily="18" charset="0"/>
              </a:rPr>
              <a:t>: 21 </a:t>
            </a:r>
            <a:r>
              <a:rPr lang="en-US" sz="3200" b="1" kern="0" dirty="0" err="1">
                <a:solidFill>
                  <a:prstClr val="black"/>
                </a:solidFill>
                <a:latin typeface="Times New Roman" panose="02020603050405020304" pitchFamily="18" charset="0"/>
                <a:cs typeface="Times New Roman" panose="02020603050405020304" pitchFamily="18" charset="0"/>
              </a:rPr>
              <a:t>viên</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sỏi</a:t>
            </a:r>
            <a:endParaRPr lang="en-US" sz="3200" b="1" kern="0"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E4DFB86E-B8CF-4949-924D-5B5CAEE2A6D4}"/>
              </a:ext>
            </a:extLst>
          </p:cNvPr>
          <p:cNvSpPr/>
          <p:nvPr/>
        </p:nvSpPr>
        <p:spPr>
          <a:xfrm>
            <a:off x="1477527" y="3307693"/>
            <a:ext cx="3762568" cy="584775"/>
          </a:xfrm>
          <a:prstGeom prst="rect">
            <a:avLst/>
          </a:prstGeom>
        </p:spPr>
        <p:txBody>
          <a:bodyPr wrap="none">
            <a:spAutoFit/>
          </a:bodyPr>
          <a:lstStyle/>
          <a:p>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bình</a:t>
            </a:r>
            <a:r>
              <a:rPr lang="en-US" sz="3200" b="1" dirty="0">
                <a:solidFill>
                  <a:prstClr val="black"/>
                </a:solidFill>
                <a:latin typeface="Times New Roman" panose="02020603050405020304" pitchFamily="18" charset="0"/>
                <a:cs typeface="Times New Roman" panose="02020603050405020304" pitchFamily="18" charset="0"/>
              </a:rPr>
              <a:t> : ..... </a:t>
            </a:r>
            <a:r>
              <a:rPr lang="en-US" sz="3200" b="1" dirty="0" err="1">
                <a:solidFill>
                  <a:prstClr val="black"/>
                </a:solidFill>
                <a:latin typeface="Times New Roman" panose="02020603050405020304" pitchFamily="18" charset="0"/>
                <a:cs typeface="Times New Roman" panose="02020603050405020304" pitchFamily="18" charset="0"/>
              </a:rPr>
              <a:t>viên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sỏi</a:t>
            </a:r>
            <a:r>
              <a:rPr lang="en-US" sz="3200" b="1" dirty="0">
                <a:solidFill>
                  <a:prstClr val="black"/>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 xmlns:a16="http://schemas.microsoft.com/office/drawing/2014/main" id="{03A3AED5-562D-4D99-8595-65556BB4653F}"/>
              </a:ext>
            </a:extLst>
          </p:cNvPr>
          <p:cNvSpPr/>
          <p:nvPr/>
        </p:nvSpPr>
        <p:spPr>
          <a:xfrm>
            <a:off x="2508738" y="2289015"/>
            <a:ext cx="1412566" cy="523220"/>
          </a:xfrm>
          <a:prstGeom prst="rect">
            <a:avLst/>
          </a:prstGeom>
        </p:spPr>
        <p:txBody>
          <a:bodyPr wrap="non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tắt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012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down)">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514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9" name="Group 51"/>
          <p:cNvGrpSpPr>
            <a:grpSpLocks/>
          </p:cNvGrpSpPr>
          <p:nvPr/>
        </p:nvGrpSpPr>
        <p:grpSpPr bwMode="auto">
          <a:xfrm>
            <a:off x="2118" y="-133350"/>
            <a:ext cx="427567" cy="7162800"/>
            <a:chOff x="202295" y="-322943"/>
            <a:chExt cx="319314" cy="7180943"/>
          </a:xfrm>
        </p:grpSpPr>
        <p:sp>
          <p:nvSpPr>
            <p:cNvPr id="10" name="Rectangle 9"/>
            <p:cNvSpPr/>
            <p:nvPr/>
          </p:nvSpPr>
          <p:spPr bwMode="auto">
            <a:xfrm>
              <a:off x="202295" y="-322943"/>
              <a:ext cx="319314" cy="7166620"/>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solidFill>
                  <a:prstClr val="black"/>
                </a:solidFill>
                <a:latin typeface=".VnTime" pitchFamily="34" charset="0"/>
              </a:endParaRPr>
            </a:p>
          </p:txBody>
        </p:sp>
        <p:sp>
          <p:nvSpPr>
            <p:cNvPr id="9266"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hangingPunct="0"/>
              <a:endParaRPr lang="vi-VN" sz="2000">
                <a:solidFill>
                  <a:prstClr val="black"/>
                </a:solidFill>
                <a:latin typeface=".VnTime" pitchFamily="34" charset="0"/>
              </a:endParaRPr>
            </a:p>
          </p:txBody>
        </p:sp>
        <p:sp>
          <p:nvSpPr>
            <p:cNvPr id="14" name="Rectangle 13"/>
            <p:cNvSpPr/>
            <p:nvPr/>
          </p:nvSpPr>
          <p:spPr bwMode="auto">
            <a:xfrm>
              <a:off x="324013" y="-308620"/>
              <a:ext cx="75877" cy="7166620"/>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solidFill>
                  <a:prstClr val="black"/>
                </a:solidFill>
                <a:effectLst>
                  <a:glow rad="101600">
                    <a:srgbClr val="4472C4">
                      <a:satMod val="175000"/>
                      <a:alpha val="40000"/>
                    </a:srgbClr>
                  </a:glow>
                </a:effectLst>
                <a:latin typeface=".VnTime" pitchFamily="34" charset="0"/>
              </a:endParaRPr>
            </a:p>
          </p:txBody>
        </p:sp>
      </p:grpSp>
      <p:sp>
        <p:nvSpPr>
          <p:cNvPr id="3" name="AutoShape 51"/>
          <p:cNvSpPr>
            <a:spLocks noChangeArrowheads="1"/>
          </p:cNvSpPr>
          <p:nvPr/>
        </p:nvSpPr>
        <p:spPr bwMode="auto">
          <a:xfrm>
            <a:off x="2082248" y="3065007"/>
            <a:ext cx="3665415" cy="1684082"/>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sz="4400" dirty="0">
              <a:solidFill>
                <a:prstClr val="white"/>
              </a:solidFill>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68" y="4066346"/>
            <a:ext cx="791633"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70448" y="3808343"/>
            <a:ext cx="2000251"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537634" y="3876272"/>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vi-VN"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796028" y="3962400"/>
            <a:ext cx="613833" cy="387350"/>
          </a:xfrm>
          <a:prstGeom prst="rect">
            <a:avLst/>
          </a:prstGeom>
        </p:spPr>
        <p:txBody>
          <a:bodyPr wrap="none" fromWordArt="1">
            <a:prstTxWarp prst="textInflate">
              <a:avLst>
                <a:gd name="adj" fmla="val 13634"/>
              </a:avLst>
            </a:prstTxWarp>
          </a:bodyPr>
          <a:lstStyle/>
          <a:p>
            <a:pPr algn="ctr"/>
            <a:r>
              <a:rPr lang="en-US" sz="3600" i="1" kern="10" dirty="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1908175" y="4882150"/>
            <a:ext cx="3665415" cy="1800004"/>
          </a:xfrm>
          <a:prstGeom prst="roundRect">
            <a:avLst>
              <a:gd name="adj" fmla="val 16667"/>
            </a:avLst>
          </a:prstGeom>
          <a:solidFill>
            <a:srgbClr val="7030A0"/>
          </a:solidFill>
          <a:ln w="9525">
            <a:solidFill>
              <a:srgbClr val="000000"/>
            </a:solidFill>
            <a:round/>
            <a:headEnd/>
            <a:tailEnd/>
          </a:ln>
          <a:extLst/>
        </p:spPr>
        <p:txBody>
          <a:bodyPr wrap="none" anchor="ctr"/>
          <a:lstStyle/>
          <a:p>
            <a:pPr algn="ctr" eaLnBrk="0" hangingPunct="0"/>
            <a:endParaRPr lang="en-US" sz="2800" dirty="0">
              <a:solidFill>
                <a:prstClr val="white"/>
              </a:solidFill>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00" y="5592399"/>
            <a:ext cx="791633"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82054" y="5388724"/>
            <a:ext cx="2000251"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301626" y="5483180"/>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vi-VN"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710777" y="5581571"/>
            <a:ext cx="613833" cy="387350"/>
          </a:xfrm>
          <a:prstGeom prst="rect">
            <a:avLst/>
          </a:prstGeom>
        </p:spPr>
        <p:txBody>
          <a:bodyPr wrap="none" fromWordArt="1">
            <a:prstTxWarp prst="textInflate">
              <a:avLst>
                <a:gd name="adj" fmla="val 13634"/>
              </a:avLst>
            </a:prstTxWarp>
          </a:bodyPr>
          <a:lstStyle/>
          <a:p>
            <a:pPr algn="ctr"/>
            <a:r>
              <a:rPr lang="en-US" sz="3600" i="1" kern="10" dirty="0">
                <a:ln w="9525">
                  <a:solidFill>
                    <a:srgbClr val="FFFF00"/>
                  </a:solidFill>
                  <a:round/>
                  <a:headEnd/>
                  <a:tailEnd/>
                </a:ln>
                <a:solidFill>
                  <a:srgbClr val="FFFF00"/>
                </a:solidFill>
                <a:latin typeface=".VnTimeH"/>
              </a:rPr>
              <a:t>b</a:t>
            </a:r>
          </a:p>
        </p:txBody>
      </p:sp>
      <p:sp>
        <p:nvSpPr>
          <p:cNvPr id="89115" name="AutoShape 27"/>
          <p:cNvSpPr>
            <a:spLocks noChangeArrowheads="1"/>
          </p:cNvSpPr>
          <p:nvPr/>
        </p:nvSpPr>
        <p:spPr bwMode="auto">
          <a:xfrm>
            <a:off x="0" y="1219200"/>
            <a:ext cx="205740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endParaRPr lang="vi-VN" sz="2800" i="1">
              <a:solidFill>
                <a:prstClr val="black"/>
              </a:solidFill>
              <a:latin typeface="Times New Roman" pitchFamily="18" charset="0"/>
            </a:endParaRPr>
          </a:p>
        </p:txBody>
      </p:sp>
      <p:sp>
        <p:nvSpPr>
          <p:cNvPr id="89116" name="WordArt 28"/>
          <p:cNvSpPr>
            <a:spLocks noChangeArrowheads="1" noChangeShapeType="1" noTextEdit="1"/>
          </p:cNvSpPr>
          <p:nvPr/>
        </p:nvSpPr>
        <p:spPr bwMode="auto">
          <a:xfrm>
            <a:off x="609601" y="1600201"/>
            <a:ext cx="946151" cy="530225"/>
          </a:xfrm>
          <a:prstGeom prst="rect">
            <a:avLst/>
          </a:prstGeom>
        </p:spPr>
        <p:txBody>
          <a:bodyPr wrap="none" fromWordArt="1">
            <a:prstTxWarp prst="textPlain">
              <a:avLst>
                <a:gd name="adj" fmla="val 50000"/>
              </a:avLst>
            </a:prstTxWarp>
          </a:bodyPr>
          <a:lstStyle/>
          <a:p>
            <a:pPr algn="ctr"/>
            <a:r>
              <a:rPr lang="en-US" sz="3600" i="1" kern="10" dirty="0" err="1" smtClean="0">
                <a:ln w="19050">
                  <a:solidFill>
                    <a:srgbClr val="FFFF00"/>
                  </a:solidFill>
                  <a:round/>
                  <a:headEnd/>
                  <a:tailEnd/>
                </a:ln>
                <a:solidFill>
                  <a:srgbClr val="FFFF00"/>
                </a:solidFill>
                <a:effectLst>
                  <a:outerShdw dist="35921" dir="2700000" algn="ctr" rotWithShape="0">
                    <a:srgbClr val="990000"/>
                  </a:outerShdw>
                </a:effectLst>
                <a:latin typeface="VNI-Times"/>
              </a:rPr>
              <a:t>Câu</a:t>
            </a:r>
            <a:r>
              <a:rPr lang="en-US" sz="3600" i="1" kern="10" dirty="0" smtClean="0">
                <a:ln w="19050">
                  <a:solidFill>
                    <a:srgbClr val="FFFF00"/>
                  </a:solidFill>
                  <a:round/>
                  <a:headEnd/>
                  <a:tailEnd/>
                </a:ln>
                <a:solidFill>
                  <a:srgbClr val="FFFF00"/>
                </a:solidFill>
                <a:effectLst>
                  <a:outerShdw dist="35921" dir="2700000" algn="ctr" rotWithShape="0">
                    <a:srgbClr val="990000"/>
                  </a:outerShdw>
                </a:effectLst>
                <a:latin typeface="VNI-Times"/>
              </a:rPr>
              <a:t> </a:t>
            </a:r>
            <a:r>
              <a:rPr lang="en-US" sz="3600" i="1" kern="10" dirty="0">
                <a:ln w="19050">
                  <a:solidFill>
                    <a:srgbClr val="FFFF00"/>
                  </a:solidFill>
                  <a:round/>
                  <a:headEnd/>
                  <a:tailEnd/>
                </a:ln>
                <a:solidFill>
                  <a:srgbClr val="FFFF00"/>
                </a:solidFill>
                <a:effectLst>
                  <a:outerShdw dist="35921" dir="2700000" algn="ctr" rotWithShape="0">
                    <a:srgbClr val="990000"/>
                  </a:outerShdw>
                </a:effectLst>
                <a:latin typeface="VNI-Times"/>
              </a:rPr>
              <a:t>1</a:t>
            </a:r>
          </a:p>
        </p:txBody>
      </p:sp>
      <p:pic>
        <p:nvPicPr>
          <p:cNvPr id="9242"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0" y="741363"/>
            <a:ext cx="1219200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3" name="WordArt 31"/>
          <p:cNvSpPr>
            <a:spLocks noChangeArrowheads="1" noChangeShapeType="1" noTextEdit="1"/>
          </p:cNvSpPr>
          <p:nvPr/>
        </p:nvSpPr>
        <p:spPr bwMode="auto">
          <a:xfrm>
            <a:off x="2499784" y="26988"/>
            <a:ext cx="7965016" cy="762000"/>
          </a:xfrm>
          <a:prstGeom prst="rect">
            <a:avLst/>
          </a:prstGeom>
        </p:spPr>
        <p:txBody>
          <a:bodyPr wrap="none" fromWordArt="1">
            <a:prstTxWarp prst="textPlain">
              <a:avLst>
                <a:gd name="adj" fmla="val 50000"/>
              </a:avLst>
            </a:prstTxWarp>
          </a:bodyPr>
          <a:lstStyle/>
          <a:p>
            <a:pPr algn="ctr"/>
            <a:r>
              <a:rPr lang="en-US" sz="3600"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a:t>
            </a:r>
            <a:r>
              <a:rPr lang="en-US" sz="3600"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ung </a:t>
            </a:r>
            <a:r>
              <a:rPr lang="en-US" sz="3600" i="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600"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i="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r>
              <a:rPr lang="en-US" sz="3600"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endParaRPr lang="en-US" sz="3600"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9244" name="Picture 33"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6200" y="-142875"/>
            <a:ext cx="2203451"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23" name="WordArt 35"/>
          <p:cNvSpPr>
            <a:spLocks noChangeArrowheads="1" noChangeShapeType="1" noTextEdit="1"/>
          </p:cNvSpPr>
          <p:nvPr/>
        </p:nvSpPr>
        <p:spPr bwMode="auto">
          <a:xfrm>
            <a:off x="10358967" y="44481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89124" name="WordArt 36"/>
          <p:cNvSpPr>
            <a:spLocks noChangeArrowheads="1" noChangeShapeType="1" noTextEdit="1"/>
          </p:cNvSpPr>
          <p:nvPr/>
        </p:nvSpPr>
        <p:spPr bwMode="auto">
          <a:xfrm>
            <a:off x="10358967" y="44481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9125" name="WordArt 37"/>
          <p:cNvSpPr>
            <a:spLocks noChangeArrowheads="1" noChangeShapeType="1" noTextEdit="1"/>
          </p:cNvSpPr>
          <p:nvPr/>
        </p:nvSpPr>
        <p:spPr bwMode="auto">
          <a:xfrm>
            <a:off x="10365317" y="4419600"/>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9126" name="WordArt 38"/>
          <p:cNvSpPr>
            <a:spLocks noChangeArrowheads="1" noChangeShapeType="1" noTextEdit="1"/>
          </p:cNvSpPr>
          <p:nvPr/>
        </p:nvSpPr>
        <p:spPr bwMode="auto">
          <a:xfrm>
            <a:off x="10358967" y="44481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9127" name="WordArt 39"/>
          <p:cNvSpPr>
            <a:spLocks noChangeArrowheads="1" noChangeShapeType="1" noTextEdit="1"/>
          </p:cNvSpPr>
          <p:nvPr/>
        </p:nvSpPr>
        <p:spPr bwMode="auto">
          <a:xfrm>
            <a:off x="10422467" y="44481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9128" name="WordArt 40"/>
          <p:cNvSpPr>
            <a:spLocks noChangeArrowheads="1" noChangeShapeType="1" noTextEdit="1"/>
          </p:cNvSpPr>
          <p:nvPr/>
        </p:nvSpPr>
        <p:spPr bwMode="auto">
          <a:xfrm>
            <a:off x="10378017" y="44481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9129" name="WordArt 41"/>
          <p:cNvSpPr>
            <a:spLocks noChangeArrowheads="1" noChangeShapeType="1" noTextEdit="1"/>
          </p:cNvSpPr>
          <p:nvPr/>
        </p:nvSpPr>
        <p:spPr bwMode="auto">
          <a:xfrm>
            <a:off x="10358967" y="44481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9130" name="WordArt 42"/>
          <p:cNvSpPr>
            <a:spLocks noChangeArrowheads="1" noChangeShapeType="1" noTextEdit="1"/>
          </p:cNvSpPr>
          <p:nvPr/>
        </p:nvSpPr>
        <p:spPr bwMode="auto">
          <a:xfrm>
            <a:off x="10358967" y="44481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89131" name="WordArt 43"/>
          <p:cNvSpPr>
            <a:spLocks noChangeArrowheads="1" noChangeShapeType="1" noTextEdit="1"/>
          </p:cNvSpPr>
          <p:nvPr/>
        </p:nvSpPr>
        <p:spPr bwMode="auto">
          <a:xfrm>
            <a:off x="10365317" y="4433888"/>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89132" name="WordArt 44"/>
          <p:cNvSpPr>
            <a:spLocks noChangeArrowheads="1" noChangeShapeType="1" noTextEdit="1"/>
          </p:cNvSpPr>
          <p:nvPr/>
        </p:nvSpPr>
        <p:spPr bwMode="auto">
          <a:xfrm>
            <a:off x="10358967" y="44481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89133" name="WordArt 45"/>
          <p:cNvSpPr>
            <a:spLocks noChangeArrowheads="1" noChangeShapeType="1" noTextEdit="1"/>
          </p:cNvSpPr>
          <p:nvPr/>
        </p:nvSpPr>
        <p:spPr bwMode="auto">
          <a:xfrm>
            <a:off x="10358967" y="4448175"/>
            <a:ext cx="88900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51"/>
          <p:cNvGrpSpPr>
            <a:grpSpLocks/>
          </p:cNvGrpSpPr>
          <p:nvPr/>
        </p:nvGrpSpPr>
        <p:grpSpPr bwMode="auto">
          <a:xfrm>
            <a:off x="9550400" y="2667000"/>
            <a:ext cx="2336800" cy="1752600"/>
            <a:chOff x="4320" y="2928"/>
            <a:chExt cx="1104" cy="1104"/>
          </a:xfrm>
        </p:grpSpPr>
        <p:sp>
          <p:nvSpPr>
            <p:cNvPr id="9263"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vi-VN" sz="6000">
                <a:solidFill>
                  <a:srgbClr val="FF0066"/>
                </a:solidFill>
                <a:latin typeface=".VnHelvetInsH" pitchFamily="34" charset="0"/>
              </a:endParaRPr>
            </a:p>
          </p:txBody>
        </p:sp>
        <p:sp>
          <p:nvSpPr>
            <p:cNvPr id="9264"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000000"/>
                  </a:solidFill>
                  <a:latin typeface="Times New Roman"/>
                  <a:cs typeface="Times New Roman"/>
                </a:rPr>
                <a:t>Hết giờ</a:t>
              </a:r>
            </a:p>
          </p:txBody>
        </p:sp>
      </p:grpSp>
      <p:sp>
        <p:nvSpPr>
          <p:cNvPr id="9262" name="Right Arrow 50">
            <a:hlinkClick r:id="" action="ppaction://noaction"/>
          </p:cNvPr>
          <p:cNvSpPr>
            <a:spLocks noChangeArrowheads="1"/>
          </p:cNvSpPr>
          <p:nvPr/>
        </p:nvSpPr>
        <p:spPr bwMode="auto">
          <a:xfrm>
            <a:off x="10871200" y="6248400"/>
            <a:ext cx="1016000" cy="533400"/>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vi-VN">
              <a:solidFill>
                <a:prstClr val="black"/>
              </a:solidFill>
            </a:endParaRPr>
          </a:p>
        </p:txBody>
      </p:sp>
      <p:sp>
        <p:nvSpPr>
          <p:cNvPr id="53" name="AutoShape 51"/>
          <p:cNvSpPr>
            <a:spLocks noChangeArrowheads="1"/>
          </p:cNvSpPr>
          <p:nvPr/>
        </p:nvSpPr>
        <p:spPr bwMode="auto">
          <a:xfrm>
            <a:off x="1998701" y="970033"/>
            <a:ext cx="9488449" cy="1160393"/>
          </a:xfrm>
          <a:prstGeom prst="roundRect">
            <a:avLst>
              <a:gd name="adj" fmla="val 16667"/>
            </a:avLst>
          </a:prstGeom>
          <a:solidFill>
            <a:srgbClr val="C00000"/>
          </a:solidFill>
          <a:ln w="9525">
            <a:solidFill>
              <a:srgbClr val="FF6600"/>
            </a:solidFill>
            <a:round/>
            <a:headEnd/>
            <a:tailEnd/>
          </a:ln>
        </p:spPr>
        <p:txBody>
          <a:bodyPr wrap="none" anchor="ctr"/>
          <a:lstStyle/>
          <a:p>
            <a:pPr algn="ctr"/>
            <a:r>
              <a:rPr lang="en-US" sz="4400" dirty="0" err="1">
                <a:solidFill>
                  <a:prstClr val="white"/>
                </a:solidFill>
                <a:latin typeface="Times New Roman" pitchFamily="18" charset="0"/>
                <a:cs typeface="Times New Roman" pitchFamily="18" charset="0"/>
              </a:rPr>
              <a:t>Chọn</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đáp</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án</a:t>
            </a:r>
            <a:r>
              <a:rPr lang="en-US" sz="4400" dirty="0">
                <a:solidFill>
                  <a:prstClr val="white"/>
                </a:solidFill>
                <a:latin typeface="Times New Roman" pitchFamily="18" charset="0"/>
                <a:cs typeface="Times New Roman" pitchFamily="18" charset="0"/>
              </a:rPr>
              <a:t> </a:t>
            </a:r>
            <a:r>
              <a:rPr lang="en-US" sz="4400" dirty="0" err="1">
                <a:solidFill>
                  <a:prstClr val="white"/>
                </a:solidFill>
                <a:latin typeface="Times New Roman" pitchFamily="18" charset="0"/>
                <a:cs typeface="Times New Roman" pitchFamily="18" charset="0"/>
              </a:rPr>
              <a:t>đúng</a:t>
            </a:r>
            <a:r>
              <a:rPr lang="en-US" sz="4400" dirty="0">
                <a:solidFill>
                  <a:prstClr val="white"/>
                </a:solidFill>
                <a:latin typeface="Times New Roman" pitchFamily="18" charset="0"/>
                <a:cs typeface="Times New Roman" pitchFamily="18" charset="0"/>
              </a:rPr>
              <a:t> ?</a:t>
            </a:r>
          </a:p>
        </p:txBody>
      </p:sp>
      <p:sp>
        <p:nvSpPr>
          <p:cNvPr id="37" name="TextBox 36">
            <a:extLst>
              <a:ext uri="{FF2B5EF4-FFF2-40B4-BE49-F238E27FC236}">
                <a16:creationId xmlns="" xmlns:a16="http://schemas.microsoft.com/office/drawing/2014/main" id="{0301DA77-06AF-4DBC-84F9-04E889FE59AD}"/>
              </a:ext>
            </a:extLst>
          </p:cNvPr>
          <p:cNvSpPr txBox="1"/>
          <p:nvPr/>
        </p:nvSpPr>
        <p:spPr>
          <a:xfrm>
            <a:off x="1879365" y="2181713"/>
            <a:ext cx="8433267" cy="583565"/>
          </a:xfrm>
          <a:prstGeom prst="rect">
            <a:avLst/>
          </a:prstGeom>
          <a:noFill/>
        </p:spPr>
        <p:txBody>
          <a:bodyPr wrap="square" rtlCol="0">
            <a:spAutoFit/>
          </a:bodyPr>
          <a:lstStyle/>
          <a:p>
            <a:pPr algn="ctr"/>
            <a:r>
              <a:rPr lang="vi-VN" sz="3200" b="1" dirty="0">
                <a:solidFill>
                  <a:prstClr val="white"/>
                </a:solidFill>
                <a:latin typeface="Times New Roman" panose="02020603050405020304" charset="0"/>
                <a:ea typeface="Calibri" panose="020F0502020204030204" pitchFamily="34" charset="0"/>
                <a:cs typeface="Times New Roman" panose="02020603050405020304" charset="0"/>
              </a:rPr>
              <a:t>Chọn đáp án đúng?</a:t>
            </a:r>
            <a:endParaRPr lang="fr-FR" sz="4000" dirty="0">
              <a:solidFill>
                <a:prstClr val="white"/>
              </a:solidFill>
              <a:latin typeface="Times New Roman" panose="02020603050405020304" charset="0"/>
              <a:cs typeface="Times New Roman" panose="02020603050405020304" charset="0"/>
            </a:endParaRPr>
          </a:p>
        </p:txBody>
      </p:sp>
      <p:sp>
        <p:nvSpPr>
          <p:cNvPr id="38" name="TextBox 37">
            <a:extLst>
              <a:ext uri="{FF2B5EF4-FFF2-40B4-BE49-F238E27FC236}">
                <a16:creationId xmlns="" xmlns:a16="http://schemas.microsoft.com/office/drawing/2014/main" id="{337778C1-B338-43FE-B0F7-5D1069A76BDF}"/>
              </a:ext>
            </a:extLst>
          </p:cNvPr>
          <p:cNvSpPr txBox="1"/>
          <p:nvPr/>
        </p:nvSpPr>
        <p:spPr>
          <a:xfrm>
            <a:off x="2031765" y="2334113"/>
            <a:ext cx="8433267" cy="583565"/>
          </a:xfrm>
          <a:prstGeom prst="rect">
            <a:avLst/>
          </a:prstGeom>
          <a:noFill/>
        </p:spPr>
        <p:txBody>
          <a:bodyPr wrap="square" rtlCol="0">
            <a:spAutoFit/>
          </a:bodyPr>
          <a:lstStyle/>
          <a:p>
            <a:pPr algn="ctr"/>
            <a:r>
              <a:rPr lang="vi-VN" sz="3200" b="1" dirty="0">
                <a:solidFill>
                  <a:prstClr val="white"/>
                </a:solidFill>
                <a:latin typeface="Times New Roman" panose="02020603050405020304" charset="0"/>
                <a:ea typeface="Calibri" panose="020F0502020204030204" pitchFamily="34" charset="0"/>
                <a:cs typeface="Times New Roman" panose="02020603050405020304" charset="0"/>
              </a:rPr>
              <a:t>Chọn đáp án đúng?</a:t>
            </a:r>
            <a:endParaRPr lang="fr-FR" sz="4000" dirty="0">
              <a:solidFill>
                <a:prstClr val="white"/>
              </a:solidFill>
              <a:latin typeface="Times New Roman" panose="02020603050405020304" charset="0"/>
              <a:cs typeface="Times New Roman" panose="02020603050405020304" charset="0"/>
            </a:endParaRPr>
          </a:p>
        </p:txBody>
      </p:sp>
      <p:grpSp>
        <p:nvGrpSpPr>
          <p:cNvPr id="48" name="Group 47">
            <a:extLst>
              <a:ext uri="{FF2B5EF4-FFF2-40B4-BE49-F238E27FC236}">
                <a16:creationId xmlns="" xmlns:a16="http://schemas.microsoft.com/office/drawing/2014/main" id="{181FA9F3-2858-4E69-A2BE-A9E1D76E30C4}"/>
              </a:ext>
            </a:extLst>
          </p:cNvPr>
          <p:cNvGrpSpPr/>
          <p:nvPr/>
        </p:nvGrpSpPr>
        <p:grpSpPr>
          <a:xfrm>
            <a:off x="3157268" y="2901040"/>
            <a:ext cx="1061720" cy="1167617"/>
            <a:chOff x="3886200" y="4496580"/>
            <a:chExt cx="1061720" cy="1167617"/>
          </a:xfrm>
        </p:grpSpPr>
        <p:sp>
          <p:nvSpPr>
            <p:cNvPr id="49" name="TextBox 48">
              <a:extLst>
                <a:ext uri="{FF2B5EF4-FFF2-40B4-BE49-F238E27FC236}">
                  <a16:creationId xmlns="" xmlns:a16="http://schemas.microsoft.com/office/drawing/2014/main" id="{31583776-5CE3-4317-90C0-F8016AC06ADF}"/>
                </a:ext>
              </a:extLst>
            </p:cNvPr>
            <p:cNvSpPr txBox="1"/>
            <p:nvPr/>
          </p:nvSpPr>
          <p:spPr>
            <a:xfrm>
              <a:off x="4064000" y="4496580"/>
              <a:ext cx="665480" cy="646331"/>
            </a:xfrm>
            <a:prstGeom prst="rect">
              <a:avLst/>
            </a:prstGeom>
            <a:noFill/>
          </p:spPr>
          <p:txBody>
            <a:bodyPr wrap="square" rtlCol="0">
              <a:spAutoFit/>
            </a:bodyPr>
            <a:lstStyle/>
            <a:p>
              <a:r>
                <a:rPr lang="en-US" sz="3600" dirty="0">
                  <a:solidFill>
                    <a:prstClr val="white"/>
                  </a:solidFill>
                  <a:latin typeface="Times New Roman" panose="02020603050405020304" pitchFamily="18" charset="0"/>
                  <a:cs typeface="Times New Roman" panose="02020603050405020304" pitchFamily="18" charset="0"/>
                </a:rPr>
                <a:t>32</a:t>
              </a:r>
            </a:p>
          </p:txBody>
        </p:sp>
        <p:sp>
          <p:nvSpPr>
            <p:cNvPr id="50" name="TextBox 49">
              <a:extLst>
                <a:ext uri="{FF2B5EF4-FFF2-40B4-BE49-F238E27FC236}">
                  <a16:creationId xmlns="" xmlns:a16="http://schemas.microsoft.com/office/drawing/2014/main" id="{9AAB5D0E-9381-4874-BADE-A7D03BCEC117}"/>
                </a:ext>
              </a:extLst>
            </p:cNvPr>
            <p:cNvSpPr txBox="1"/>
            <p:nvPr/>
          </p:nvSpPr>
          <p:spPr>
            <a:xfrm>
              <a:off x="4282440" y="5017866"/>
              <a:ext cx="665480" cy="646331"/>
            </a:xfrm>
            <a:prstGeom prst="rect">
              <a:avLst/>
            </a:prstGeom>
            <a:noFill/>
          </p:spPr>
          <p:txBody>
            <a:bodyPr wrap="square" rtlCol="0">
              <a:spAutoFit/>
            </a:bodyPr>
            <a:lstStyle/>
            <a:p>
              <a:r>
                <a:rPr lang="en-US" sz="3600" dirty="0">
                  <a:solidFill>
                    <a:prstClr val="white"/>
                  </a:solidFill>
                  <a:latin typeface="Times New Roman" panose="02020603050405020304" pitchFamily="18" charset="0"/>
                  <a:cs typeface="Times New Roman" panose="02020603050405020304" pitchFamily="18" charset="0"/>
                </a:rPr>
                <a:t>3</a:t>
              </a:r>
            </a:p>
          </p:txBody>
        </p:sp>
        <p:cxnSp>
          <p:nvCxnSpPr>
            <p:cNvPr id="51" name="Straight Connector 50">
              <a:extLst>
                <a:ext uri="{FF2B5EF4-FFF2-40B4-BE49-F238E27FC236}">
                  <a16:creationId xmlns="" xmlns:a16="http://schemas.microsoft.com/office/drawing/2014/main" id="{8CE27F7A-2D58-49B5-9B0D-919AC3EC5575}"/>
                </a:ext>
              </a:extLst>
            </p:cNvPr>
            <p:cNvCxnSpPr/>
            <p:nvPr/>
          </p:nvCxnSpPr>
          <p:spPr>
            <a:xfrm>
              <a:off x="3952240" y="5593375"/>
              <a:ext cx="777240"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 xmlns:a16="http://schemas.microsoft.com/office/drawing/2014/main" id="{E635ED7F-5BFD-4CA3-B280-0A0FA641CDB1}"/>
                </a:ext>
              </a:extLst>
            </p:cNvPr>
            <p:cNvSpPr txBox="1"/>
            <p:nvPr/>
          </p:nvSpPr>
          <p:spPr>
            <a:xfrm>
              <a:off x="3886200" y="4849850"/>
              <a:ext cx="330200" cy="584775"/>
            </a:xfrm>
            <a:prstGeom prst="rect">
              <a:avLst/>
            </a:prstGeom>
            <a:noFill/>
          </p:spPr>
          <p:txBody>
            <a:bodyPr wrap="square" rtlCol="0">
              <a:spAutoFit/>
            </a:bodyPr>
            <a:lstStyle/>
            <a:p>
              <a:r>
                <a:rPr lang="en-US" sz="3200" dirty="0">
                  <a:solidFill>
                    <a:prstClr val="white"/>
                  </a:solidFill>
                  <a:latin typeface="Times New Roman" panose="02020603050405020304" pitchFamily="18" charset="0"/>
                  <a:cs typeface="Times New Roman" panose="02020603050405020304" pitchFamily="18" charset="0"/>
                </a:rPr>
                <a:t>x</a:t>
              </a:r>
            </a:p>
          </p:txBody>
        </p:sp>
      </p:grpSp>
      <p:sp>
        <p:nvSpPr>
          <p:cNvPr id="9" name="Rectangle 8">
            <a:extLst>
              <a:ext uri="{FF2B5EF4-FFF2-40B4-BE49-F238E27FC236}">
                <a16:creationId xmlns="" xmlns:a16="http://schemas.microsoft.com/office/drawing/2014/main" id="{F212DE53-CE8C-45B7-AE75-0FD4261D3D39}"/>
              </a:ext>
            </a:extLst>
          </p:cNvPr>
          <p:cNvSpPr/>
          <p:nvPr/>
        </p:nvSpPr>
        <p:spPr>
          <a:xfrm>
            <a:off x="3280281" y="4050085"/>
            <a:ext cx="952141" cy="707886"/>
          </a:xfrm>
          <a:prstGeom prst="rect">
            <a:avLst/>
          </a:prstGeom>
        </p:spPr>
        <p:txBody>
          <a:bodyPr wrap="square">
            <a:spAutoFit/>
          </a:bodyPr>
          <a:lstStyle/>
          <a:p>
            <a:r>
              <a:rPr lang="en-US" sz="4000" b="1" dirty="0">
                <a:solidFill>
                  <a:prstClr val="white"/>
                </a:solidFill>
                <a:latin typeface="Times New Roman" panose="02020603050405020304" charset="0"/>
                <a:ea typeface="Calibri" panose="020F0502020204030204" pitchFamily="34" charset="0"/>
                <a:cs typeface="Times New Roman" panose="02020603050405020304" charset="0"/>
              </a:rPr>
              <a:t>96 </a:t>
            </a:r>
            <a:endParaRPr lang="en-US" sz="4000" dirty="0">
              <a:solidFill>
                <a:prstClr val="white"/>
              </a:solidFill>
            </a:endParaRPr>
          </a:p>
        </p:txBody>
      </p:sp>
      <p:grpSp>
        <p:nvGrpSpPr>
          <p:cNvPr id="54" name="Group 53">
            <a:extLst>
              <a:ext uri="{FF2B5EF4-FFF2-40B4-BE49-F238E27FC236}">
                <a16:creationId xmlns="" xmlns:a16="http://schemas.microsoft.com/office/drawing/2014/main" id="{CB4A1BE9-50DC-4C27-8D82-2B283921074F}"/>
              </a:ext>
            </a:extLst>
          </p:cNvPr>
          <p:cNvGrpSpPr/>
          <p:nvPr/>
        </p:nvGrpSpPr>
        <p:grpSpPr>
          <a:xfrm>
            <a:off x="3322368" y="5104474"/>
            <a:ext cx="1117712" cy="1167617"/>
            <a:chOff x="3886200" y="4496580"/>
            <a:chExt cx="1117712" cy="1167617"/>
          </a:xfrm>
        </p:grpSpPr>
        <p:sp>
          <p:nvSpPr>
            <p:cNvPr id="55" name="TextBox 54">
              <a:extLst>
                <a:ext uri="{FF2B5EF4-FFF2-40B4-BE49-F238E27FC236}">
                  <a16:creationId xmlns="" xmlns:a16="http://schemas.microsoft.com/office/drawing/2014/main" id="{A6CC02DA-BEE5-4E6E-AB71-B10DDF18E9AB}"/>
                </a:ext>
              </a:extLst>
            </p:cNvPr>
            <p:cNvSpPr txBox="1"/>
            <p:nvPr/>
          </p:nvSpPr>
          <p:spPr>
            <a:xfrm>
              <a:off x="4064000" y="4496580"/>
              <a:ext cx="939912" cy="707886"/>
            </a:xfrm>
            <a:prstGeom prst="rect">
              <a:avLst/>
            </a:prstGeom>
            <a:noFill/>
            <a:ln>
              <a:noFill/>
            </a:ln>
          </p:spPr>
          <p:txBody>
            <a:bodyPr wrap="square" rtlCol="0">
              <a:spAutoFit/>
            </a:bodyPr>
            <a:lstStyle/>
            <a:p>
              <a:r>
                <a:rPr lang="en-US" sz="4000" dirty="0">
                  <a:solidFill>
                    <a:prstClr val="white"/>
                  </a:solidFill>
                  <a:latin typeface="Times New Roman" panose="02020603050405020304" pitchFamily="18" charset="0"/>
                  <a:cs typeface="Times New Roman" panose="02020603050405020304" pitchFamily="18" charset="0"/>
                </a:rPr>
                <a:t>32</a:t>
              </a:r>
            </a:p>
          </p:txBody>
        </p:sp>
        <p:sp>
          <p:nvSpPr>
            <p:cNvPr id="56" name="TextBox 55">
              <a:extLst>
                <a:ext uri="{FF2B5EF4-FFF2-40B4-BE49-F238E27FC236}">
                  <a16:creationId xmlns="" xmlns:a16="http://schemas.microsoft.com/office/drawing/2014/main" id="{41A69E73-7A73-4836-9DCD-F51E78EDC02F}"/>
                </a:ext>
              </a:extLst>
            </p:cNvPr>
            <p:cNvSpPr txBox="1"/>
            <p:nvPr/>
          </p:nvSpPr>
          <p:spPr>
            <a:xfrm>
              <a:off x="4099556" y="5017866"/>
              <a:ext cx="665480" cy="646331"/>
            </a:xfrm>
            <a:prstGeom prst="rect">
              <a:avLst/>
            </a:prstGeom>
            <a:noFill/>
            <a:ln>
              <a:noFill/>
            </a:ln>
          </p:spPr>
          <p:txBody>
            <a:bodyPr wrap="square" rtlCol="0">
              <a:spAutoFit/>
            </a:bodyPr>
            <a:lstStyle/>
            <a:p>
              <a:r>
                <a:rPr lang="en-US" sz="3600" dirty="0">
                  <a:solidFill>
                    <a:prstClr val="white"/>
                  </a:solidFill>
                  <a:latin typeface="Times New Roman" panose="02020603050405020304" pitchFamily="18" charset="0"/>
                  <a:cs typeface="Times New Roman" panose="02020603050405020304" pitchFamily="18" charset="0"/>
                </a:rPr>
                <a:t>3</a:t>
              </a:r>
            </a:p>
          </p:txBody>
        </p:sp>
        <p:cxnSp>
          <p:nvCxnSpPr>
            <p:cNvPr id="57" name="Straight Connector 56">
              <a:extLst>
                <a:ext uri="{FF2B5EF4-FFF2-40B4-BE49-F238E27FC236}">
                  <a16:creationId xmlns="" xmlns:a16="http://schemas.microsoft.com/office/drawing/2014/main" id="{607E4FAC-B9E2-45AC-BF82-1B7481E79847}"/>
                </a:ext>
              </a:extLst>
            </p:cNvPr>
            <p:cNvCxnSpPr/>
            <p:nvPr/>
          </p:nvCxnSpPr>
          <p:spPr>
            <a:xfrm>
              <a:off x="3952240" y="5593375"/>
              <a:ext cx="777240"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 xmlns:a16="http://schemas.microsoft.com/office/drawing/2014/main" id="{F19F4295-E032-4FC5-87DB-49E4C9C14221}"/>
                </a:ext>
              </a:extLst>
            </p:cNvPr>
            <p:cNvSpPr txBox="1"/>
            <p:nvPr/>
          </p:nvSpPr>
          <p:spPr>
            <a:xfrm>
              <a:off x="3886200" y="4849850"/>
              <a:ext cx="330200" cy="584775"/>
            </a:xfrm>
            <a:prstGeom prst="rect">
              <a:avLst/>
            </a:prstGeom>
            <a:noFill/>
            <a:ln>
              <a:noFill/>
            </a:ln>
          </p:spPr>
          <p:txBody>
            <a:bodyPr wrap="square" rtlCol="0">
              <a:spAutoFit/>
            </a:bodyPr>
            <a:lstStyle/>
            <a:p>
              <a:r>
                <a:rPr lang="en-US" sz="3200" dirty="0">
                  <a:solidFill>
                    <a:prstClr val="white"/>
                  </a:solidFill>
                  <a:latin typeface="Times New Roman" panose="02020603050405020304" pitchFamily="18" charset="0"/>
                  <a:cs typeface="Times New Roman" panose="02020603050405020304" pitchFamily="18" charset="0"/>
                </a:rPr>
                <a:t>x</a:t>
              </a:r>
            </a:p>
          </p:txBody>
        </p:sp>
      </p:grpSp>
      <p:sp>
        <p:nvSpPr>
          <p:cNvPr id="59" name="Rectangle 58">
            <a:extLst>
              <a:ext uri="{FF2B5EF4-FFF2-40B4-BE49-F238E27FC236}">
                <a16:creationId xmlns="" xmlns:a16="http://schemas.microsoft.com/office/drawing/2014/main" id="{0FFA4FDF-1FF4-4740-A337-7C13DDD7A20E}"/>
              </a:ext>
            </a:extLst>
          </p:cNvPr>
          <p:cNvSpPr/>
          <p:nvPr/>
        </p:nvSpPr>
        <p:spPr>
          <a:xfrm>
            <a:off x="3478055" y="6199335"/>
            <a:ext cx="825867" cy="707886"/>
          </a:xfrm>
          <a:prstGeom prst="rect">
            <a:avLst/>
          </a:prstGeom>
          <a:ln>
            <a:noFill/>
          </a:ln>
        </p:spPr>
        <p:txBody>
          <a:bodyPr wrap="none">
            <a:spAutoFit/>
          </a:bodyPr>
          <a:lstStyle/>
          <a:p>
            <a:r>
              <a:rPr lang="en-US" sz="4000" b="1" dirty="0">
                <a:solidFill>
                  <a:prstClr val="white"/>
                </a:solidFill>
                <a:latin typeface="Times New Roman" panose="02020603050405020304" charset="0"/>
                <a:ea typeface="Calibri" panose="020F0502020204030204" pitchFamily="34" charset="0"/>
                <a:cs typeface="Times New Roman" panose="02020603050405020304" charset="0"/>
              </a:rPr>
              <a:t>96 </a:t>
            </a:r>
            <a:endParaRPr lang="en-US" sz="4000" dirty="0">
              <a:solidFill>
                <a:prstClr val="white"/>
              </a:solidFill>
            </a:endParaRPr>
          </a:p>
        </p:txBody>
      </p:sp>
    </p:spTree>
    <p:custDataLst>
      <p:tags r:id="rId1"/>
    </p:custDataLst>
    <p:extLst>
      <p:ext uri="{BB962C8B-B14F-4D97-AF65-F5344CB8AC3E}">
        <p14:creationId xmlns:p14="http://schemas.microsoft.com/office/powerpoint/2010/main" val="4086638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0-#ppt_w/2"/>
                                          </p:val>
                                        </p:tav>
                                        <p:tav tm="100000">
                                          <p:val>
                                            <p:strVal val="#ppt_x"/>
                                          </p:val>
                                        </p:tav>
                                      </p:tavLst>
                                    </p:anim>
                                    <p:anim calcmode="lin" valueType="num">
                                      <p:cBhvr additive="base">
                                        <p:cTn id="8" dur="1000" fill="hold"/>
                                        <p:tgtEl>
                                          <p:spTgt spid="5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9" presetID="10" presetClass="entr" presetSubtype="0" fill="hold" grpId="0" nodeType="withEffect">
                                  <p:stCondLst>
                                    <p:cond delay="500"/>
                                  </p:stCondLst>
                                  <p:childTnLst>
                                    <p:set>
                                      <p:cBhvr>
                                        <p:cTn id="10" dur="1" fill="hold">
                                          <p:stCondLst>
                                            <p:cond delay="0"/>
                                          </p:stCondLst>
                                        </p:cTn>
                                        <p:tgtEl>
                                          <p:spTgt spid="89115"/>
                                        </p:tgtEl>
                                        <p:attrNameLst>
                                          <p:attrName>style.visibility</p:attrName>
                                        </p:attrNameLst>
                                      </p:cBhvr>
                                      <p:to>
                                        <p:strVal val="visible"/>
                                      </p:to>
                                    </p:set>
                                    <p:animEffect transition="in" filter="fade">
                                      <p:cBhvr>
                                        <p:cTn id="11" dur="500"/>
                                        <p:tgtEl>
                                          <p:spTgt spid="89115"/>
                                        </p:tgtEl>
                                      </p:cBhvr>
                                    </p:animEffect>
                                  </p:childTnLst>
                                  <p:subTnLst>
                                    <p:audio>
                                      <p:cMediaNode>
                                        <p:cTn display="0" masterRel="sameClick">
                                          <p:stCondLst>
                                            <p:cond evt="begin" delay="0">
                                              <p:tn val="9"/>
                                            </p:cond>
                                          </p:stCondLst>
                                          <p:endCondLst>
                                            <p:cond evt="onStopAudio" delay="0">
                                              <p:tgtEl>
                                                <p:sldTgt/>
                                              </p:tgtEl>
                                            </p:cond>
                                          </p:endCondLst>
                                        </p:cTn>
                                        <p:tgtEl>
                                          <p:sndTgt r:embed="rId3" name="Jet Fighter 2-DVDH.wav"/>
                                        </p:tgtEl>
                                      </p:cMediaNode>
                                    </p:audio>
                                  </p:subTnLst>
                                </p:cTn>
                              </p:par>
                              <p:par>
                                <p:cTn id="12" presetID="6" presetClass="entr" presetSubtype="16" fill="hold" grpId="0" nodeType="withEffect">
                                  <p:stCondLst>
                                    <p:cond delay="500"/>
                                  </p:stCondLst>
                                  <p:childTnLst>
                                    <p:set>
                                      <p:cBhvr>
                                        <p:cTn id="13" dur="1" fill="hold">
                                          <p:stCondLst>
                                            <p:cond delay="0"/>
                                          </p:stCondLst>
                                        </p:cTn>
                                        <p:tgtEl>
                                          <p:spTgt spid="89116"/>
                                        </p:tgtEl>
                                        <p:attrNameLst>
                                          <p:attrName>style.visibility</p:attrName>
                                        </p:attrNameLst>
                                      </p:cBhvr>
                                      <p:to>
                                        <p:strVal val="visible"/>
                                      </p:to>
                                    </p:set>
                                    <p:animEffect transition="in" filter="circle(in)">
                                      <p:cBhvr>
                                        <p:cTn id="14" dur="500"/>
                                        <p:tgtEl>
                                          <p:spTgt spid="89116"/>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89115"/>
                                        </p:tgtEl>
                                        <p:attrNameLst>
                                          <p:attrName>r</p:attrName>
                                        </p:attrNameLst>
                                      </p:cBhvr>
                                    </p:animRot>
                                  </p:childTnLst>
                                </p:cTn>
                              </p:par>
                              <p:par>
                                <p:cTn id="17" presetID="5" presetClass="entr" presetSubtype="10" fill="hold" nodeType="withEffect">
                                  <p:stCondLst>
                                    <p:cond delay="2000"/>
                                  </p:stCondLst>
                                  <p:childTnLst>
                                    <p:set>
                                      <p:cBhvr>
                                        <p:cTn id="18" dur="1" fill="hold">
                                          <p:stCondLst>
                                            <p:cond delay="0"/>
                                          </p:stCondLst>
                                        </p:cTn>
                                        <p:tgtEl>
                                          <p:spTgt spid="39"/>
                                        </p:tgtEl>
                                        <p:attrNameLst>
                                          <p:attrName>style.visibility</p:attrName>
                                        </p:attrNameLst>
                                      </p:cBhvr>
                                      <p:to>
                                        <p:strVal val="visible"/>
                                      </p:to>
                                    </p:set>
                                    <p:animEffect transition="in" filter="checkerboard(across)">
                                      <p:cBhvr>
                                        <p:cTn id="19" dur="500"/>
                                        <p:tgtEl>
                                          <p:spTgt spid="39"/>
                                        </p:tgtEl>
                                      </p:cBhvr>
                                    </p:animEffect>
                                  </p:childTnLst>
                                </p:cTn>
                              </p:par>
                              <p:par>
                                <p:cTn id="20" presetID="5" presetClass="entr" presetSubtype="10" fill="hold" nodeType="withEffect">
                                  <p:stCondLst>
                                    <p:cond delay="2000"/>
                                  </p:stCondLst>
                                  <p:childTnLst>
                                    <p:set>
                                      <p:cBhvr>
                                        <p:cTn id="21" dur="1" fill="hold">
                                          <p:stCondLst>
                                            <p:cond delay="0"/>
                                          </p:stCondLst>
                                        </p:cTn>
                                        <p:tgtEl>
                                          <p:spTgt spid="40"/>
                                        </p:tgtEl>
                                        <p:attrNameLst>
                                          <p:attrName>style.visibility</p:attrName>
                                        </p:attrNameLst>
                                      </p:cBhvr>
                                      <p:to>
                                        <p:strVal val="visible"/>
                                      </p:to>
                                    </p:set>
                                    <p:animEffect transition="in" filter="checkerboard(across)">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 3-CL (2).wav"/>
                                        </p:tgtEl>
                                      </p:cMediaNode>
                                    </p:audio>
                                  </p:subTnLst>
                                </p:cTn>
                              </p:par>
                              <p:par>
                                <p:cTn id="23" presetID="5" presetClass="entr" presetSubtype="10" fill="hold" grpId="0" nodeType="withEffect">
                                  <p:stCondLst>
                                    <p:cond delay="2000"/>
                                  </p:stCondLst>
                                  <p:childTnLst>
                                    <p:set>
                                      <p:cBhvr>
                                        <p:cTn id="24" dur="1" fill="hold">
                                          <p:stCondLst>
                                            <p:cond delay="0"/>
                                          </p:stCondLst>
                                        </p:cTn>
                                        <p:tgtEl>
                                          <p:spTgt spid="1043"/>
                                        </p:tgtEl>
                                        <p:attrNameLst>
                                          <p:attrName>style.visibility</p:attrName>
                                        </p:attrNameLst>
                                      </p:cBhvr>
                                      <p:to>
                                        <p:strVal val="visible"/>
                                      </p:to>
                                    </p:set>
                                    <p:animEffect transition="in" filter="checkerboard(across)">
                                      <p:cBhvr>
                                        <p:cTn id="25" dur="500"/>
                                        <p:tgtEl>
                                          <p:spTgt spid="1043"/>
                                        </p:tgtEl>
                                      </p:cBhvr>
                                    </p:animEffect>
                                  </p:childTnLst>
                                </p:cTn>
                              </p:par>
                              <p:par>
                                <p:cTn id="26" presetID="5" presetClass="entr" presetSubtype="10" fill="hold" grpId="0" nodeType="withEffect">
                                  <p:stCondLst>
                                    <p:cond delay="2000"/>
                                  </p:stCondLst>
                                  <p:childTnLst>
                                    <p:set>
                                      <p:cBhvr>
                                        <p:cTn id="27" dur="1" fill="hold">
                                          <p:stCondLst>
                                            <p:cond delay="0"/>
                                          </p:stCondLst>
                                        </p:cTn>
                                        <p:tgtEl>
                                          <p:spTgt spid="1044"/>
                                        </p:tgtEl>
                                        <p:attrNameLst>
                                          <p:attrName>style.visibility</p:attrName>
                                        </p:attrNameLst>
                                      </p:cBhvr>
                                      <p:to>
                                        <p:strVal val="visible"/>
                                      </p:to>
                                    </p:set>
                                    <p:animEffect transition="in" filter="checkerboard(across)">
                                      <p:cBhvr>
                                        <p:cTn id="28" dur="500"/>
                                        <p:tgtEl>
                                          <p:spTgt spid="1044"/>
                                        </p:tgtEl>
                                      </p:cBhvr>
                                    </p:animEffect>
                                  </p:childTnLst>
                                </p:cTn>
                              </p:par>
                              <p:par>
                                <p:cTn id="29" presetID="22" presetClass="entr" presetSubtype="8" fill="hold" nodeType="withEffect">
                                  <p:stCondLst>
                                    <p:cond delay="2000"/>
                                  </p:stCondLst>
                                  <p:iterate type="lt">
                                    <p:tmPct val="0"/>
                                  </p:iterate>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par>
                                <p:cTn id="32" presetID="10" presetClass="entr" presetSubtype="0" fill="hold" nodeType="withEffect">
                                  <p:stCondLst>
                                    <p:cond delay="200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par>
                                <p:cTn id="35" presetID="5" presetClass="entr" presetSubtype="10" fill="hold" nodeType="withEffect">
                                  <p:stCondLst>
                                    <p:cond delay="3000"/>
                                  </p:stCondLst>
                                  <p:childTnLst>
                                    <p:set>
                                      <p:cBhvr>
                                        <p:cTn id="36" dur="1" fill="hold">
                                          <p:stCondLst>
                                            <p:cond delay="0"/>
                                          </p:stCondLst>
                                        </p:cTn>
                                        <p:tgtEl>
                                          <p:spTgt spid="5"/>
                                        </p:tgtEl>
                                        <p:attrNameLst>
                                          <p:attrName>style.visibility</p:attrName>
                                        </p:attrNameLst>
                                      </p:cBhvr>
                                      <p:to>
                                        <p:strVal val="visible"/>
                                      </p:to>
                                    </p:set>
                                    <p:animEffect transition="in" filter="checkerboard(across)">
                                      <p:cBhvr>
                                        <p:cTn id="37" dur="500"/>
                                        <p:tgtEl>
                                          <p:spTgt spid="5"/>
                                        </p:tgtEl>
                                      </p:cBhvr>
                                    </p:animEffect>
                                  </p:childTnLst>
                                </p:cTn>
                              </p:par>
                              <p:par>
                                <p:cTn id="38" presetID="5" presetClass="entr" presetSubtype="10" fill="hold" nodeType="withEffect">
                                  <p:stCondLst>
                                    <p:cond delay="3000"/>
                                  </p:stCondLst>
                                  <p:childTnLst>
                                    <p:set>
                                      <p:cBhvr>
                                        <p:cTn id="39" dur="1" fill="hold">
                                          <p:stCondLst>
                                            <p:cond delay="0"/>
                                          </p:stCondLst>
                                        </p:cTn>
                                        <p:tgtEl>
                                          <p:spTgt spid="6"/>
                                        </p:tgtEl>
                                        <p:attrNameLst>
                                          <p:attrName>style.visibility</p:attrName>
                                        </p:attrNameLst>
                                      </p:cBhvr>
                                      <p:to>
                                        <p:strVal val="visible"/>
                                      </p:to>
                                    </p:set>
                                    <p:animEffect transition="in" filter="checkerboard(across)">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 3-CL (2).wav"/>
                                        </p:tgtEl>
                                      </p:cMediaNode>
                                    </p:audio>
                                  </p:subTnLst>
                                </p:cTn>
                              </p:par>
                              <p:par>
                                <p:cTn id="41" presetID="5" presetClass="entr" presetSubtype="10" fill="hold" grpId="0" nodeType="withEffect">
                                  <p:stCondLst>
                                    <p:cond delay="3000"/>
                                  </p:stCondLst>
                                  <p:childTnLst>
                                    <p:set>
                                      <p:cBhvr>
                                        <p:cTn id="42" dur="1" fill="hold">
                                          <p:stCondLst>
                                            <p:cond delay="0"/>
                                          </p:stCondLst>
                                        </p:cTn>
                                        <p:tgtEl>
                                          <p:spTgt spid="7"/>
                                        </p:tgtEl>
                                        <p:attrNameLst>
                                          <p:attrName>style.visibility</p:attrName>
                                        </p:attrNameLst>
                                      </p:cBhvr>
                                      <p:to>
                                        <p:strVal val="visible"/>
                                      </p:to>
                                    </p:set>
                                    <p:animEffect transition="in" filter="checkerboard(across)">
                                      <p:cBhvr>
                                        <p:cTn id="43" dur="500"/>
                                        <p:tgtEl>
                                          <p:spTgt spid="7"/>
                                        </p:tgtEl>
                                      </p:cBhvr>
                                    </p:animEffect>
                                  </p:childTnLst>
                                </p:cTn>
                              </p:par>
                              <p:par>
                                <p:cTn id="44" presetID="5" presetClass="entr" presetSubtype="10" fill="hold" grpId="0" nodeType="withEffect">
                                  <p:stCondLst>
                                    <p:cond delay="300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500"/>
                                        <p:tgtEl>
                                          <p:spTgt spid="8"/>
                                        </p:tgtEl>
                                      </p:cBhvr>
                                    </p:animEffect>
                                  </p:childTnLst>
                                </p:cTn>
                              </p:par>
                              <p:par>
                                <p:cTn id="47" presetID="22" presetClass="entr" presetSubtype="8" fill="hold" nodeType="withEffect">
                                  <p:stCondLst>
                                    <p:cond delay="3000"/>
                                  </p:stCondLst>
                                  <p:iterate type="lt">
                                    <p:tmPct val="0"/>
                                  </p:iterate>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par>
                                <p:cTn id="50" presetID="10" presetClass="entr" presetSubtype="0" fill="hold" nodeType="withEffect">
                                  <p:stCondLst>
                                    <p:cond delay="300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89133"/>
                                        </p:tgtEl>
                                        <p:attrNameLst>
                                          <p:attrName>style.visibility</p:attrName>
                                        </p:attrNameLst>
                                      </p:cBhvr>
                                      <p:to>
                                        <p:strVal val="visible"/>
                                      </p:to>
                                    </p:set>
                                    <p:animEffect transition="in" filter="dissolve">
                                      <p:cBhvr>
                                        <p:cTn id="57" dur="500"/>
                                        <p:tgtEl>
                                          <p:spTgt spid="89133"/>
                                        </p:tgtEl>
                                      </p:cBhvr>
                                    </p:animEffect>
                                  </p:childTnLst>
                                  <p:subTnLst>
                                    <p:audio>
                                      <p:cMediaNode>
                                        <p:cTn display="0" masterRel="sameClick">
                                          <p:stCondLst>
                                            <p:cond evt="begin" delay="0">
                                              <p:tn val="55"/>
                                            </p:cond>
                                          </p:stCondLst>
                                          <p:endCondLst>
                                            <p:cond evt="onStopAudio" delay="0">
                                              <p:tgtEl>
                                                <p:sldTgt/>
                                              </p:tgtEl>
                                            </p:cond>
                                          </p:endCondLst>
                                        </p:cTn>
                                        <p:tgtEl>
                                          <p:sndTgt r:embed="rId5" name="camera.wav"/>
                                        </p:tgtEl>
                                      </p:cMediaNode>
                                    </p:audio>
                                  </p:subTnLst>
                                </p:cTn>
                              </p:par>
                              <p:par>
                                <p:cTn id="58" presetID="53" presetClass="exit" presetSubtype="0" fill="hold" grpId="1" nodeType="withEffect">
                                  <p:stCondLst>
                                    <p:cond delay="4000"/>
                                  </p:stCondLst>
                                  <p:childTnLst>
                                    <p:anim calcmode="lin" valueType="num">
                                      <p:cBhvr>
                                        <p:cTn id="59" dur="500"/>
                                        <p:tgtEl>
                                          <p:spTgt spid="89133"/>
                                        </p:tgtEl>
                                        <p:attrNameLst>
                                          <p:attrName>ppt_w</p:attrName>
                                        </p:attrNameLst>
                                      </p:cBhvr>
                                      <p:tavLst>
                                        <p:tav tm="0">
                                          <p:val>
                                            <p:strVal val="ppt_w"/>
                                          </p:val>
                                        </p:tav>
                                        <p:tav tm="100000">
                                          <p:val>
                                            <p:fltVal val="0"/>
                                          </p:val>
                                        </p:tav>
                                      </p:tavLst>
                                    </p:anim>
                                    <p:anim calcmode="lin" valueType="num">
                                      <p:cBhvr>
                                        <p:cTn id="60" dur="500"/>
                                        <p:tgtEl>
                                          <p:spTgt spid="89133"/>
                                        </p:tgtEl>
                                        <p:attrNameLst>
                                          <p:attrName>ppt_h</p:attrName>
                                        </p:attrNameLst>
                                      </p:cBhvr>
                                      <p:tavLst>
                                        <p:tav tm="0">
                                          <p:val>
                                            <p:strVal val="ppt_h"/>
                                          </p:val>
                                        </p:tav>
                                        <p:tav tm="100000">
                                          <p:val>
                                            <p:fltVal val="0"/>
                                          </p:val>
                                        </p:tav>
                                      </p:tavLst>
                                    </p:anim>
                                    <p:animEffect transition="out" filter="fade">
                                      <p:cBhvr>
                                        <p:cTn id="61" dur="500"/>
                                        <p:tgtEl>
                                          <p:spTgt spid="89133"/>
                                        </p:tgtEl>
                                      </p:cBhvr>
                                    </p:animEffect>
                                    <p:set>
                                      <p:cBhvr>
                                        <p:cTn id="62" dur="1" fill="hold">
                                          <p:stCondLst>
                                            <p:cond delay="499"/>
                                          </p:stCondLst>
                                        </p:cTn>
                                        <p:tgtEl>
                                          <p:spTgt spid="89133"/>
                                        </p:tgtEl>
                                        <p:attrNameLst>
                                          <p:attrName>style.visibility</p:attrName>
                                        </p:attrNameLst>
                                      </p:cBhvr>
                                      <p:to>
                                        <p:strVal val="hidden"/>
                                      </p:to>
                                    </p:set>
                                  </p:childTnLst>
                                </p:cTn>
                              </p:par>
                            </p:childTnLst>
                          </p:cTn>
                        </p:par>
                        <p:par>
                          <p:cTn id="63" fill="hold" nodeType="afterGroup">
                            <p:stCondLst>
                              <p:cond delay="4500"/>
                            </p:stCondLst>
                            <p:childTnLst>
                              <p:par>
                                <p:cTn id="64" presetID="9" presetClass="entr" presetSubtype="0" fill="hold" grpId="0" nodeType="afterEffect">
                                  <p:stCondLst>
                                    <p:cond delay="0"/>
                                  </p:stCondLst>
                                  <p:childTnLst>
                                    <p:set>
                                      <p:cBhvr>
                                        <p:cTn id="65" dur="1" fill="hold">
                                          <p:stCondLst>
                                            <p:cond delay="0"/>
                                          </p:stCondLst>
                                        </p:cTn>
                                        <p:tgtEl>
                                          <p:spTgt spid="89132"/>
                                        </p:tgtEl>
                                        <p:attrNameLst>
                                          <p:attrName>style.visibility</p:attrName>
                                        </p:attrNameLst>
                                      </p:cBhvr>
                                      <p:to>
                                        <p:strVal val="visible"/>
                                      </p:to>
                                    </p:set>
                                    <p:animEffect transition="in" filter="dissolve">
                                      <p:cBhvr>
                                        <p:cTn id="66" dur="500"/>
                                        <p:tgtEl>
                                          <p:spTgt spid="89132"/>
                                        </p:tgtEl>
                                      </p:cBhvr>
                                    </p:animEffect>
                                  </p:childTnLst>
                                  <p:subTnLst>
                                    <p:audio>
                                      <p:cMediaNode>
                                        <p:cTn display="0" masterRel="sameClick">
                                          <p:stCondLst>
                                            <p:cond evt="begin" delay="0">
                                              <p:tn val="64"/>
                                            </p:cond>
                                          </p:stCondLst>
                                          <p:endCondLst>
                                            <p:cond evt="onStopAudio" delay="0">
                                              <p:tgtEl>
                                                <p:sldTgt/>
                                              </p:tgtEl>
                                            </p:cond>
                                          </p:endCondLst>
                                        </p:cTn>
                                        <p:tgtEl>
                                          <p:sndTgt r:embed="rId5" name="camera.wav"/>
                                        </p:tgtEl>
                                      </p:cMediaNode>
                                    </p:audio>
                                  </p:subTnLst>
                                </p:cTn>
                              </p:par>
                            </p:childTnLst>
                          </p:cTn>
                        </p:par>
                        <p:par>
                          <p:cTn id="67" fill="hold" nodeType="afterGroup">
                            <p:stCondLst>
                              <p:cond delay="5000"/>
                            </p:stCondLst>
                            <p:childTnLst>
                              <p:par>
                                <p:cTn id="68" presetID="53" presetClass="exit" presetSubtype="0" fill="hold" grpId="1" nodeType="afterEffect">
                                  <p:stCondLst>
                                    <p:cond delay="0"/>
                                  </p:stCondLst>
                                  <p:childTnLst>
                                    <p:anim calcmode="lin" valueType="num">
                                      <p:cBhvr>
                                        <p:cTn id="69" dur="500"/>
                                        <p:tgtEl>
                                          <p:spTgt spid="89132"/>
                                        </p:tgtEl>
                                        <p:attrNameLst>
                                          <p:attrName>ppt_w</p:attrName>
                                        </p:attrNameLst>
                                      </p:cBhvr>
                                      <p:tavLst>
                                        <p:tav tm="0">
                                          <p:val>
                                            <p:strVal val="ppt_w"/>
                                          </p:val>
                                        </p:tav>
                                        <p:tav tm="100000">
                                          <p:val>
                                            <p:fltVal val="0"/>
                                          </p:val>
                                        </p:tav>
                                      </p:tavLst>
                                    </p:anim>
                                    <p:anim calcmode="lin" valueType="num">
                                      <p:cBhvr>
                                        <p:cTn id="70" dur="500"/>
                                        <p:tgtEl>
                                          <p:spTgt spid="89132"/>
                                        </p:tgtEl>
                                        <p:attrNameLst>
                                          <p:attrName>ppt_h</p:attrName>
                                        </p:attrNameLst>
                                      </p:cBhvr>
                                      <p:tavLst>
                                        <p:tav tm="0">
                                          <p:val>
                                            <p:strVal val="ppt_h"/>
                                          </p:val>
                                        </p:tav>
                                        <p:tav tm="100000">
                                          <p:val>
                                            <p:fltVal val="0"/>
                                          </p:val>
                                        </p:tav>
                                      </p:tavLst>
                                    </p:anim>
                                    <p:animEffect transition="out" filter="fade">
                                      <p:cBhvr>
                                        <p:cTn id="71" dur="500"/>
                                        <p:tgtEl>
                                          <p:spTgt spid="89132"/>
                                        </p:tgtEl>
                                      </p:cBhvr>
                                    </p:animEffect>
                                    <p:set>
                                      <p:cBhvr>
                                        <p:cTn id="72" dur="1" fill="hold">
                                          <p:stCondLst>
                                            <p:cond delay="499"/>
                                          </p:stCondLst>
                                        </p:cTn>
                                        <p:tgtEl>
                                          <p:spTgt spid="89132"/>
                                        </p:tgtEl>
                                        <p:attrNameLst>
                                          <p:attrName>style.visibility</p:attrName>
                                        </p:attrNameLst>
                                      </p:cBhvr>
                                      <p:to>
                                        <p:strVal val="hidden"/>
                                      </p:to>
                                    </p:set>
                                  </p:childTnLst>
                                </p:cTn>
                              </p:par>
                            </p:childTnLst>
                          </p:cTn>
                        </p:par>
                        <p:par>
                          <p:cTn id="73" fill="hold" nodeType="afterGroup">
                            <p:stCondLst>
                              <p:cond delay="5500"/>
                            </p:stCondLst>
                            <p:childTnLst>
                              <p:par>
                                <p:cTn id="74" presetID="9" presetClass="entr" presetSubtype="0" fill="hold" grpId="0" nodeType="afterEffect">
                                  <p:stCondLst>
                                    <p:cond delay="0"/>
                                  </p:stCondLst>
                                  <p:childTnLst>
                                    <p:set>
                                      <p:cBhvr>
                                        <p:cTn id="75" dur="1" fill="hold">
                                          <p:stCondLst>
                                            <p:cond delay="0"/>
                                          </p:stCondLst>
                                        </p:cTn>
                                        <p:tgtEl>
                                          <p:spTgt spid="89131"/>
                                        </p:tgtEl>
                                        <p:attrNameLst>
                                          <p:attrName>style.visibility</p:attrName>
                                        </p:attrNameLst>
                                      </p:cBhvr>
                                      <p:to>
                                        <p:strVal val="visible"/>
                                      </p:to>
                                    </p:set>
                                    <p:animEffect transition="in" filter="dissolve">
                                      <p:cBhvr>
                                        <p:cTn id="76" dur="500"/>
                                        <p:tgtEl>
                                          <p:spTgt spid="89131"/>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6000"/>
                            </p:stCondLst>
                            <p:childTnLst>
                              <p:par>
                                <p:cTn id="78" presetID="53" presetClass="exit" presetSubtype="0" fill="hold" grpId="1" nodeType="afterEffect">
                                  <p:stCondLst>
                                    <p:cond delay="0"/>
                                  </p:stCondLst>
                                  <p:childTnLst>
                                    <p:anim calcmode="lin" valueType="num">
                                      <p:cBhvr>
                                        <p:cTn id="79" dur="500"/>
                                        <p:tgtEl>
                                          <p:spTgt spid="89131"/>
                                        </p:tgtEl>
                                        <p:attrNameLst>
                                          <p:attrName>ppt_w</p:attrName>
                                        </p:attrNameLst>
                                      </p:cBhvr>
                                      <p:tavLst>
                                        <p:tav tm="0">
                                          <p:val>
                                            <p:strVal val="ppt_w"/>
                                          </p:val>
                                        </p:tav>
                                        <p:tav tm="100000">
                                          <p:val>
                                            <p:fltVal val="0"/>
                                          </p:val>
                                        </p:tav>
                                      </p:tavLst>
                                    </p:anim>
                                    <p:anim calcmode="lin" valueType="num">
                                      <p:cBhvr>
                                        <p:cTn id="80" dur="500"/>
                                        <p:tgtEl>
                                          <p:spTgt spid="89131"/>
                                        </p:tgtEl>
                                        <p:attrNameLst>
                                          <p:attrName>ppt_h</p:attrName>
                                        </p:attrNameLst>
                                      </p:cBhvr>
                                      <p:tavLst>
                                        <p:tav tm="0">
                                          <p:val>
                                            <p:strVal val="ppt_h"/>
                                          </p:val>
                                        </p:tav>
                                        <p:tav tm="100000">
                                          <p:val>
                                            <p:fltVal val="0"/>
                                          </p:val>
                                        </p:tav>
                                      </p:tavLst>
                                    </p:anim>
                                    <p:animEffect transition="out" filter="fade">
                                      <p:cBhvr>
                                        <p:cTn id="81" dur="500"/>
                                        <p:tgtEl>
                                          <p:spTgt spid="89131"/>
                                        </p:tgtEl>
                                      </p:cBhvr>
                                    </p:animEffect>
                                    <p:set>
                                      <p:cBhvr>
                                        <p:cTn id="82" dur="1" fill="hold">
                                          <p:stCondLst>
                                            <p:cond delay="499"/>
                                          </p:stCondLst>
                                        </p:cTn>
                                        <p:tgtEl>
                                          <p:spTgt spid="89131"/>
                                        </p:tgtEl>
                                        <p:attrNameLst>
                                          <p:attrName>style.visibility</p:attrName>
                                        </p:attrNameLst>
                                      </p:cBhvr>
                                      <p:to>
                                        <p:strVal val="hidden"/>
                                      </p:to>
                                    </p:set>
                                  </p:childTnLst>
                                </p:cTn>
                              </p:par>
                            </p:childTnLst>
                          </p:cTn>
                        </p:par>
                        <p:par>
                          <p:cTn id="83" fill="hold" nodeType="afterGroup">
                            <p:stCondLst>
                              <p:cond delay="6500"/>
                            </p:stCondLst>
                            <p:childTnLst>
                              <p:par>
                                <p:cTn id="84" presetID="9" presetClass="entr" presetSubtype="0" fill="hold" grpId="0" nodeType="afterEffect">
                                  <p:stCondLst>
                                    <p:cond delay="0"/>
                                  </p:stCondLst>
                                  <p:childTnLst>
                                    <p:set>
                                      <p:cBhvr>
                                        <p:cTn id="85" dur="1" fill="hold">
                                          <p:stCondLst>
                                            <p:cond delay="0"/>
                                          </p:stCondLst>
                                        </p:cTn>
                                        <p:tgtEl>
                                          <p:spTgt spid="89130"/>
                                        </p:tgtEl>
                                        <p:attrNameLst>
                                          <p:attrName>style.visibility</p:attrName>
                                        </p:attrNameLst>
                                      </p:cBhvr>
                                      <p:to>
                                        <p:strVal val="visible"/>
                                      </p:to>
                                    </p:set>
                                    <p:animEffect transition="in" filter="dissolve">
                                      <p:cBhvr>
                                        <p:cTn id="86" dur="500"/>
                                        <p:tgtEl>
                                          <p:spTgt spid="89130"/>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7000"/>
                            </p:stCondLst>
                            <p:childTnLst>
                              <p:par>
                                <p:cTn id="88" presetID="53" presetClass="exit" presetSubtype="0" fill="hold" grpId="1" nodeType="afterEffect">
                                  <p:stCondLst>
                                    <p:cond delay="0"/>
                                  </p:stCondLst>
                                  <p:childTnLst>
                                    <p:anim calcmode="lin" valueType="num">
                                      <p:cBhvr>
                                        <p:cTn id="89" dur="500"/>
                                        <p:tgtEl>
                                          <p:spTgt spid="89130"/>
                                        </p:tgtEl>
                                        <p:attrNameLst>
                                          <p:attrName>ppt_w</p:attrName>
                                        </p:attrNameLst>
                                      </p:cBhvr>
                                      <p:tavLst>
                                        <p:tav tm="0">
                                          <p:val>
                                            <p:strVal val="ppt_w"/>
                                          </p:val>
                                        </p:tav>
                                        <p:tav tm="100000">
                                          <p:val>
                                            <p:fltVal val="0"/>
                                          </p:val>
                                        </p:tav>
                                      </p:tavLst>
                                    </p:anim>
                                    <p:anim calcmode="lin" valueType="num">
                                      <p:cBhvr>
                                        <p:cTn id="90" dur="500"/>
                                        <p:tgtEl>
                                          <p:spTgt spid="89130"/>
                                        </p:tgtEl>
                                        <p:attrNameLst>
                                          <p:attrName>ppt_h</p:attrName>
                                        </p:attrNameLst>
                                      </p:cBhvr>
                                      <p:tavLst>
                                        <p:tav tm="0">
                                          <p:val>
                                            <p:strVal val="ppt_h"/>
                                          </p:val>
                                        </p:tav>
                                        <p:tav tm="100000">
                                          <p:val>
                                            <p:fltVal val="0"/>
                                          </p:val>
                                        </p:tav>
                                      </p:tavLst>
                                    </p:anim>
                                    <p:animEffect transition="out" filter="fade">
                                      <p:cBhvr>
                                        <p:cTn id="91" dur="500"/>
                                        <p:tgtEl>
                                          <p:spTgt spid="89130"/>
                                        </p:tgtEl>
                                      </p:cBhvr>
                                    </p:animEffect>
                                    <p:set>
                                      <p:cBhvr>
                                        <p:cTn id="92" dur="1" fill="hold">
                                          <p:stCondLst>
                                            <p:cond delay="499"/>
                                          </p:stCondLst>
                                        </p:cTn>
                                        <p:tgtEl>
                                          <p:spTgt spid="89130"/>
                                        </p:tgtEl>
                                        <p:attrNameLst>
                                          <p:attrName>style.visibility</p:attrName>
                                        </p:attrNameLst>
                                      </p:cBhvr>
                                      <p:to>
                                        <p:strVal val="hidden"/>
                                      </p:to>
                                    </p:set>
                                  </p:childTnLst>
                                </p:cTn>
                              </p:par>
                            </p:childTnLst>
                          </p:cTn>
                        </p:par>
                        <p:par>
                          <p:cTn id="93" fill="hold" nodeType="afterGroup">
                            <p:stCondLst>
                              <p:cond delay="7500"/>
                            </p:stCondLst>
                            <p:childTnLst>
                              <p:par>
                                <p:cTn id="94" presetID="9" presetClass="entr" presetSubtype="0" fill="hold" grpId="0" nodeType="afterEffect">
                                  <p:stCondLst>
                                    <p:cond delay="0"/>
                                  </p:stCondLst>
                                  <p:childTnLst>
                                    <p:set>
                                      <p:cBhvr>
                                        <p:cTn id="95" dur="1" fill="hold">
                                          <p:stCondLst>
                                            <p:cond delay="0"/>
                                          </p:stCondLst>
                                        </p:cTn>
                                        <p:tgtEl>
                                          <p:spTgt spid="89129"/>
                                        </p:tgtEl>
                                        <p:attrNameLst>
                                          <p:attrName>style.visibility</p:attrName>
                                        </p:attrNameLst>
                                      </p:cBhvr>
                                      <p:to>
                                        <p:strVal val="visible"/>
                                      </p:to>
                                    </p:set>
                                    <p:animEffect transition="in" filter="dissolve">
                                      <p:cBhvr>
                                        <p:cTn id="96" dur="500"/>
                                        <p:tgtEl>
                                          <p:spTgt spid="89129"/>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8000"/>
                            </p:stCondLst>
                            <p:childTnLst>
                              <p:par>
                                <p:cTn id="98" presetID="53" presetClass="exit" presetSubtype="0" fill="hold" grpId="1" nodeType="afterEffect">
                                  <p:stCondLst>
                                    <p:cond delay="0"/>
                                  </p:stCondLst>
                                  <p:childTnLst>
                                    <p:anim calcmode="lin" valueType="num">
                                      <p:cBhvr>
                                        <p:cTn id="99" dur="500"/>
                                        <p:tgtEl>
                                          <p:spTgt spid="89129"/>
                                        </p:tgtEl>
                                        <p:attrNameLst>
                                          <p:attrName>ppt_w</p:attrName>
                                        </p:attrNameLst>
                                      </p:cBhvr>
                                      <p:tavLst>
                                        <p:tav tm="0">
                                          <p:val>
                                            <p:strVal val="ppt_w"/>
                                          </p:val>
                                        </p:tav>
                                        <p:tav tm="100000">
                                          <p:val>
                                            <p:fltVal val="0"/>
                                          </p:val>
                                        </p:tav>
                                      </p:tavLst>
                                    </p:anim>
                                    <p:anim calcmode="lin" valueType="num">
                                      <p:cBhvr>
                                        <p:cTn id="100" dur="500"/>
                                        <p:tgtEl>
                                          <p:spTgt spid="89129"/>
                                        </p:tgtEl>
                                        <p:attrNameLst>
                                          <p:attrName>ppt_h</p:attrName>
                                        </p:attrNameLst>
                                      </p:cBhvr>
                                      <p:tavLst>
                                        <p:tav tm="0">
                                          <p:val>
                                            <p:strVal val="ppt_h"/>
                                          </p:val>
                                        </p:tav>
                                        <p:tav tm="100000">
                                          <p:val>
                                            <p:fltVal val="0"/>
                                          </p:val>
                                        </p:tav>
                                      </p:tavLst>
                                    </p:anim>
                                    <p:animEffect transition="out" filter="fade">
                                      <p:cBhvr>
                                        <p:cTn id="101" dur="500"/>
                                        <p:tgtEl>
                                          <p:spTgt spid="89129"/>
                                        </p:tgtEl>
                                      </p:cBhvr>
                                    </p:animEffect>
                                    <p:set>
                                      <p:cBhvr>
                                        <p:cTn id="102" dur="1" fill="hold">
                                          <p:stCondLst>
                                            <p:cond delay="499"/>
                                          </p:stCondLst>
                                        </p:cTn>
                                        <p:tgtEl>
                                          <p:spTgt spid="89129"/>
                                        </p:tgtEl>
                                        <p:attrNameLst>
                                          <p:attrName>style.visibility</p:attrName>
                                        </p:attrNameLst>
                                      </p:cBhvr>
                                      <p:to>
                                        <p:strVal val="hidden"/>
                                      </p:to>
                                    </p:set>
                                  </p:childTnLst>
                                </p:cTn>
                              </p:par>
                            </p:childTnLst>
                          </p:cTn>
                        </p:par>
                        <p:par>
                          <p:cTn id="103" fill="hold" nodeType="afterGroup">
                            <p:stCondLst>
                              <p:cond delay="8500"/>
                            </p:stCondLst>
                            <p:childTnLst>
                              <p:par>
                                <p:cTn id="104" presetID="9" presetClass="entr" presetSubtype="0" fill="hold" grpId="0" nodeType="afterEffect">
                                  <p:stCondLst>
                                    <p:cond delay="0"/>
                                  </p:stCondLst>
                                  <p:childTnLst>
                                    <p:set>
                                      <p:cBhvr>
                                        <p:cTn id="105" dur="1" fill="hold">
                                          <p:stCondLst>
                                            <p:cond delay="0"/>
                                          </p:stCondLst>
                                        </p:cTn>
                                        <p:tgtEl>
                                          <p:spTgt spid="89128"/>
                                        </p:tgtEl>
                                        <p:attrNameLst>
                                          <p:attrName>style.visibility</p:attrName>
                                        </p:attrNameLst>
                                      </p:cBhvr>
                                      <p:to>
                                        <p:strVal val="visible"/>
                                      </p:to>
                                    </p:set>
                                    <p:animEffect transition="in" filter="dissolve">
                                      <p:cBhvr>
                                        <p:cTn id="106" dur="500"/>
                                        <p:tgtEl>
                                          <p:spTgt spid="89128"/>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9000"/>
                            </p:stCondLst>
                            <p:childTnLst>
                              <p:par>
                                <p:cTn id="108" presetID="53" presetClass="exit" presetSubtype="0" fill="hold" grpId="1" nodeType="afterEffect">
                                  <p:stCondLst>
                                    <p:cond delay="0"/>
                                  </p:stCondLst>
                                  <p:childTnLst>
                                    <p:anim calcmode="lin" valueType="num">
                                      <p:cBhvr>
                                        <p:cTn id="109" dur="500"/>
                                        <p:tgtEl>
                                          <p:spTgt spid="89128"/>
                                        </p:tgtEl>
                                        <p:attrNameLst>
                                          <p:attrName>ppt_w</p:attrName>
                                        </p:attrNameLst>
                                      </p:cBhvr>
                                      <p:tavLst>
                                        <p:tav tm="0">
                                          <p:val>
                                            <p:strVal val="ppt_w"/>
                                          </p:val>
                                        </p:tav>
                                        <p:tav tm="100000">
                                          <p:val>
                                            <p:fltVal val="0"/>
                                          </p:val>
                                        </p:tav>
                                      </p:tavLst>
                                    </p:anim>
                                    <p:anim calcmode="lin" valueType="num">
                                      <p:cBhvr>
                                        <p:cTn id="110" dur="500"/>
                                        <p:tgtEl>
                                          <p:spTgt spid="89128"/>
                                        </p:tgtEl>
                                        <p:attrNameLst>
                                          <p:attrName>ppt_h</p:attrName>
                                        </p:attrNameLst>
                                      </p:cBhvr>
                                      <p:tavLst>
                                        <p:tav tm="0">
                                          <p:val>
                                            <p:strVal val="ppt_h"/>
                                          </p:val>
                                        </p:tav>
                                        <p:tav tm="100000">
                                          <p:val>
                                            <p:fltVal val="0"/>
                                          </p:val>
                                        </p:tav>
                                      </p:tavLst>
                                    </p:anim>
                                    <p:animEffect transition="out" filter="fade">
                                      <p:cBhvr>
                                        <p:cTn id="111" dur="500"/>
                                        <p:tgtEl>
                                          <p:spTgt spid="89128"/>
                                        </p:tgtEl>
                                      </p:cBhvr>
                                    </p:animEffect>
                                    <p:set>
                                      <p:cBhvr>
                                        <p:cTn id="112" dur="1" fill="hold">
                                          <p:stCondLst>
                                            <p:cond delay="499"/>
                                          </p:stCondLst>
                                        </p:cTn>
                                        <p:tgtEl>
                                          <p:spTgt spid="89128"/>
                                        </p:tgtEl>
                                        <p:attrNameLst>
                                          <p:attrName>style.visibility</p:attrName>
                                        </p:attrNameLst>
                                      </p:cBhvr>
                                      <p:to>
                                        <p:strVal val="hidden"/>
                                      </p:to>
                                    </p:set>
                                  </p:childTnLst>
                                </p:cTn>
                              </p:par>
                            </p:childTnLst>
                          </p:cTn>
                        </p:par>
                        <p:par>
                          <p:cTn id="113" fill="hold" nodeType="afterGroup">
                            <p:stCondLst>
                              <p:cond delay="9500"/>
                            </p:stCondLst>
                            <p:childTnLst>
                              <p:par>
                                <p:cTn id="114" presetID="9" presetClass="entr" presetSubtype="0" fill="hold" grpId="0" nodeType="afterEffect">
                                  <p:stCondLst>
                                    <p:cond delay="0"/>
                                  </p:stCondLst>
                                  <p:childTnLst>
                                    <p:set>
                                      <p:cBhvr>
                                        <p:cTn id="115" dur="1" fill="hold">
                                          <p:stCondLst>
                                            <p:cond delay="0"/>
                                          </p:stCondLst>
                                        </p:cTn>
                                        <p:tgtEl>
                                          <p:spTgt spid="89127"/>
                                        </p:tgtEl>
                                        <p:attrNameLst>
                                          <p:attrName>style.visibility</p:attrName>
                                        </p:attrNameLst>
                                      </p:cBhvr>
                                      <p:to>
                                        <p:strVal val="visible"/>
                                      </p:to>
                                    </p:set>
                                    <p:animEffect transition="in" filter="dissolve">
                                      <p:cBhvr>
                                        <p:cTn id="116" dur="500"/>
                                        <p:tgtEl>
                                          <p:spTgt spid="89127"/>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10000"/>
                            </p:stCondLst>
                            <p:childTnLst>
                              <p:par>
                                <p:cTn id="118" presetID="53" presetClass="exit" presetSubtype="0" fill="hold" grpId="1" nodeType="afterEffect">
                                  <p:stCondLst>
                                    <p:cond delay="0"/>
                                  </p:stCondLst>
                                  <p:childTnLst>
                                    <p:anim calcmode="lin" valueType="num">
                                      <p:cBhvr>
                                        <p:cTn id="119" dur="500"/>
                                        <p:tgtEl>
                                          <p:spTgt spid="89127"/>
                                        </p:tgtEl>
                                        <p:attrNameLst>
                                          <p:attrName>ppt_w</p:attrName>
                                        </p:attrNameLst>
                                      </p:cBhvr>
                                      <p:tavLst>
                                        <p:tav tm="0">
                                          <p:val>
                                            <p:strVal val="ppt_w"/>
                                          </p:val>
                                        </p:tav>
                                        <p:tav tm="100000">
                                          <p:val>
                                            <p:fltVal val="0"/>
                                          </p:val>
                                        </p:tav>
                                      </p:tavLst>
                                    </p:anim>
                                    <p:anim calcmode="lin" valueType="num">
                                      <p:cBhvr>
                                        <p:cTn id="120" dur="500"/>
                                        <p:tgtEl>
                                          <p:spTgt spid="89127"/>
                                        </p:tgtEl>
                                        <p:attrNameLst>
                                          <p:attrName>ppt_h</p:attrName>
                                        </p:attrNameLst>
                                      </p:cBhvr>
                                      <p:tavLst>
                                        <p:tav tm="0">
                                          <p:val>
                                            <p:strVal val="ppt_h"/>
                                          </p:val>
                                        </p:tav>
                                        <p:tav tm="100000">
                                          <p:val>
                                            <p:fltVal val="0"/>
                                          </p:val>
                                        </p:tav>
                                      </p:tavLst>
                                    </p:anim>
                                    <p:animEffect transition="out" filter="fade">
                                      <p:cBhvr>
                                        <p:cTn id="121" dur="500"/>
                                        <p:tgtEl>
                                          <p:spTgt spid="89127"/>
                                        </p:tgtEl>
                                      </p:cBhvr>
                                    </p:animEffect>
                                    <p:set>
                                      <p:cBhvr>
                                        <p:cTn id="122" dur="1" fill="hold">
                                          <p:stCondLst>
                                            <p:cond delay="499"/>
                                          </p:stCondLst>
                                        </p:cTn>
                                        <p:tgtEl>
                                          <p:spTgt spid="89127"/>
                                        </p:tgtEl>
                                        <p:attrNameLst>
                                          <p:attrName>style.visibility</p:attrName>
                                        </p:attrNameLst>
                                      </p:cBhvr>
                                      <p:to>
                                        <p:strVal val="hidden"/>
                                      </p:to>
                                    </p:set>
                                  </p:childTnLst>
                                </p:cTn>
                              </p:par>
                            </p:childTnLst>
                          </p:cTn>
                        </p:par>
                        <p:par>
                          <p:cTn id="123" fill="hold" nodeType="afterGroup">
                            <p:stCondLst>
                              <p:cond delay="10500"/>
                            </p:stCondLst>
                            <p:childTnLst>
                              <p:par>
                                <p:cTn id="124" presetID="9" presetClass="entr" presetSubtype="0" fill="hold" grpId="0" nodeType="afterEffect">
                                  <p:stCondLst>
                                    <p:cond delay="0"/>
                                  </p:stCondLst>
                                  <p:childTnLst>
                                    <p:set>
                                      <p:cBhvr>
                                        <p:cTn id="125" dur="1" fill="hold">
                                          <p:stCondLst>
                                            <p:cond delay="0"/>
                                          </p:stCondLst>
                                        </p:cTn>
                                        <p:tgtEl>
                                          <p:spTgt spid="89126"/>
                                        </p:tgtEl>
                                        <p:attrNameLst>
                                          <p:attrName>style.visibility</p:attrName>
                                        </p:attrNameLst>
                                      </p:cBhvr>
                                      <p:to>
                                        <p:strVal val="visible"/>
                                      </p:to>
                                    </p:set>
                                    <p:animEffect transition="in" filter="dissolve">
                                      <p:cBhvr>
                                        <p:cTn id="126" dur="500"/>
                                        <p:tgtEl>
                                          <p:spTgt spid="89126"/>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11000"/>
                            </p:stCondLst>
                            <p:childTnLst>
                              <p:par>
                                <p:cTn id="128" presetID="53" presetClass="exit" presetSubtype="0" fill="hold" grpId="1" nodeType="afterEffect">
                                  <p:stCondLst>
                                    <p:cond delay="0"/>
                                  </p:stCondLst>
                                  <p:childTnLst>
                                    <p:anim calcmode="lin" valueType="num">
                                      <p:cBhvr>
                                        <p:cTn id="129" dur="500"/>
                                        <p:tgtEl>
                                          <p:spTgt spid="89126"/>
                                        </p:tgtEl>
                                        <p:attrNameLst>
                                          <p:attrName>ppt_w</p:attrName>
                                        </p:attrNameLst>
                                      </p:cBhvr>
                                      <p:tavLst>
                                        <p:tav tm="0">
                                          <p:val>
                                            <p:strVal val="ppt_w"/>
                                          </p:val>
                                        </p:tav>
                                        <p:tav tm="100000">
                                          <p:val>
                                            <p:fltVal val="0"/>
                                          </p:val>
                                        </p:tav>
                                      </p:tavLst>
                                    </p:anim>
                                    <p:anim calcmode="lin" valueType="num">
                                      <p:cBhvr>
                                        <p:cTn id="130" dur="500"/>
                                        <p:tgtEl>
                                          <p:spTgt spid="89126"/>
                                        </p:tgtEl>
                                        <p:attrNameLst>
                                          <p:attrName>ppt_h</p:attrName>
                                        </p:attrNameLst>
                                      </p:cBhvr>
                                      <p:tavLst>
                                        <p:tav tm="0">
                                          <p:val>
                                            <p:strVal val="ppt_h"/>
                                          </p:val>
                                        </p:tav>
                                        <p:tav tm="100000">
                                          <p:val>
                                            <p:fltVal val="0"/>
                                          </p:val>
                                        </p:tav>
                                      </p:tavLst>
                                    </p:anim>
                                    <p:animEffect transition="out" filter="fade">
                                      <p:cBhvr>
                                        <p:cTn id="131" dur="500"/>
                                        <p:tgtEl>
                                          <p:spTgt spid="89126"/>
                                        </p:tgtEl>
                                      </p:cBhvr>
                                    </p:animEffect>
                                    <p:set>
                                      <p:cBhvr>
                                        <p:cTn id="132" dur="1" fill="hold">
                                          <p:stCondLst>
                                            <p:cond delay="499"/>
                                          </p:stCondLst>
                                        </p:cTn>
                                        <p:tgtEl>
                                          <p:spTgt spid="89126"/>
                                        </p:tgtEl>
                                        <p:attrNameLst>
                                          <p:attrName>style.visibility</p:attrName>
                                        </p:attrNameLst>
                                      </p:cBhvr>
                                      <p:to>
                                        <p:strVal val="hidden"/>
                                      </p:to>
                                    </p:set>
                                  </p:childTnLst>
                                </p:cTn>
                              </p:par>
                            </p:childTnLst>
                          </p:cTn>
                        </p:par>
                        <p:par>
                          <p:cTn id="133" fill="hold" nodeType="afterGroup">
                            <p:stCondLst>
                              <p:cond delay="11500"/>
                            </p:stCondLst>
                            <p:childTnLst>
                              <p:par>
                                <p:cTn id="134" presetID="9" presetClass="entr" presetSubtype="0" fill="hold" grpId="0" nodeType="afterEffect">
                                  <p:stCondLst>
                                    <p:cond delay="0"/>
                                  </p:stCondLst>
                                  <p:childTnLst>
                                    <p:set>
                                      <p:cBhvr>
                                        <p:cTn id="135" dur="1" fill="hold">
                                          <p:stCondLst>
                                            <p:cond delay="0"/>
                                          </p:stCondLst>
                                        </p:cTn>
                                        <p:tgtEl>
                                          <p:spTgt spid="89125"/>
                                        </p:tgtEl>
                                        <p:attrNameLst>
                                          <p:attrName>style.visibility</p:attrName>
                                        </p:attrNameLst>
                                      </p:cBhvr>
                                      <p:to>
                                        <p:strVal val="visible"/>
                                      </p:to>
                                    </p:set>
                                    <p:animEffect transition="in" filter="dissolve">
                                      <p:cBhvr>
                                        <p:cTn id="136" dur="500"/>
                                        <p:tgtEl>
                                          <p:spTgt spid="89125"/>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12000"/>
                            </p:stCondLst>
                            <p:childTnLst>
                              <p:par>
                                <p:cTn id="138" presetID="53" presetClass="exit" presetSubtype="0" fill="hold" grpId="1" nodeType="afterEffect">
                                  <p:stCondLst>
                                    <p:cond delay="0"/>
                                  </p:stCondLst>
                                  <p:childTnLst>
                                    <p:anim calcmode="lin" valueType="num">
                                      <p:cBhvr>
                                        <p:cTn id="139" dur="500"/>
                                        <p:tgtEl>
                                          <p:spTgt spid="89125"/>
                                        </p:tgtEl>
                                        <p:attrNameLst>
                                          <p:attrName>ppt_w</p:attrName>
                                        </p:attrNameLst>
                                      </p:cBhvr>
                                      <p:tavLst>
                                        <p:tav tm="0">
                                          <p:val>
                                            <p:strVal val="ppt_w"/>
                                          </p:val>
                                        </p:tav>
                                        <p:tav tm="100000">
                                          <p:val>
                                            <p:fltVal val="0"/>
                                          </p:val>
                                        </p:tav>
                                      </p:tavLst>
                                    </p:anim>
                                    <p:anim calcmode="lin" valueType="num">
                                      <p:cBhvr>
                                        <p:cTn id="140" dur="500"/>
                                        <p:tgtEl>
                                          <p:spTgt spid="89125"/>
                                        </p:tgtEl>
                                        <p:attrNameLst>
                                          <p:attrName>ppt_h</p:attrName>
                                        </p:attrNameLst>
                                      </p:cBhvr>
                                      <p:tavLst>
                                        <p:tav tm="0">
                                          <p:val>
                                            <p:strVal val="ppt_h"/>
                                          </p:val>
                                        </p:tav>
                                        <p:tav tm="100000">
                                          <p:val>
                                            <p:fltVal val="0"/>
                                          </p:val>
                                        </p:tav>
                                      </p:tavLst>
                                    </p:anim>
                                    <p:animEffect transition="out" filter="fade">
                                      <p:cBhvr>
                                        <p:cTn id="141" dur="500"/>
                                        <p:tgtEl>
                                          <p:spTgt spid="89125"/>
                                        </p:tgtEl>
                                      </p:cBhvr>
                                    </p:animEffect>
                                    <p:set>
                                      <p:cBhvr>
                                        <p:cTn id="142" dur="1" fill="hold">
                                          <p:stCondLst>
                                            <p:cond delay="499"/>
                                          </p:stCondLst>
                                        </p:cTn>
                                        <p:tgtEl>
                                          <p:spTgt spid="89125"/>
                                        </p:tgtEl>
                                        <p:attrNameLst>
                                          <p:attrName>style.visibility</p:attrName>
                                        </p:attrNameLst>
                                      </p:cBhvr>
                                      <p:to>
                                        <p:strVal val="hidden"/>
                                      </p:to>
                                    </p:set>
                                  </p:childTnLst>
                                </p:cTn>
                              </p:par>
                            </p:childTnLst>
                          </p:cTn>
                        </p:par>
                        <p:par>
                          <p:cTn id="143" fill="hold" nodeType="afterGroup">
                            <p:stCondLst>
                              <p:cond delay="12500"/>
                            </p:stCondLst>
                            <p:childTnLst>
                              <p:par>
                                <p:cTn id="144" presetID="9" presetClass="entr" presetSubtype="0" fill="hold" grpId="0" nodeType="afterEffect">
                                  <p:stCondLst>
                                    <p:cond delay="0"/>
                                  </p:stCondLst>
                                  <p:childTnLst>
                                    <p:set>
                                      <p:cBhvr>
                                        <p:cTn id="145" dur="1" fill="hold">
                                          <p:stCondLst>
                                            <p:cond delay="0"/>
                                          </p:stCondLst>
                                        </p:cTn>
                                        <p:tgtEl>
                                          <p:spTgt spid="89124"/>
                                        </p:tgtEl>
                                        <p:attrNameLst>
                                          <p:attrName>style.visibility</p:attrName>
                                        </p:attrNameLst>
                                      </p:cBhvr>
                                      <p:to>
                                        <p:strVal val="visible"/>
                                      </p:to>
                                    </p:set>
                                    <p:animEffect transition="in" filter="dissolve">
                                      <p:cBhvr>
                                        <p:cTn id="146" dur="500"/>
                                        <p:tgtEl>
                                          <p:spTgt spid="89124"/>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13000"/>
                            </p:stCondLst>
                            <p:childTnLst>
                              <p:par>
                                <p:cTn id="148" presetID="53" presetClass="exit" presetSubtype="0" fill="hold" grpId="1" nodeType="afterEffect">
                                  <p:stCondLst>
                                    <p:cond delay="0"/>
                                  </p:stCondLst>
                                  <p:childTnLst>
                                    <p:anim calcmode="lin" valueType="num">
                                      <p:cBhvr>
                                        <p:cTn id="149" dur="500"/>
                                        <p:tgtEl>
                                          <p:spTgt spid="89124"/>
                                        </p:tgtEl>
                                        <p:attrNameLst>
                                          <p:attrName>ppt_w</p:attrName>
                                        </p:attrNameLst>
                                      </p:cBhvr>
                                      <p:tavLst>
                                        <p:tav tm="0">
                                          <p:val>
                                            <p:strVal val="ppt_w"/>
                                          </p:val>
                                        </p:tav>
                                        <p:tav tm="100000">
                                          <p:val>
                                            <p:fltVal val="0"/>
                                          </p:val>
                                        </p:tav>
                                      </p:tavLst>
                                    </p:anim>
                                    <p:anim calcmode="lin" valueType="num">
                                      <p:cBhvr>
                                        <p:cTn id="150" dur="500"/>
                                        <p:tgtEl>
                                          <p:spTgt spid="89124"/>
                                        </p:tgtEl>
                                        <p:attrNameLst>
                                          <p:attrName>ppt_h</p:attrName>
                                        </p:attrNameLst>
                                      </p:cBhvr>
                                      <p:tavLst>
                                        <p:tav tm="0">
                                          <p:val>
                                            <p:strVal val="ppt_h"/>
                                          </p:val>
                                        </p:tav>
                                        <p:tav tm="100000">
                                          <p:val>
                                            <p:fltVal val="0"/>
                                          </p:val>
                                        </p:tav>
                                      </p:tavLst>
                                    </p:anim>
                                    <p:animEffect transition="out" filter="fade">
                                      <p:cBhvr>
                                        <p:cTn id="151" dur="500"/>
                                        <p:tgtEl>
                                          <p:spTgt spid="89124"/>
                                        </p:tgtEl>
                                      </p:cBhvr>
                                    </p:animEffect>
                                    <p:set>
                                      <p:cBhvr>
                                        <p:cTn id="152" dur="1" fill="hold">
                                          <p:stCondLst>
                                            <p:cond delay="499"/>
                                          </p:stCondLst>
                                        </p:cTn>
                                        <p:tgtEl>
                                          <p:spTgt spid="89124"/>
                                        </p:tgtEl>
                                        <p:attrNameLst>
                                          <p:attrName>style.visibility</p:attrName>
                                        </p:attrNameLst>
                                      </p:cBhvr>
                                      <p:to>
                                        <p:strVal val="hidden"/>
                                      </p:to>
                                    </p:set>
                                  </p:childTnLst>
                                </p:cTn>
                              </p:par>
                            </p:childTnLst>
                          </p:cTn>
                        </p:par>
                        <p:par>
                          <p:cTn id="153" fill="hold" nodeType="afterGroup">
                            <p:stCondLst>
                              <p:cond delay="13500"/>
                            </p:stCondLst>
                            <p:childTnLst>
                              <p:par>
                                <p:cTn id="154" presetID="9" presetClass="entr" presetSubtype="0" fill="hold" grpId="0" nodeType="afterEffect">
                                  <p:stCondLst>
                                    <p:cond delay="0"/>
                                  </p:stCondLst>
                                  <p:childTnLst>
                                    <p:set>
                                      <p:cBhvr>
                                        <p:cTn id="155" dur="1" fill="hold">
                                          <p:stCondLst>
                                            <p:cond delay="0"/>
                                          </p:stCondLst>
                                        </p:cTn>
                                        <p:tgtEl>
                                          <p:spTgt spid="89123"/>
                                        </p:tgtEl>
                                        <p:attrNameLst>
                                          <p:attrName>style.visibility</p:attrName>
                                        </p:attrNameLst>
                                      </p:cBhvr>
                                      <p:to>
                                        <p:strVal val="visible"/>
                                      </p:to>
                                    </p:set>
                                    <p:animEffect transition="in" filter="dissolve">
                                      <p:cBhvr>
                                        <p:cTn id="156" dur="500"/>
                                        <p:tgtEl>
                                          <p:spTgt spid="89123"/>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14000"/>
                            </p:stCondLst>
                            <p:childTnLst>
                              <p:par>
                                <p:cTn id="158" presetID="53" presetClass="exit" presetSubtype="0" fill="hold" grpId="1" nodeType="afterEffect">
                                  <p:stCondLst>
                                    <p:cond delay="0"/>
                                  </p:stCondLst>
                                  <p:childTnLst>
                                    <p:anim calcmode="lin" valueType="num">
                                      <p:cBhvr>
                                        <p:cTn id="159" dur="500"/>
                                        <p:tgtEl>
                                          <p:spTgt spid="89123"/>
                                        </p:tgtEl>
                                        <p:attrNameLst>
                                          <p:attrName>ppt_w</p:attrName>
                                        </p:attrNameLst>
                                      </p:cBhvr>
                                      <p:tavLst>
                                        <p:tav tm="0">
                                          <p:val>
                                            <p:strVal val="ppt_w"/>
                                          </p:val>
                                        </p:tav>
                                        <p:tav tm="100000">
                                          <p:val>
                                            <p:fltVal val="0"/>
                                          </p:val>
                                        </p:tav>
                                      </p:tavLst>
                                    </p:anim>
                                    <p:anim calcmode="lin" valueType="num">
                                      <p:cBhvr>
                                        <p:cTn id="160" dur="500"/>
                                        <p:tgtEl>
                                          <p:spTgt spid="89123"/>
                                        </p:tgtEl>
                                        <p:attrNameLst>
                                          <p:attrName>ppt_h</p:attrName>
                                        </p:attrNameLst>
                                      </p:cBhvr>
                                      <p:tavLst>
                                        <p:tav tm="0">
                                          <p:val>
                                            <p:strVal val="ppt_h"/>
                                          </p:val>
                                        </p:tav>
                                        <p:tav tm="100000">
                                          <p:val>
                                            <p:fltVal val="0"/>
                                          </p:val>
                                        </p:tav>
                                      </p:tavLst>
                                    </p:anim>
                                    <p:animEffect transition="out" filter="fade">
                                      <p:cBhvr>
                                        <p:cTn id="161" dur="500"/>
                                        <p:tgtEl>
                                          <p:spTgt spid="89123"/>
                                        </p:tgtEl>
                                      </p:cBhvr>
                                    </p:animEffect>
                                    <p:set>
                                      <p:cBhvr>
                                        <p:cTn id="162" dur="1" fill="hold">
                                          <p:stCondLst>
                                            <p:cond delay="499"/>
                                          </p:stCondLst>
                                        </p:cTn>
                                        <p:tgtEl>
                                          <p:spTgt spid="89123"/>
                                        </p:tgtEl>
                                        <p:attrNameLst>
                                          <p:attrName>style.visibility</p:attrName>
                                        </p:attrNameLst>
                                      </p:cBhvr>
                                      <p:to>
                                        <p:strVal val="hidden"/>
                                      </p:to>
                                    </p:set>
                                  </p:childTnLst>
                                </p:cTn>
                              </p:par>
                              <p:par>
                                <p:cTn id="163" presetID="53" presetClass="entr" presetSubtype="0" fill="hold" nodeType="withEffect">
                                  <p:stCondLst>
                                    <p:cond delay="0"/>
                                  </p:stCondLst>
                                  <p:childTnLst>
                                    <p:set>
                                      <p:cBhvr>
                                        <p:cTn id="164" dur="1" fill="hold">
                                          <p:stCondLst>
                                            <p:cond delay="0"/>
                                          </p:stCondLst>
                                        </p:cTn>
                                        <p:tgtEl>
                                          <p:spTgt spid="21"/>
                                        </p:tgtEl>
                                        <p:attrNameLst>
                                          <p:attrName>style.visibility</p:attrName>
                                        </p:attrNameLst>
                                      </p:cBhvr>
                                      <p:to>
                                        <p:strVal val="visible"/>
                                      </p:to>
                                    </p:set>
                                    <p:anim calcmode="lin" valueType="num">
                                      <p:cBhvr>
                                        <p:cTn id="165" dur="500" fill="hold"/>
                                        <p:tgtEl>
                                          <p:spTgt spid="21"/>
                                        </p:tgtEl>
                                        <p:attrNameLst>
                                          <p:attrName>ppt_w</p:attrName>
                                        </p:attrNameLst>
                                      </p:cBhvr>
                                      <p:tavLst>
                                        <p:tav tm="0">
                                          <p:val>
                                            <p:fltVal val="0"/>
                                          </p:val>
                                        </p:tav>
                                        <p:tav tm="100000">
                                          <p:val>
                                            <p:strVal val="#ppt_w"/>
                                          </p:val>
                                        </p:tav>
                                      </p:tavLst>
                                    </p:anim>
                                    <p:anim calcmode="lin" valueType="num">
                                      <p:cBhvr>
                                        <p:cTn id="166" dur="500" fill="hold"/>
                                        <p:tgtEl>
                                          <p:spTgt spid="21"/>
                                        </p:tgtEl>
                                        <p:attrNameLst>
                                          <p:attrName>ppt_h</p:attrName>
                                        </p:attrNameLst>
                                      </p:cBhvr>
                                      <p:tavLst>
                                        <p:tav tm="0">
                                          <p:val>
                                            <p:fltVal val="0"/>
                                          </p:val>
                                        </p:tav>
                                        <p:tav tm="100000">
                                          <p:val>
                                            <p:strVal val="#ppt_h"/>
                                          </p:val>
                                        </p:tav>
                                      </p:tavLst>
                                    </p:anim>
                                    <p:animEffect transition="in" filter="fade">
                                      <p:cBhvr>
                                        <p:cTn id="167" dur="500"/>
                                        <p:tgtEl>
                                          <p:spTgt spid="21"/>
                                        </p:tgtEl>
                                      </p:cBhvr>
                                    </p:animEffect>
                                  </p:childTnLst>
                                  <p:subTnLst>
                                    <p:audio>
                                      <p:cMediaNode>
                                        <p:cTn display="0" masterRel="sameClick">
                                          <p:stCondLst>
                                            <p:cond evt="begin" delay="0">
                                              <p:tn val="163"/>
                                            </p:cond>
                                          </p:stCondLst>
                                          <p:endCondLst>
                                            <p:cond evt="onStopAudio" delay="0">
                                              <p:tgtEl>
                                                <p:sldTgt/>
                                              </p:tgtEl>
                                            </p:cond>
                                          </p:endCondLst>
                                        </p:cTn>
                                        <p:tgtEl>
                                          <p:sndTgt r:embed="rId6" name="chimes.wav"/>
                                        </p:tgtEl>
                                      </p:cMediaNode>
                                    </p:audio>
                                  </p:subTnLst>
                                </p:cTn>
                              </p:par>
                            </p:childTnLst>
                          </p:cTn>
                        </p:par>
                      </p:childTnLst>
                    </p:cTn>
                  </p:par>
                  <p:par>
                    <p:cTn id="168" fill="hold" nodeType="clickPar">
                      <p:stCondLst>
                        <p:cond delay="indefinite"/>
                      </p:stCondLst>
                      <p:childTnLst>
                        <p:par>
                          <p:cTn id="169" fill="hold" nodeType="withGroup">
                            <p:stCondLst>
                              <p:cond delay="0"/>
                            </p:stCondLst>
                            <p:childTnLst>
                              <p:par>
                                <p:cTn id="170" presetID="2" presetClass="exit" presetSubtype="2" fill="hold" nodeType="clickEffect">
                                  <p:stCondLst>
                                    <p:cond delay="0"/>
                                  </p:stCondLst>
                                  <p:childTnLst>
                                    <p:anim calcmode="lin" valueType="num">
                                      <p:cBhvr additive="base">
                                        <p:cTn id="171" dur="500"/>
                                        <p:tgtEl>
                                          <p:spTgt spid="21"/>
                                        </p:tgtEl>
                                        <p:attrNameLst>
                                          <p:attrName>ppt_x</p:attrName>
                                        </p:attrNameLst>
                                      </p:cBhvr>
                                      <p:tavLst>
                                        <p:tav tm="0">
                                          <p:val>
                                            <p:strVal val="ppt_x"/>
                                          </p:val>
                                        </p:tav>
                                        <p:tav tm="100000">
                                          <p:val>
                                            <p:strVal val="1+ppt_w/2"/>
                                          </p:val>
                                        </p:tav>
                                      </p:tavLst>
                                    </p:anim>
                                    <p:anim calcmode="lin" valueType="num">
                                      <p:cBhvr additive="base">
                                        <p:cTn id="172" dur="500"/>
                                        <p:tgtEl>
                                          <p:spTgt spid="21"/>
                                        </p:tgtEl>
                                        <p:attrNameLst>
                                          <p:attrName>ppt_y</p:attrName>
                                        </p:attrNameLst>
                                      </p:cBhvr>
                                      <p:tavLst>
                                        <p:tav tm="0">
                                          <p:val>
                                            <p:strVal val="ppt_y"/>
                                          </p:val>
                                        </p:tav>
                                        <p:tav tm="100000">
                                          <p:val>
                                            <p:strVal val="ppt_y"/>
                                          </p:val>
                                        </p:tav>
                                      </p:tavLst>
                                    </p:anim>
                                    <p:set>
                                      <p:cBhvr>
                                        <p:cTn id="173" dur="1" fill="hold">
                                          <p:stCondLst>
                                            <p:cond delay="499"/>
                                          </p:stCondLst>
                                        </p:cTn>
                                        <p:tgtEl>
                                          <p:spTgt spid="21"/>
                                        </p:tgtEl>
                                        <p:attrNameLst>
                                          <p:attrName>style.visibility</p:attrName>
                                        </p:attrNameLst>
                                      </p:cBhvr>
                                      <p:to>
                                        <p:strVal val="hidden"/>
                                      </p:to>
                                    </p:set>
                                  </p:childTnLst>
                                </p:cTn>
                              </p:par>
                            </p:childTnLst>
                          </p:cTn>
                        </p:par>
                      </p:childTnLst>
                    </p:cTn>
                  </p:par>
                  <p:par>
                    <p:cTn id="174" fill="hold" nodeType="clickPar">
                      <p:stCondLst>
                        <p:cond delay="indefinite"/>
                      </p:stCondLst>
                      <p:childTnLst>
                        <p:par>
                          <p:cTn id="175" fill="hold" nodeType="withGroup">
                            <p:stCondLst>
                              <p:cond delay="0"/>
                            </p:stCondLst>
                            <p:childTnLst>
                              <p:par>
                                <p:cTn id="176" presetID="23" presetClass="emph" presetSubtype="0" fill="hold" grpId="0" nodeType="clickEffect">
                                  <p:stCondLst>
                                    <p:cond delay="0"/>
                                  </p:stCondLst>
                                  <p:iterate type="lt">
                                    <p:tmPct val="0"/>
                                  </p:iterate>
                                  <p:childTnLst>
                                    <p:animClr clrSpc="hsl" dir="cw">
                                      <p:cBhvr override="childStyle">
                                        <p:cTn id="177" dur="500" fill="hold"/>
                                        <p:tgtEl>
                                          <p:spTgt spid="3"/>
                                        </p:tgtEl>
                                        <p:attrNameLst>
                                          <p:attrName>style.color</p:attrName>
                                        </p:attrNameLst>
                                      </p:cBhvr>
                                      <p:by>
                                        <p:hsl h="10842353" s="0" l="0"/>
                                      </p:by>
                                    </p:animClr>
                                    <p:animClr clrSpc="hsl" dir="cw">
                                      <p:cBhvr>
                                        <p:cTn id="178" dur="500" fill="hold"/>
                                        <p:tgtEl>
                                          <p:spTgt spid="3"/>
                                        </p:tgtEl>
                                        <p:attrNameLst>
                                          <p:attrName>fillcolor</p:attrName>
                                        </p:attrNameLst>
                                      </p:cBhvr>
                                      <p:by>
                                        <p:hsl h="10842353" s="0" l="0"/>
                                      </p:by>
                                    </p:animClr>
                                    <p:animClr clrSpc="hsl" dir="cw">
                                      <p:cBhvr>
                                        <p:cTn id="179" dur="500" fill="hold"/>
                                        <p:tgtEl>
                                          <p:spTgt spid="3"/>
                                        </p:tgtEl>
                                        <p:attrNameLst>
                                          <p:attrName>stroke.color</p:attrName>
                                        </p:attrNameLst>
                                      </p:cBhvr>
                                      <p:by>
                                        <p:hsl h="10842353" s="0" l="0"/>
                                      </p:by>
                                    </p:animClr>
                                    <p:set>
                                      <p:cBhvr>
                                        <p:cTn id="180" dur="500" fill="hold"/>
                                        <p:tgtEl>
                                          <p:spTgt spid="3"/>
                                        </p:tgtEl>
                                        <p:attrNameLst>
                                          <p:attrName>fill.type</p:attrName>
                                        </p:attrNameLst>
                                      </p:cBhvr>
                                      <p:to>
                                        <p:strVal val="solid"/>
                                      </p:to>
                                    </p:set>
                                  </p:childTnLst>
                                  <p:subTnLst>
                                    <p:audio>
                                      <p:cMediaNode>
                                        <p:cTn display="0" masterRel="sameClick">
                                          <p:stCondLst>
                                            <p:cond evt="begin" delay="0">
                                              <p:tn val="176"/>
                                            </p:cond>
                                          </p:stCondLst>
                                          <p:endCondLst>
                                            <p:cond evt="onStopAudio" delay="0">
                                              <p:tgtEl>
                                                <p:sldTgt/>
                                              </p:tgtEl>
                                            </p:cond>
                                          </p:endCondLst>
                                        </p:cTn>
                                        <p:tgtEl>
                                          <p:sndTgt r:embed="rId7" name="FELIZ2.WAV"/>
                                        </p:tgtEl>
                                      </p:cMediaNode>
                                    </p:audio>
                                  </p:subTnLst>
                                </p:cTn>
                              </p:par>
                              <p:par>
                                <p:cTn id="181" presetID="34" presetClass="emph" presetSubtype="0" fill="hold" grpId="1" nodeType="withEffect">
                                  <p:stCondLst>
                                    <p:cond delay="0"/>
                                  </p:stCondLst>
                                  <p:iterate type="lt">
                                    <p:tmPct val="10000"/>
                                  </p:iterate>
                                  <p:childTnLst>
                                    <p:animMotion origin="layout" path="M -3.75E-6 4.07407E-6 L -3.75E-6 -0.07223 " pathEditMode="relative" rAng="0" ptsTypes="AA">
                                      <p:cBhvr>
                                        <p:cTn id="182" dur="250" accel="50000" decel="50000" autoRev="1" fill="hold">
                                          <p:stCondLst>
                                            <p:cond delay="0"/>
                                          </p:stCondLst>
                                        </p:cTn>
                                        <p:tgtEl>
                                          <p:spTgt spid="3"/>
                                        </p:tgtEl>
                                        <p:attrNameLst>
                                          <p:attrName>ppt_x</p:attrName>
                                          <p:attrName>ppt_y</p:attrName>
                                        </p:attrNameLst>
                                      </p:cBhvr>
                                      <p:rCtr x="0" y="-3611"/>
                                    </p:animMotion>
                                    <p:animRot by="1500000">
                                      <p:cBhvr>
                                        <p:cTn id="183" dur="125" fill="hold">
                                          <p:stCondLst>
                                            <p:cond delay="0"/>
                                          </p:stCondLst>
                                        </p:cTn>
                                        <p:tgtEl>
                                          <p:spTgt spid="3"/>
                                        </p:tgtEl>
                                        <p:attrNameLst>
                                          <p:attrName>r</p:attrName>
                                        </p:attrNameLst>
                                      </p:cBhvr>
                                    </p:animRot>
                                    <p:animRot by="-1500000">
                                      <p:cBhvr>
                                        <p:cTn id="184" dur="125" fill="hold">
                                          <p:stCondLst>
                                            <p:cond delay="125"/>
                                          </p:stCondLst>
                                        </p:cTn>
                                        <p:tgtEl>
                                          <p:spTgt spid="3"/>
                                        </p:tgtEl>
                                        <p:attrNameLst>
                                          <p:attrName>r</p:attrName>
                                        </p:attrNameLst>
                                      </p:cBhvr>
                                    </p:animRot>
                                    <p:animRot by="-1500000">
                                      <p:cBhvr>
                                        <p:cTn id="185" dur="125" fill="hold">
                                          <p:stCondLst>
                                            <p:cond delay="250"/>
                                          </p:stCondLst>
                                        </p:cTn>
                                        <p:tgtEl>
                                          <p:spTgt spid="3"/>
                                        </p:tgtEl>
                                        <p:attrNameLst>
                                          <p:attrName>r</p:attrName>
                                        </p:attrNameLst>
                                      </p:cBhvr>
                                    </p:animRot>
                                    <p:animRot by="1500000">
                                      <p:cBhvr>
                                        <p:cTn id="186" dur="125" fill="hold">
                                          <p:stCondLst>
                                            <p:cond delay="375"/>
                                          </p:stCondLst>
                                        </p:cTn>
                                        <p:tgtEl>
                                          <p:spTgt spid="3"/>
                                        </p:tgtEl>
                                        <p:attrNameLst>
                                          <p:attrName>r</p:attrName>
                                        </p:attrNameLst>
                                      </p:cBhvr>
                                    </p:animRot>
                                  </p:childTnLst>
                                </p:cTn>
                              </p:par>
                              <p:par>
                                <p:cTn id="187" presetID="22" presetClass="entr" presetSubtype="8" fill="hold" grpId="0" nodeType="withEffect">
                                  <p:stCondLst>
                                    <p:cond delay="0"/>
                                  </p:stCondLst>
                                  <p:childTnLst>
                                    <p:set>
                                      <p:cBhvr>
                                        <p:cTn id="188" dur="1" fill="hold">
                                          <p:stCondLst>
                                            <p:cond delay="0"/>
                                          </p:stCondLst>
                                        </p:cTn>
                                        <p:tgtEl>
                                          <p:spTgt spid="37"/>
                                        </p:tgtEl>
                                        <p:attrNameLst>
                                          <p:attrName>style.visibility</p:attrName>
                                        </p:attrNameLst>
                                      </p:cBhvr>
                                      <p:to>
                                        <p:strVal val="visible"/>
                                      </p:to>
                                    </p:set>
                                    <p:animEffect transition="in" filter="wipe(left)">
                                      <p:cBhvr>
                                        <p:cTn id="189" dur="750"/>
                                        <p:tgtEl>
                                          <p:spTgt spid="37"/>
                                        </p:tgtEl>
                                      </p:cBhvr>
                                    </p:animEffect>
                                  </p:childTnLst>
                                </p:cTn>
                              </p:par>
                              <p:par>
                                <p:cTn id="190" presetID="22" presetClass="entr" presetSubtype="8" fill="hold" grpId="0" nodeType="withEffect">
                                  <p:stCondLst>
                                    <p:cond delay="0"/>
                                  </p:stCondLst>
                                  <p:childTnLst>
                                    <p:set>
                                      <p:cBhvr>
                                        <p:cTn id="191" dur="1" fill="hold">
                                          <p:stCondLst>
                                            <p:cond delay="0"/>
                                          </p:stCondLst>
                                        </p:cTn>
                                        <p:tgtEl>
                                          <p:spTgt spid="38"/>
                                        </p:tgtEl>
                                        <p:attrNameLst>
                                          <p:attrName>style.visibility</p:attrName>
                                        </p:attrNameLst>
                                      </p:cBhvr>
                                      <p:to>
                                        <p:strVal val="visible"/>
                                      </p:to>
                                    </p:set>
                                    <p:animEffect transition="in" filter="wipe(left)">
                                      <p:cBhvr>
                                        <p:cTn id="192"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1044" grpId="0" animBg="1"/>
      <p:bldP spid="7" grpId="0" animBg="1"/>
      <p:bldP spid="8" grpId="0" animBg="1"/>
      <p:bldP spid="89115" grpId="0" animBg="1"/>
      <p:bldP spid="89115" grpId="1" animBg="1"/>
      <p:bldP spid="89116" grpId="0" animBg="1"/>
      <p:bldP spid="89123" grpId="0" animBg="1"/>
      <p:bldP spid="89123" grpId="1" animBg="1"/>
      <p:bldP spid="89124" grpId="0" animBg="1"/>
      <p:bldP spid="89124" grpId="1" animBg="1"/>
      <p:bldP spid="89125" grpId="0" animBg="1"/>
      <p:bldP spid="89125" grpId="1" animBg="1"/>
      <p:bldP spid="89126" grpId="0" animBg="1"/>
      <p:bldP spid="89126" grpId="1" animBg="1"/>
      <p:bldP spid="89127" grpId="0" animBg="1"/>
      <p:bldP spid="89127" grpId="1" animBg="1"/>
      <p:bldP spid="89128" grpId="0" animBg="1"/>
      <p:bldP spid="89128" grpId="1" animBg="1"/>
      <p:bldP spid="89129" grpId="0" animBg="1"/>
      <p:bldP spid="89129" grpId="1" animBg="1"/>
      <p:bldP spid="89130" grpId="0" animBg="1"/>
      <p:bldP spid="89130" grpId="1" animBg="1"/>
      <p:bldP spid="89131" grpId="0" animBg="1"/>
      <p:bldP spid="89131" grpId="1" animBg="1"/>
      <p:bldP spid="89132" grpId="0" animBg="1"/>
      <p:bldP spid="89132" grpId="1" animBg="1"/>
      <p:bldP spid="89133" grpId="0" animBg="1"/>
      <p:bldP spid="89133" grpId="1" animBg="1"/>
      <p:bldP spid="53" grpId="0" animBg="1"/>
      <p:bldP spid="37"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51"/>
          <p:cNvGrpSpPr>
            <a:grpSpLocks/>
          </p:cNvGrpSpPr>
          <p:nvPr/>
        </p:nvGrpSpPr>
        <p:grpSpPr bwMode="auto">
          <a:xfrm>
            <a:off x="-4233" y="0"/>
            <a:ext cx="427567" cy="6858000"/>
            <a:chOff x="202295" y="-322943"/>
            <a:chExt cx="319314" cy="7180943"/>
          </a:xfrm>
        </p:grpSpPr>
        <p:sp>
          <p:nvSpPr>
            <p:cNvPr id="10" name="Rectangle 9"/>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prstClr val="black"/>
                </a:solidFill>
                <a:latin typeface=".VnTime" pitchFamily="34" charset="0"/>
              </a:endParaRPr>
            </a:p>
          </p:txBody>
        </p:sp>
        <p:sp>
          <p:nvSpPr>
            <p:cNvPr id="1642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vi-VN" sz="2000">
                <a:solidFill>
                  <a:prstClr val="black"/>
                </a:solidFill>
                <a:latin typeface=".VnTime" pitchFamily="34" charset="0"/>
              </a:endParaRPr>
            </a:p>
          </p:txBody>
        </p:sp>
        <p:sp>
          <p:nvSpPr>
            <p:cNvPr id="14" name="Rectangle 13"/>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solidFill>
                  <a:prstClr val="black"/>
                </a:solidFill>
                <a:effectLst>
                  <a:glow rad="101600">
                    <a:srgbClr val="4472C4">
                      <a:satMod val="175000"/>
                      <a:alpha val="40000"/>
                    </a:srgbClr>
                  </a:glow>
                </a:effectLst>
                <a:latin typeface=".VnTime" pitchFamily="34" charset="0"/>
              </a:endParaRPr>
            </a:p>
          </p:txBody>
        </p:sp>
      </p:grpSp>
      <p:sp>
        <p:nvSpPr>
          <p:cNvPr id="4" name="AutoShape 51"/>
          <p:cNvSpPr>
            <a:spLocks noChangeArrowheads="1"/>
          </p:cNvSpPr>
          <p:nvPr/>
        </p:nvSpPr>
        <p:spPr bwMode="auto">
          <a:xfrm>
            <a:off x="2290234" y="4891033"/>
            <a:ext cx="4512733" cy="85889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spcBef>
                <a:spcPct val="50000"/>
              </a:spcBef>
            </a:pPr>
            <a:r>
              <a:rPr lang="en-US" sz="4400" b="1" dirty="0">
                <a:solidFill>
                  <a:prstClr val="white"/>
                </a:solidFill>
                <a:latin typeface="Times New Roman" pitchFamily="18" charset="0"/>
                <a:cs typeface="Times New Roman" pitchFamily="18" charset="0"/>
              </a:rPr>
              <a:t>36 </a:t>
            </a:r>
            <a:r>
              <a:rPr lang="en-US" sz="4400" b="1" dirty="0" err="1">
                <a:solidFill>
                  <a:prstClr val="white"/>
                </a:solidFill>
                <a:latin typeface="Times New Roman" pitchFamily="18" charset="0"/>
                <a:cs typeface="Times New Roman" pitchFamily="18" charset="0"/>
              </a:rPr>
              <a:t>bạn</a:t>
            </a:r>
            <a:r>
              <a:rPr lang="en-US" sz="4400" b="1" dirty="0">
                <a:solidFill>
                  <a:prstClr val="white"/>
                </a:solidFill>
                <a:latin typeface="Times New Roman" pitchFamily="18" charset="0"/>
                <a:cs typeface="Times New Roman" pitchFamily="18" charset="0"/>
              </a:rPr>
              <a:t> </a:t>
            </a:r>
            <a:endParaRPr lang="en-US" sz="4400" dirty="0">
              <a:solidFill>
                <a:srgbClr val="0563C1"/>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268" y="3256007"/>
            <a:ext cx="791633"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23333" y="3179807"/>
            <a:ext cx="2000251"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651934" y="3227433"/>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845610" y="3329827"/>
            <a:ext cx="613833" cy="387350"/>
          </a:xfrm>
          <a:prstGeom prst="rect">
            <a:avLst/>
          </a:prstGeom>
        </p:spPr>
        <p:txBody>
          <a:bodyPr wrap="none" fromWordArt="1">
            <a:prstTxWarp prst="textInflate">
              <a:avLst>
                <a:gd name="adj" fmla="val 13634"/>
              </a:avLst>
            </a:prstTxWarp>
          </a:bodyPr>
          <a:lstStyle/>
          <a:p>
            <a:pPr algn="ctr"/>
            <a:r>
              <a:rPr lang="en-US" sz="3600" i="1" kern="10" dirty="0">
                <a:ln w="9525">
                  <a:solidFill>
                    <a:srgbClr val="FFFF00"/>
                  </a:solidFill>
                  <a:round/>
                  <a:headEnd/>
                  <a:tailEnd/>
                </a:ln>
                <a:solidFill>
                  <a:srgbClr val="FFFF00"/>
                </a:solidFill>
                <a:latin typeface=".VnTimeH"/>
              </a:rPr>
              <a:t>A</a:t>
            </a:r>
          </a:p>
        </p:txBody>
      </p:sp>
      <p:sp>
        <p:nvSpPr>
          <p:cNvPr id="9" name="AutoShape 51"/>
          <p:cNvSpPr>
            <a:spLocks noChangeArrowheads="1"/>
          </p:cNvSpPr>
          <p:nvPr/>
        </p:nvSpPr>
        <p:spPr bwMode="auto">
          <a:xfrm>
            <a:off x="2408767" y="3243306"/>
            <a:ext cx="4273551" cy="869949"/>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4400" b="1" dirty="0">
                <a:solidFill>
                  <a:prstClr val="white"/>
                </a:solidFill>
                <a:latin typeface="Times New Roman" pitchFamily="18" charset="0"/>
                <a:cs typeface="Times New Roman" pitchFamily="18" charset="0"/>
              </a:rPr>
              <a:t>39 </a:t>
            </a:r>
            <a:r>
              <a:rPr lang="en-US" sz="4400" b="1" dirty="0" err="1">
                <a:solidFill>
                  <a:prstClr val="white"/>
                </a:solidFill>
                <a:latin typeface="Times New Roman" pitchFamily="18" charset="0"/>
                <a:cs typeface="Times New Roman" pitchFamily="18" charset="0"/>
              </a:rPr>
              <a:t>bạn</a:t>
            </a:r>
            <a:r>
              <a:rPr lang="en-US" sz="4400" b="1" dirty="0">
                <a:solidFill>
                  <a:prstClr val="white"/>
                </a:solidFill>
                <a:latin typeface="Times New Roman" pitchFamily="18" charset="0"/>
                <a:cs typeface="Times New Roman" pitchFamily="18" charset="0"/>
              </a:rPr>
              <a:t> </a:t>
            </a: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52" y="5068889"/>
            <a:ext cx="791633"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38152" y="4948239"/>
            <a:ext cx="2000249"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609601" y="5043489"/>
            <a:ext cx="1090084"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4000" b="1" i="1" dirty="0">
                <a:solidFill>
                  <a:srgbClr val="FFFF00"/>
                </a:solidFill>
                <a:latin typeface=".VnTime" pitchFamily="34" charset="0"/>
              </a:rPr>
              <a:t>B</a:t>
            </a:r>
            <a:endParaRPr lang="vi-VN" sz="4000" b="1" i="1" dirty="0">
              <a:solidFill>
                <a:srgbClr val="FFFF00"/>
              </a:solidFill>
              <a:latin typeface=".VnTime" pitchFamily="34" charset="0"/>
            </a:endParaRPr>
          </a:p>
        </p:txBody>
      </p:sp>
      <p:sp>
        <p:nvSpPr>
          <p:cNvPr id="56347" name="AutoShape 27"/>
          <p:cNvSpPr>
            <a:spLocks noChangeArrowheads="1"/>
          </p:cNvSpPr>
          <p:nvPr/>
        </p:nvSpPr>
        <p:spPr bwMode="auto">
          <a:xfrm>
            <a:off x="-46567" y="1093788"/>
            <a:ext cx="205740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endParaRPr lang="vi-VN" sz="2800" i="1">
              <a:solidFill>
                <a:prstClr val="black"/>
              </a:solidFill>
              <a:latin typeface="Times New Roman" pitchFamily="18" charset="0"/>
            </a:endParaRPr>
          </a:p>
        </p:txBody>
      </p:sp>
      <p:sp>
        <p:nvSpPr>
          <p:cNvPr id="56348" name="WordArt 28"/>
          <p:cNvSpPr>
            <a:spLocks noChangeArrowheads="1" noChangeShapeType="1" noTextEdit="1"/>
          </p:cNvSpPr>
          <p:nvPr/>
        </p:nvSpPr>
        <p:spPr bwMode="auto">
          <a:xfrm>
            <a:off x="609600" y="1498600"/>
            <a:ext cx="814917" cy="549275"/>
          </a:xfrm>
          <a:prstGeom prst="rect">
            <a:avLst/>
          </a:prstGeom>
        </p:spPr>
        <p:txBody>
          <a:bodyPr wrap="none" fromWordArt="1">
            <a:prstTxWarp prst="textPlain">
              <a:avLst>
                <a:gd name="adj" fmla="val 50000"/>
              </a:avLst>
            </a:prstTxWarp>
          </a:bodyPr>
          <a:lstStyle/>
          <a:p>
            <a:pPr algn="ctr"/>
            <a:r>
              <a:rPr lang="en-US" sz="3600" i="1" kern="10" dirty="0" err="1" smtClean="0">
                <a:ln w="19050">
                  <a:solidFill>
                    <a:srgbClr val="FFFF00"/>
                  </a:solidFill>
                  <a:round/>
                  <a:headEnd/>
                  <a:tailEnd/>
                </a:ln>
                <a:solidFill>
                  <a:srgbClr val="FFFF00"/>
                </a:solidFill>
                <a:effectLst>
                  <a:outerShdw dist="35921" dir="2700000" algn="ctr" rotWithShape="0">
                    <a:srgbClr val="990000"/>
                  </a:outerShdw>
                </a:effectLst>
                <a:latin typeface="VNI-Times"/>
              </a:rPr>
              <a:t>Câu</a:t>
            </a:r>
            <a:r>
              <a:rPr lang="en-US" sz="3600" i="1" kern="10" dirty="0" smtClean="0">
                <a:ln w="19050">
                  <a:solidFill>
                    <a:srgbClr val="FFFF00"/>
                  </a:solidFill>
                  <a:round/>
                  <a:headEnd/>
                  <a:tailEnd/>
                </a:ln>
                <a:solidFill>
                  <a:srgbClr val="FFFF00"/>
                </a:solidFill>
                <a:effectLst>
                  <a:outerShdw dist="35921" dir="2700000" algn="ctr" rotWithShape="0">
                    <a:srgbClr val="990000"/>
                  </a:outerShdw>
                </a:effectLst>
                <a:latin typeface="VNI-Times"/>
              </a:rPr>
              <a:t>  </a:t>
            </a:r>
            <a:r>
              <a:rPr lang="en-US" sz="3600" i="1" kern="10" dirty="0">
                <a:ln w="19050">
                  <a:solidFill>
                    <a:srgbClr val="FFFF00"/>
                  </a:solidFill>
                  <a:round/>
                  <a:headEnd/>
                  <a:tailEnd/>
                </a:ln>
                <a:solidFill>
                  <a:srgbClr val="FFFF00"/>
                </a:solidFill>
                <a:effectLst>
                  <a:outerShdw dist="35921" dir="2700000" algn="ctr" rotWithShape="0">
                    <a:srgbClr val="990000"/>
                  </a:outerShdw>
                </a:effectLst>
                <a:latin typeface="VNI-Times"/>
              </a:rPr>
              <a:t>2</a:t>
            </a:r>
          </a:p>
        </p:txBody>
      </p:sp>
      <p:pic>
        <p:nvPicPr>
          <p:cNvPr id="16403"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350" y="776288"/>
            <a:ext cx="12192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WordArt 31"/>
          <p:cNvSpPr>
            <a:spLocks noChangeArrowheads="1" noChangeShapeType="1" noTextEdit="1"/>
          </p:cNvSpPr>
          <p:nvPr/>
        </p:nvSpPr>
        <p:spPr bwMode="auto">
          <a:xfrm>
            <a:off x="2438401" y="-9525"/>
            <a:ext cx="7965017" cy="762000"/>
          </a:xfrm>
          <a:prstGeom prst="rect">
            <a:avLst/>
          </a:prstGeom>
        </p:spPr>
        <p:txBody>
          <a:bodyPr wrap="none" fromWordArt="1">
            <a:prstTxWarp prst="textPlain">
              <a:avLst>
                <a:gd name="adj" fmla="val 50000"/>
              </a:avLst>
            </a:prstTxWarp>
          </a:bodyPr>
          <a:lstStyle/>
          <a:p>
            <a:pPr algn="ctr"/>
            <a:r>
              <a:rPr lang="en-US" sz="3600"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a:t>
            </a:r>
            <a:r>
              <a:rPr lang="en-US" sz="3600"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ung </a:t>
            </a:r>
            <a:r>
              <a:rPr lang="en-US" sz="3600" i="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600"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i="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r>
              <a:rPr lang="en-US" sz="3600"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endParaRPr lang="en-US" sz="3600"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16405" name="Picture 33"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4451" y="-296863"/>
            <a:ext cx="2203451"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55" name="WordArt 35"/>
          <p:cNvSpPr>
            <a:spLocks noChangeArrowheads="1" noChangeShapeType="1" noTextEdit="1"/>
          </p:cNvSpPr>
          <p:nvPr/>
        </p:nvSpPr>
        <p:spPr bwMode="auto">
          <a:xfrm>
            <a:off x="10172700" y="38385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56356" name="WordArt 36"/>
          <p:cNvSpPr>
            <a:spLocks noChangeArrowheads="1" noChangeShapeType="1" noTextEdit="1"/>
          </p:cNvSpPr>
          <p:nvPr/>
        </p:nvSpPr>
        <p:spPr bwMode="auto">
          <a:xfrm>
            <a:off x="10172700" y="38385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56357" name="WordArt 37"/>
          <p:cNvSpPr>
            <a:spLocks noChangeArrowheads="1" noChangeShapeType="1" noTextEdit="1"/>
          </p:cNvSpPr>
          <p:nvPr/>
        </p:nvSpPr>
        <p:spPr bwMode="auto">
          <a:xfrm>
            <a:off x="10179051" y="3810000"/>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56358" name="WordArt 38"/>
          <p:cNvSpPr>
            <a:spLocks noChangeArrowheads="1" noChangeShapeType="1" noTextEdit="1"/>
          </p:cNvSpPr>
          <p:nvPr/>
        </p:nvSpPr>
        <p:spPr bwMode="auto">
          <a:xfrm>
            <a:off x="10172700" y="38385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56359" name="WordArt 39"/>
          <p:cNvSpPr>
            <a:spLocks noChangeArrowheads="1" noChangeShapeType="1" noTextEdit="1"/>
          </p:cNvSpPr>
          <p:nvPr/>
        </p:nvSpPr>
        <p:spPr bwMode="auto">
          <a:xfrm>
            <a:off x="10236200" y="38385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56360" name="WordArt 40"/>
          <p:cNvSpPr>
            <a:spLocks noChangeArrowheads="1" noChangeShapeType="1" noTextEdit="1"/>
          </p:cNvSpPr>
          <p:nvPr/>
        </p:nvSpPr>
        <p:spPr bwMode="auto">
          <a:xfrm>
            <a:off x="10191751" y="38385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56361" name="WordArt 41"/>
          <p:cNvSpPr>
            <a:spLocks noChangeArrowheads="1" noChangeShapeType="1" noTextEdit="1"/>
          </p:cNvSpPr>
          <p:nvPr/>
        </p:nvSpPr>
        <p:spPr bwMode="auto">
          <a:xfrm>
            <a:off x="10172700" y="38385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56362" name="WordArt 42"/>
          <p:cNvSpPr>
            <a:spLocks noChangeArrowheads="1" noChangeShapeType="1" noTextEdit="1"/>
          </p:cNvSpPr>
          <p:nvPr/>
        </p:nvSpPr>
        <p:spPr bwMode="auto">
          <a:xfrm>
            <a:off x="10172700" y="38385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56363" name="WordArt 43"/>
          <p:cNvSpPr>
            <a:spLocks noChangeArrowheads="1" noChangeShapeType="1" noTextEdit="1"/>
          </p:cNvSpPr>
          <p:nvPr/>
        </p:nvSpPr>
        <p:spPr bwMode="auto">
          <a:xfrm>
            <a:off x="10179051" y="3824288"/>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56364" name="WordArt 44"/>
          <p:cNvSpPr>
            <a:spLocks noChangeArrowheads="1" noChangeShapeType="1" noTextEdit="1"/>
          </p:cNvSpPr>
          <p:nvPr/>
        </p:nvSpPr>
        <p:spPr bwMode="auto">
          <a:xfrm>
            <a:off x="10172700" y="38385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56365" name="WordArt 45"/>
          <p:cNvSpPr>
            <a:spLocks noChangeArrowheads="1" noChangeShapeType="1" noTextEdit="1"/>
          </p:cNvSpPr>
          <p:nvPr/>
        </p:nvSpPr>
        <p:spPr bwMode="auto">
          <a:xfrm>
            <a:off x="10172700" y="3838575"/>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51"/>
          <p:cNvGrpSpPr>
            <a:grpSpLocks/>
          </p:cNvGrpSpPr>
          <p:nvPr/>
        </p:nvGrpSpPr>
        <p:grpSpPr bwMode="auto">
          <a:xfrm>
            <a:off x="9349317" y="3421063"/>
            <a:ext cx="2336800" cy="1752600"/>
            <a:chOff x="4320" y="2928"/>
            <a:chExt cx="1104" cy="1104"/>
          </a:xfrm>
        </p:grpSpPr>
        <p:sp>
          <p:nvSpPr>
            <p:cNvPr id="16419"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vi-VN" sz="6000">
                <a:solidFill>
                  <a:srgbClr val="FF0066"/>
                </a:solidFill>
                <a:latin typeface=".VnHelvetInsH" pitchFamily="34" charset="0"/>
              </a:endParaRPr>
            </a:p>
          </p:txBody>
        </p:sp>
        <p:sp>
          <p:nvSpPr>
            <p:cNvPr id="16420"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000000"/>
                  </a:solidFill>
                  <a:latin typeface="Times New Roman"/>
                  <a:cs typeface="Times New Roman"/>
                </a:rPr>
                <a:t>Hết giờ</a:t>
              </a:r>
            </a:p>
          </p:txBody>
        </p:sp>
      </p:grpSp>
      <p:sp>
        <p:nvSpPr>
          <p:cNvPr id="47" name="AutoShape 51"/>
          <p:cNvSpPr>
            <a:spLocks noChangeArrowheads="1"/>
          </p:cNvSpPr>
          <p:nvPr/>
        </p:nvSpPr>
        <p:spPr bwMode="auto">
          <a:xfrm>
            <a:off x="1881718" y="1053960"/>
            <a:ext cx="8290981" cy="1279808"/>
          </a:xfrm>
          <a:prstGeom prst="roundRect">
            <a:avLst>
              <a:gd name="adj" fmla="val 16667"/>
            </a:avLst>
          </a:prstGeom>
          <a:solidFill>
            <a:srgbClr val="C00000"/>
          </a:solidFill>
          <a:ln w="9525">
            <a:solidFill>
              <a:srgbClr val="FF6600"/>
            </a:solidFill>
            <a:round/>
            <a:headEnd/>
            <a:tailEnd/>
          </a:ln>
        </p:spPr>
        <p:txBody>
          <a:bodyPr wrap="none" anchor="ctr"/>
          <a:lstStyle/>
          <a:p>
            <a:pPr algn="ctr">
              <a:spcBef>
                <a:spcPct val="50000"/>
              </a:spcBef>
            </a:pPr>
            <a:r>
              <a:rPr lang="pt-BR" sz="4000" b="1" i="1" dirty="0">
                <a:solidFill>
                  <a:prstClr val="white"/>
                </a:solidFill>
                <a:latin typeface="Times New Roman" pitchFamily="18" charset="0"/>
                <a:cs typeface="Times New Roman" pitchFamily="18" charset="0"/>
              </a:rPr>
              <a:t>Một dãy có 13 bạn .Hỏi 3 dãy có</a:t>
            </a:r>
            <a:br>
              <a:rPr lang="pt-BR" sz="4000" b="1" i="1" dirty="0">
                <a:solidFill>
                  <a:prstClr val="white"/>
                </a:solidFill>
                <a:latin typeface="Times New Roman" pitchFamily="18" charset="0"/>
                <a:cs typeface="Times New Roman" pitchFamily="18" charset="0"/>
              </a:rPr>
            </a:br>
            <a:r>
              <a:rPr lang="pt-BR" sz="4000" b="1" i="1" dirty="0">
                <a:solidFill>
                  <a:prstClr val="white"/>
                </a:solidFill>
                <a:latin typeface="Times New Roman" pitchFamily="18" charset="0"/>
                <a:cs typeface="Times New Roman" pitchFamily="18" charset="0"/>
              </a:rPr>
              <a:t> bao nhiêu bạn  ? </a:t>
            </a:r>
          </a:p>
        </p:txBody>
      </p:sp>
    </p:spTree>
    <p:custDataLst>
      <p:tags r:id="rId1"/>
    </p:custDataLst>
    <p:extLst>
      <p:ext uri="{BB962C8B-B14F-4D97-AF65-F5344CB8AC3E}">
        <p14:creationId xmlns:p14="http://schemas.microsoft.com/office/powerpoint/2010/main" val="3740834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9" presetID="10" presetClass="entr" presetSubtype="0" fill="hold" grpId="0" nodeType="withEffect">
                                  <p:stCondLst>
                                    <p:cond delay="0"/>
                                  </p:stCondLst>
                                  <p:childTnLst>
                                    <p:set>
                                      <p:cBhvr>
                                        <p:cTn id="10" dur="1" fill="hold">
                                          <p:stCondLst>
                                            <p:cond delay="0"/>
                                          </p:stCondLst>
                                        </p:cTn>
                                        <p:tgtEl>
                                          <p:spTgt spid="56347"/>
                                        </p:tgtEl>
                                        <p:attrNameLst>
                                          <p:attrName>style.visibility</p:attrName>
                                        </p:attrNameLst>
                                      </p:cBhvr>
                                      <p:to>
                                        <p:strVal val="visible"/>
                                      </p:to>
                                    </p:set>
                                    <p:animEffect transition="in" filter="fade">
                                      <p:cBhvr>
                                        <p:cTn id="11" dur="500"/>
                                        <p:tgtEl>
                                          <p:spTgt spid="56347"/>
                                        </p:tgtEl>
                                      </p:cBhvr>
                                    </p:animEffect>
                                  </p:childTnLst>
                                  <p:subTnLst>
                                    <p:audio>
                                      <p:cMediaNode>
                                        <p:cTn display="0" masterRel="sameClick">
                                          <p:stCondLst>
                                            <p:cond evt="begin" delay="0">
                                              <p:tn val="9"/>
                                            </p:cond>
                                          </p:stCondLst>
                                          <p:endCondLst>
                                            <p:cond evt="onStopAudio" delay="0">
                                              <p:tgtEl>
                                                <p:sldTgt/>
                                              </p:tgtEl>
                                            </p:cond>
                                          </p:endCondLst>
                                        </p:cTn>
                                        <p:tgtEl>
                                          <p:sndTgt r:embed="rId3" name="Jet Fighter 2-DVDH.wav"/>
                                        </p:tgtEl>
                                      </p:cMediaNode>
                                    </p:audio>
                                  </p:subTnLst>
                                </p:cTn>
                              </p:par>
                              <p:par>
                                <p:cTn id="12" presetID="6" presetClass="entr" presetSubtype="16" fill="hold" grpId="0" nodeType="withEffect">
                                  <p:stCondLst>
                                    <p:cond delay="0"/>
                                  </p:stCondLst>
                                  <p:childTnLst>
                                    <p:set>
                                      <p:cBhvr>
                                        <p:cTn id="13" dur="1" fill="hold">
                                          <p:stCondLst>
                                            <p:cond delay="0"/>
                                          </p:stCondLst>
                                        </p:cTn>
                                        <p:tgtEl>
                                          <p:spTgt spid="56348"/>
                                        </p:tgtEl>
                                        <p:attrNameLst>
                                          <p:attrName>style.visibility</p:attrName>
                                        </p:attrNameLst>
                                      </p:cBhvr>
                                      <p:to>
                                        <p:strVal val="visible"/>
                                      </p:to>
                                    </p:set>
                                    <p:animEffect transition="in" filter="circle(in)">
                                      <p:cBhvr>
                                        <p:cTn id="14" dur="500"/>
                                        <p:tgtEl>
                                          <p:spTgt spid="56348"/>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56347"/>
                                        </p:tgtEl>
                                        <p:attrNameLst>
                                          <p:attrName>r</p:attrName>
                                        </p:attrNameLst>
                                      </p:cBhvr>
                                    </p:animRot>
                                  </p:childTnLst>
                                </p:cTn>
                              </p:par>
                              <p:par>
                                <p:cTn id="17" presetID="5" presetClass="entr" presetSubtype="10" fill="hold" nodeType="withEffect">
                                  <p:stCondLst>
                                    <p:cond delay="300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nodeType="withEffect">
                                  <p:stCondLst>
                                    <p:cond delay="300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 3-CL (2).wav"/>
                                        </p:tgtEl>
                                      </p:cMediaNode>
                                    </p:audio>
                                  </p:subTnLst>
                                </p:cTn>
                              </p:par>
                              <p:par>
                                <p:cTn id="23" presetID="5" presetClass="entr" presetSubtype="10" fill="hold" grpId="0" nodeType="withEffect">
                                  <p:stCondLst>
                                    <p:cond delay="300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par>
                                <p:cTn id="26" presetID="5" presetClass="entr" presetSubtype="10" fill="hold" grpId="0" nodeType="withEffect">
                                  <p:stCondLst>
                                    <p:cond delay="300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par>
                                <p:cTn id="29" presetID="22" presetClass="entr" presetSubtype="8" fill="hold" nodeType="withEffect">
                                  <p:stCondLst>
                                    <p:cond delay="3000"/>
                                  </p:stCondLst>
                                  <p:iterate type="lt">
                                    <p:tmPct val="0"/>
                                  </p:iterate>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5" presetClass="entr" presetSubtype="10" fill="hold" nodeType="withEffect">
                                  <p:stCondLst>
                                    <p:cond delay="400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nodeType="withEffect">
                                  <p:stCondLst>
                                    <p:cond delay="400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 3-CL (2).wav"/>
                                        </p:tgtEl>
                                      </p:cMediaNode>
                                    </p:audio>
                                  </p:subTnLst>
                                </p:cTn>
                              </p:par>
                              <p:par>
                                <p:cTn id="38" presetID="5" presetClass="entr" presetSubtype="10" fill="hold" grpId="0" nodeType="withEffect">
                                  <p:stCondLst>
                                    <p:cond delay="400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22" presetClass="entr" presetSubtype="8" fill="hold" nodeType="withEffect">
                                  <p:stCondLst>
                                    <p:cond delay="4000"/>
                                  </p:stCondLst>
                                  <p:iterate type="lt">
                                    <p:tmPct val="0"/>
                                  </p:iterate>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56365"/>
                                        </p:tgtEl>
                                        <p:attrNameLst>
                                          <p:attrName>style.visibility</p:attrName>
                                        </p:attrNameLst>
                                      </p:cBhvr>
                                      <p:to>
                                        <p:strVal val="visible"/>
                                      </p:to>
                                    </p:set>
                                    <p:animEffect transition="in" filter="dissolve">
                                      <p:cBhvr>
                                        <p:cTn id="48" dur="500"/>
                                        <p:tgtEl>
                                          <p:spTgt spid="56365"/>
                                        </p:tgtEl>
                                      </p:cBhvr>
                                    </p:animEffec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56365"/>
                                        </p:tgtEl>
                                        <p:attrNameLst>
                                          <p:attrName>ppt_w</p:attrName>
                                        </p:attrNameLst>
                                      </p:cBhvr>
                                      <p:tavLst>
                                        <p:tav tm="0">
                                          <p:val>
                                            <p:strVal val="ppt_w"/>
                                          </p:val>
                                        </p:tav>
                                        <p:tav tm="100000">
                                          <p:val>
                                            <p:fltVal val="0"/>
                                          </p:val>
                                        </p:tav>
                                      </p:tavLst>
                                    </p:anim>
                                    <p:anim calcmode="lin" valueType="num">
                                      <p:cBhvr>
                                        <p:cTn id="52" dur="500"/>
                                        <p:tgtEl>
                                          <p:spTgt spid="56365"/>
                                        </p:tgtEl>
                                        <p:attrNameLst>
                                          <p:attrName>ppt_h</p:attrName>
                                        </p:attrNameLst>
                                      </p:cBhvr>
                                      <p:tavLst>
                                        <p:tav tm="0">
                                          <p:val>
                                            <p:strVal val="ppt_h"/>
                                          </p:val>
                                        </p:tav>
                                        <p:tav tm="100000">
                                          <p:val>
                                            <p:fltVal val="0"/>
                                          </p:val>
                                        </p:tav>
                                      </p:tavLst>
                                    </p:anim>
                                    <p:animEffect transition="out" filter="fade">
                                      <p:cBhvr>
                                        <p:cTn id="53" dur="500"/>
                                        <p:tgtEl>
                                          <p:spTgt spid="56365"/>
                                        </p:tgtEl>
                                      </p:cBhvr>
                                    </p:animEffect>
                                    <p:set>
                                      <p:cBhvr>
                                        <p:cTn id="54" dur="1" fill="hold">
                                          <p:stCondLst>
                                            <p:cond delay="499"/>
                                          </p:stCondLst>
                                        </p:cTn>
                                        <p:tgtEl>
                                          <p:spTgt spid="56365"/>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56364"/>
                                        </p:tgtEl>
                                        <p:attrNameLst>
                                          <p:attrName>style.visibility</p:attrName>
                                        </p:attrNameLst>
                                      </p:cBhvr>
                                      <p:to>
                                        <p:strVal val="visible"/>
                                      </p:to>
                                    </p:set>
                                    <p:animEffect transition="in" filter="dissolve">
                                      <p:cBhvr>
                                        <p:cTn id="58" dur="500"/>
                                        <p:tgtEl>
                                          <p:spTgt spid="56364"/>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56364"/>
                                        </p:tgtEl>
                                        <p:attrNameLst>
                                          <p:attrName>ppt_w</p:attrName>
                                        </p:attrNameLst>
                                      </p:cBhvr>
                                      <p:tavLst>
                                        <p:tav tm="0">
                                          <p:val>
                                            <p:strVal val="ppt_w"/>
                                          </p:val>
                                        </p:tav>
                                        <p:tav tm="100000">
                                          <p:val>
                                            <p:fltVal val="0"/>
                                          </p:val>
                                        </p:tav>
                                      </p:tavLst>
                                    </p:anim>
                                    <p:anim calcmode="lin" valueType="num">
                                      <p:cBhvr>
                                        <p:cTn id="62" dur="500"/>
                                        <p:tgtEl>
                                          <p:spTgt spid="56364"/>
                                        </p:tgtEl>
                                        <p:attrNameLst>
                                          <p:attrName>ppt_h</p:attrName>
                                        </p:attrNameLst>
                                      </p:cBhvr>
                                      <p:tavLst>
                                        <p:tav tm="0">
                                          <p:val>
                                            <p:strVal val="ppt_h"/>
                                          </p:val>
                                        </p:tav>
                                        <p:tav tm="100000">
                                          <p:val>
                                            <p:fltVal val="0"/>
                                          </p:val>
                                        </p:tav>
                                      </p:tavLst>
                                    </p:anim>
                                    <p:animEffect transition="out" filter="fade">
                                      <p:cBhvr>
                                        <p:cTn id="63" dur="500"/>
                                        <p:tgtEl>
                                          <p:spTgt spid="56364"/>
                                        </p:tgtEl>
                                      </p:cBhvr>
                                    </p:animEffect>
                                    <p:set>
                                      <p:cBhvr>
                                        <p:cTn id="64" dur="1" fill="hold">
                                          <p:stCondLst>
                                            <p:cond delay="499"/>
                                          </p:stCondLst>
                                        </p:cTn>
                                        <p:tgtEl>
                                          <p:spTgt spid="56364"/>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56363"/>
                                        </p:tgtEl>
                                        <p:attrNameLst>
                                          <p:attrName>style.visibility</p:attrName>
                                        </p:attrNameLst>
                                      </p:cBhvr>
                                      <p:to>
                                        <p:strVal val="visible"/>
                                      </p:to>
                                    </p:set>
                                    <p:animEffect transition="in" filter="dissolve">
                                      <p:cBhvr>
                                        <p:cTn id="68" dur="500"/>
                                        <p:tgtEl>
                                          <p:spTgt spid="56363"/>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56363"/>
                                        </p:tgtEl>
                                        <p:attrNameLst>
                                          <p:attrName>ppt_w</p:attrName>
                                        </p:attrNameLst>
                                      </p:cBhvr>
                                      <p:tavLst>
                                        <p:tav tm="0">
                                          <p:val>
                                            <p:strVal val="ppt_w"/>
                                          </p:val>
                                        </p:tav>
                                        <p:tav tm="100000">
                                          <p:val>
                                            <p:fltVal val="0"/>
                                          </p:val>
                                        </p:tav>
                                      </p:tavLst>
                                    </p:anim>
                                    <p:anim calcmode="lin" valueType="num">
                                      <p:cBhvr>
                                        <p:cTn id="72" dur="500"/>
                                        <p:tgtEl>
                                          <p:spTgt spid="56363"/>
                                        </p:tgtEl>
                                        <p:attrNameLst>
                                          <p:attrName>ppt_h</p:attrName>
                                        </p:attrNameLst>
                                      </p:cBhvr>
                                      <p:tavLst>
                                        <p:tav tm="0">
                                          <p:val>
                                            <p:strVal val="ppt_h"/>
                                          </p:val>
                                        </p:tav>
                                        <p:tav tm="100000">
                                          <p:val>
                                            <p:fltVal val="0"/>
                                          </p:val>
                                        </p:tav>
                                      </p:tavLst>
                                    </p:anim>
                                    <p:animEffect transition="out" filter="fade">
                                      <p:cBhvr>
                                        <p:cTn id="73" dur="500"/>
                                        <p:tgtEl>
                                          <p:spTgt spid="56363"/>
                                        </p:tgtEl>
                                      </p:cBhvr>
                                    </p:animEffect>
                                    <p:set>
                                      <p:cBhvr>
                                        <p:cTn id="74" dur="1" fill="hold">
                                          <p:stCondLst>
                                            <p:cond delay="499"/>
                                          </p:stCondLst>
                                        </p:cTn>
                                        <p:tgtEl>
                                          <p:spTgt spid="56363"/>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56362"/>
                                        </p:tgtEl>
                                        <p:attrNameLst>
                                          <p:attrName>style.visibility</p:attrName>
                                        </p:attrNameLst>
                                      </p:cBhvr>
                                      <p:to>
                                        <p:strVal val="visible"/>
                                      </p:to>
                                    </p:set>
                                    <p:animEffect transition="in" filter="dissolve">
                                      <p:cBhvr>
                                        <p:cTn id="78" dur="500"/>
                                        <p:tgtEl>
                                          <p:spTgt spid="56362"/>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56362"/>
                                        </p:tgtEl>
                                        <p:attrNameLst>
                                          <p:attrName>ppt_w</p:attrName>
                                        </p:attrNameLst>
                                      </p:cBhvr>
                                      <p:tavLst>
                                        <p:tav tm="0">
                                          <p:val>
                                            <p:strVal val="ppt_w"/>
                                          </p:val>
                                        </p:tav>
                                        <p:tav tm="100000">
                                          <p:val>
                                            <p:fltVal val="0"/>
                                          </p:val>
                                        </p:tav>
                                      </p:tavLst>
                                    </p:anim>
                                    <p:anim calcmode="lin" valueType="num">
                                      <p:cBhvr>
                                        <p:cTn id="82" dur="500"/>
                                        <p:tgtEl>
                                          <p:spTgt spid="56362"/>
                                        </p:tgtEl>
                                        <p:attrNameLst>
                                          <p:attrName>ppt_h</p:attrName>
                                        </p:attrNameLst>
                                      </p:cBhvr>
                                      <p:tavLst>
                                        <p:tav tm="0">
                                          <p:val>
                                            <p:strVal val="ppt_h"/>
                                          </p:val>
                                        </p:tav>
                                        <p:tav tm="100000">
                                          <p:val>
                                            <p:fltVal val="0"/>
                                          </p:val>
                                        </p:tav>
                                      </p:tavLst>
                                    </p:anim>
                                    <p:animEffect transition="out" filter="fade">
                                      <p:cBhvr>
                                        <p:cTn id="83" dur="500"/>
                                        <p:tgtEl>
                                          <p:spTgt spid="56362"/>
                                        </p:tgtEl>
                                      </p:cBhvr>
                                    </p:animEffect>
                                    <p:set>
                                      <p:cBhvr>
                                        <p:cTn id="84" dur="1" fill="hold">
                                          <p:stCondLst>
                                            <p:cond delay="499"/>
                                          </p:stCondLst>
                                        </p:cTn>
                                        <p:tgtEl>
                                          <p:spTgt spid="56362"/>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56361"/>
                                        </p:tgtEl>
                                        <p:attrNameLst>
                                          <p:attrName>style.visibility</p:attrName>
                                        </p:attrNameLst>
                                      </p:cBhvr>
                                      <p:to>
                                        <p:strVal val="visible"/>
                                      </p:to>
                                    </p:set>
                                    <p:animEffect transition="in" filter="dissolve">
                                      <p:cBhvr>
                                        <p:cTn id="88" dur="500"/>
                                        <p:tgtEl>
                                          <p:spTgt spid="56361"/>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56361"/>
                                        </p:tgtEl>
                                        <p:attrNameLst>
                                          <p:attrName>ppt_w</p:attrName>
                                        </p:attrNameLst>
                                      </p:cBhvr>
                                      <p:tavLst>
                                        <p:tav tm="0">
                                          <p:val>
                                            <p:strVal val="ppt_w"/>
                                          </p:val>
                                        </p:tav>
                                        <p:tav tm="100000">
                                          <p:val>
                                            <p:fltVal val="0"/>
                                          </p:val>
                                        </p:tav>
                                      </p:tavLst>
                                    </p:anim>
                                    <p:anim calcmode="lin" valueType="num">
                                      <p:cBhvr>
                                        <p:cTn id="92" dur="500"/>
                                        <p:tgtEl>
                                          <p:spTgt spid="56361"/>
                                        </p:tgtEl>
                                        <p:attrNameLst>
                                          <p:attrName>ppt_h</p:attrName>
                                        </p:attrNameLst>
                                      </p:cBhvr>
                                      <p:tavLst>
                                        <p:tav tm="0">
                                          <p:val>
                                            <p:strVal val="ppt_h"/>
                                          </p:val>
                                        </p:tav>
                                        <p:tav tm="100000">
                                          <p:val>
                                            <p:fltVal val="0"/>
                                          </p:val>
                                        </p:tav>
                                      </p:tavLst>
                                    </p:anim>
                                    <p:animEffect transition="out" filter="fade">
                                      <p:cBhvr>
                                        <p:cTn id="93" dur="500"/>
                                        <p:tgtEl>
                                          <p:spTgt spid="56361"/>
                                        </p:tgtEl>
                                      </p:cBhvr>
                                    </p:animEffect>
                                    <p:set>
                                      <p:cBhvr>
                                        <p:cTn id="94" dur="1" fill="hold">
                                          <p:stCondLst>
                                            <p:cond delay="499"/>
                                          </p:stCondLst>
                                        </p:cTn>
                                        <p:tgtEl>
                                          <p:spTgt spid="56361"/>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56360"/>
                                        </p:tgtEl>
                                        <p:attrNameLst>
                                          <p:attrName>style.visibility</p:attrName>
                                        </p:attrNameLst>
                                      </p:cBhvr>
                                      <p:to>
                                        <p:strVal val="visible"/>
                                      </p:to>
                                    </p:set>
                                    <p:animEffect transition="in" filter="dissolve">
                                      <p:cBhvr>
                                        <p:cTn id="98" dur="500"/>
                                        <p:tgtEl>
                                          <p:spTgt spid="56360"/>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56360"/>
                                        </p:tgtEl>
                                        <p:attrNameLst>
                                          <p:attrName>ppt_w</p:attrName>
                                        </p:attrNameLst>
                                      </p:cBhvr>
                                      <p:tavLst>
                                        <p:tav tm="0">
                                          <p:val>
                                            <p:strVal val="ppt_w"/>
                                          </p:val>
                                        </p:tav>
                                        <p:tav tm="100000">
                                          <p:val>
                                            <p:fltVal val="0"/>
                                          </p:val>
                                        </p:tav>
                                      </p:tavLst>
                                    </p:anim>
                                    <p:anim calcmode="lin" valueType="num">
                                      <p:cBhvr>
                                        <p:cTn id="102" dur="500"/>
                                        <p:tgtEl>
                                          <p:spTgt spid="56360"/>
                                        </p:tgtEl>
                                        <p:attrNameLst>
                                          <p:attrName>ppt_h</p:attrName>
                                        </p:attrNameLst>
                                      </p:cBhvr>
                                      <p:tavLst>
                                        <p:tav tm="0">
                                          <p:val>
                                            <p:strVal val="ppt_h"/>
                                          </p:val>
                                        </p:tav>
                                        <p:tav tm="100000">
                                          <p:val>
                                            <p:fltVal val="0"/>
                                          </p:val>
                                        </p:tav>
                                      </p:tavLst>
                                    </p:anim>
                                    <p:animEffect transition="out" filter="fade">
                                      <p:cBhvr>
                                        <p:cTn id="103" dur="500"/>
                                        <p:tgtEl>
                                          <p:spTgt spid="56360"/>
                                        </p:tgtEl>
                                      </p:cBhvr>
                                    </p:animEffect>
                                    <p:set>
                                      <p:cBhvr>
                                        <p:cTn id="104" dur="1" fill="hold">
                                          <p:stCondLst>
                                            <p:cond delay="499"/>
                                          </p:stCondLst>
                                        </p:cTn>
                                        <p:tgtEl>
                                          <p:spTgt spid="56360"/>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56359"/>
                                        </p:tgtEl>
                                        <p:attrNameLst>
                                          <p:attrName>style.visibility</p:attrName>
                                        </p:attrNameLst>
                                      </p:cBhvr>
                                      <p:to>
                                        <p:strVal val="visible"/>
                                      </p:to>
                                    </p:set>
                                    <p:animEffect transition="in" filter="dissolve">
                                      <p:cBhvr>
                                        <p:cTn id="108" dur="500"/>
                                        <p:tgtEl>
                                          <p:spTgt spid="56359"/>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56359"/>
                                        </p:tgtEl>
                                        <p:attrNameLst>
                                          <p:attrName>ppt_w</p:attrName>
                                        </p:attrNameLst>
                                      </p:cBhvr>
                                      <p:tavLst>
                                        <p:tav tm="0">
                                          <p:val>
                                            <p:strVal val="ppt_w"/>
                                          </p:val>
                                        </p:tav>
                                        <p:tav tm="100000">
                                          <p:val>
                                            <p:fltVal val="0"/>
                                          </p:val>
                                        </p:tav>
                                      </p:tavLst>
                                    </p:anim>
                                    <p:anim calcmode="lin" valueType="num">
                                      <p:cBhvr>
                                        <p:cTn id="112" dur="500"/>
                                        <p:tgtEl>
                                          <p:spTgt spid="56359"/>
                                        </p:tgtEl>
                                        <p:attrNameLst>
                                          <p:attrName>ppt_h</p:attrName>
                                        </p:attrNameLst>
                                      </p:cBhvr>
                                      <p:tavLst>
                                        <p:tav tm="0">
                                          <p:val>
                                            <p:strVal val="ppt_h"/>
                                          </p:val>
                                        </p:tav>
                                        <p:tav tm="100000">
                                          <p:val>
                                            <p:fltVal val="0"/>
                                          </p:val>
                                        </p:tav>
                                      </p:tavLst>
                                    </p:anim>
                                    <p:animEffect transition="out" filter="fade">
                                      <p:cBhvr>
                                        <p:cTn id="113" dur="500"/>
                                        <p:tgtEl>
                                          <p:spTgt spid="56359"/>
                                        </p:tgtEl>
                                      </p:cBhvr>
                                    </p:animEffect>
                                    <p:set>
                                      <p:cBhvr>
                                        <p:cTn id="114" dur="1" fill="hold">
                                          <p:stCondLst>
                                            <p:cond delay="499"/>
                                          </p:stCondLst>
                                        </p:cTn>
                                        <p:tgtEl>
                                          <p:spTgt spid="56359"/>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56358"/>
                                        </p:tgtEl>
                                        <p:attrNameLst>
                                          <p:attrName>style.visibility</p:attrName>
                                        </p:attrNameLst>
                                      </p:cBhvr>
                                      <p:to>
                                        <p:strVal val="visible"/>
                                      </p:to>
                                    </p:set>
                                    <p:animEffect transition="in" filter="dissolve">
                                      <p:cBhvr>
                                        <p:cTn id="118" dur="500"/>
                                        <p:tgtEl>
                                          <p:spTgt spid="56358"/>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56358"/>
                                        </p:tgtEl>
                                        <p:attrNameLst>
                                          <p:attrName>ppt_w</p:attrName>
                                        </p:attrNameLst>
                                      </p:cBhvr>
                                      <p:tavLst>
                                        <p:tav tm="0">
                                          <p:val>
                                            <p:strVal val="ppt_w"/>
                                          </p:val>
                                        </p:tav>
                                        <p:tav tm="100000">
                                          <p:val>
                                            <p:fltVal val="0"/>
                                          </p:val>
                                        </p:tav>
                                      </p:tavLst>
                                    </p:anim>
                                    <p:anim calcmode="lin" valueType="num">
                                      <p:cBhvr>
                                        <p:cTn id="122" dur="500"/>
                                        <p:tgtEl>
                                          <p:spTgt spid="56358"/>
                                        </p:tgtEl>
                                        <p:attrNameLst>
                                          <p:attrName>ppt_h</p:attrName>
                                        </p:attrNameLst>
                                      </p:cBhvr>
                                      <p:tavLst>
                                        <p:tav tm="0">
                                          <p:val>
                                            <p:strVal val="ppt_h"/>
                                          </p:val>
                                        </p:tav>
                                        <p:tav tm="100000">
                                          <p:val>
                                            <p:fltVal val="0"/>
                                          </p:val>
                                        </p:tav>
                                      </p:tavLst>
                                    </p:anim>
                                    <p:animEffect transition="out" filter="fade">
                                      <p:cBhvr>
                                        <p:cTn id="123" dur="500"/>
                                        <p:tgtEl>
                                          <p:spTgt spid="56358"/>
                                        </p:tgtEl>
                                      </p:cBhvr>
                                    </p:animEffect>
                                    <p:set>
                                      <p:cBhvr>
                                        <p:cTn id="124" dur="1" fill="hold">
                                          <p:stCondLst>
                                            <p:cond delay="499"/>
                                          </p:stCondLst>
                                        </p:cTn>
                                        <p:tgtEl>
                                          <p:spTgt spid="56358"/>
                                        </p:tgtEl>
                                        <p:attrNameLst>
                                          <p:attrName>style.visibility</p:attrName>
                                        </p:attrNameLst>
                                      </p:cBhvr>
                                      <p:to>
                                        <p:strVal val="hidden"/>
                                      </p:to>
                                    </p:set>
                                  </p:childTnLst>
                                </p:cTn>
                              </p:par>
                            </p:childTnLst>
                          </p:cTn>
                        </p:par>
                        <p:par>
                          <p:cTn id="125" fill="hold" nodeType="afterGroup">
                            <p:stCondLst>
                              <p:cond delay="8000"/>
                            </p:stCondLst>
                            <p:childTnLst>
                              <p:par>
                                <p:cTn id="126" presetID="9" presetClass="entr" presetSubtype="0" fill="hold" grpId="0" nodeType="afterEffect">
                                  <p:stCondLst>
                                    <p:cond delay="0"/>
                                  </p:stCondLst>
                                  <p:childTnLst>
                                    <p:set>
                                      <p:cBhvr>
                                        <p:cTn id="127" dur="1" fill="hold">
                                          <p:stCondLst>
                                            <p:cond delay="0"/>
                                          </p:stCondLst>
                                        </p:cTn>
                                        <p:tgtEl>
                                          <p:spTgt spid="56357"/>
                                        </p:tgtEl>
                                        <p:attrNameLst>
                                          <p:attrName>style.visibility</p:attrName>
                                        </p:attrNameLst>
                                      </p:cBhvr>
                                      <p:to>
                                        <p:strVal val="visible"/>
                                      </p:to>
                                    </p:set>
                                    <p:animEffect transition="in" filter="dissolve">
                                      <p:cBhvr>
                                        <p:cTn id="128" dur="500"/>
                                        <p:tgtEl>
                                          <p:spTgt spid="56357"/>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nodeType="afterGroup">
                            <p:stCondLst>
                              <p:cond delay="8500"/>
                            </p:stCondLst>
                            <p:childTnLst>
                              <p:par>
                                <p:cTn id="130" presetID="53" presetClass="exit" presetSubtype="0" fill="hold" grpId="1" nodeType="afterEffect">
                                  <p:stCondLst>
                                    <p:cond delay="0"/>
                                  </p:stCondLst>
                                  <p:childTnLst>
                                    <p:anim calcmode="lin" valueType="num">
                                      <p:cBhvr>
                                        <p:cTn id="131" dur="500"/>
                                        <p:tgtEl>
                                          <p:spTgt spid="56357"/>
                                        </p:tgtEl>
                                        <p:attrNameLst>
                                          <p:attrName>ppt_w</p:attrName>
                                        </p:attrNameLst>
                                      </p:cBhvr>
                                      <p:tavLst>
                                        <p:tav tm="0">
                                          <p:val>
                                            <p:strVal val="ppt_w"/>
                                          </p:val>
                                        </p:tav>
                                        <p:tav tm="100000">
                                          <p:val>
                                            <p:fltVal val="0"/>
                                          </p:val>
                                        </p:tav>
                                      </p:tavLst>
                                    </p:anim>
                                    <p:anim calcmode="lin" valueType="num">
                                      <p:cBhvr>
                                        <p:cTn id="132" dur="500"/>
                                        <p:tgtEl>
                                          <p:spTgt spid="56357"/>
                                        </p:tgtEl>
                                        <p:attrNameLst>
                                          <p:attrName>ppt_h</p:attrName>
                                        </p:attrNameLst>
                                      </p:cBhvr>
                                      <p:tavLst>
                                        <p:tav tm="0">
                                          <p:val>
                                            <p:strVal val="ppt_h"/>
                                          </p:val>
                                        </p:tav>
                                        <p:tav tm="100000">
                                          <p:val>
                                            <p:fltVal val="0"/>
                                          </p:val>
                                        </p:tav>
                                      </p:tavLst>
                                    </p:anim>
                                    <p:animEffect transition="out" filter="fade">
                                      <p:cBhvr>
                                        <p:cTn id="133" dur="500"/>
                                        <p:tgtEl>
                                          <p:spTgt spid="56357"/>
                                        </p:tgtEl>
                                      </p:cBhvr>
                                    </p:animEffect>
                                    <p:set>
                                      <p:cBhvr>
                                        <p:cTn id="134" dur="1" fill="hold">
                                          <p:stCondLst>
                                            <p:cond delay="499"/>
                                          </p:stCondLst>
                                        </p:cTn>
                                        <p:tgtEl>
                                          <p:spTgt spid="56357"/>
                                        </p:tgtEl>
                                        <p:attrNameLst>
                                          <p:attrName>style.visibility</p:attrName>
                                        </p:attrNameLst>
                                      </p:cBhvr>
                                      <p:to>
                                        <p:strVal val="hidden"/>
                                      </p:to>
                                    </p:set>
                                  </p:childTnLst>
                                </p:cTn>
                              </p:par>
                            </p:childTnLst>
                          </p:cTn>
                        </p:par>
                        <p:par>
                          <p:cTn id="135" fill="hold" nodeType="afterGroup">
                            <p:stCondLst>
                              <p:cond delay="9000"/>
                            </p:stCondLst>
                            <p:childTnLst>
                              <p:par>
                                <p:cTn id="136" presetID="9" presetClass="entr" presetSubtype="0" fill="hold" grpId="0" nodeType="afterEffect">
                                  <p:stCondLst>
                                    <p:cond delay="0"/>
                                  </p:stCondLst>
                                  <p:childTnLst>
                                    <p:set>
                                      <p:cBhvr>
                                        <p:cTn id="137" dur="1" fill="hold">
                                          <p:stCondLst>
                                            <p:cond delay="0"/>
                                          </p:stCondLst>
                                        </p:cTn>
                                        <p:tgtEl>
                                          <p:spTgt spid="56356"/>
                                        </p:tgtEl>
                                        <p:attrNameLst>
                                          <p:attrName>style.visibility</p:attrName>
                                        </p:attrNameLst>
                                      </p:cBhvr>
                                      <p:to>
                                        <p:strVal val="visible"/>
                                      </p:to>
                                    </p:set>
                                    <p:animEffect transition="in" filter="dissolve">
                                      <p:cBhvr>
                                        <p:cTn id="138" dur="500"/>
                                        <p:tgtEl>
                                          <p:spTgt spid="56356"/>
                                        </p:tgtEl>
                                      </p:cBhvr>
                                    </p:animEffect>
                                  </p:childTnLst>
                                  <p:subTnLst>
                                    <p:audio>
                                      <p:cMediaNode>
                                        <p:cTn display="0" masterRel="sameClick">
                                          <p:stCondLst>
                                            <p:cond evt="begin" delay="0">
                                              <p:tn val="136"/>
                                            </p:cond>
                                          </p:stCondLst>
                                          <p:endCondLst>
                                            <p:cond evt="onStopAudio" delay="0">
                                              <p:tgtEl>
                                                <p:sldTgt/>
                                              </p:tgtEl>
                                            </p:cond>
                                          </p:endCondLst>
                                        </p:cTn>
                                        <p:tgtEl>
                                          <p:sndTgt r:embed="rId5" name="camera.wav"/>
                                        </p:tgtEl>
                                      </p:cMediaNode>
                                    </p:audio>
                                  </p:subTnLst>
                                </p:cTn>
                              </p:par>
                            </p:childTnLst>
                          </p:cTn>
                        </p:par>
                        <p:par>
                          <p:cTn id="139" fill="hold" nodeType="afterGroup">
                            <p:stCondLst>
                              <p:cond delay="9500"/>
                            </p:stCondLst>
                            <p:childTnLst>
                              <p:par>
                                <p:cTn id="140" presetID="53" presetClass="exit" presetSubtype="0" fill="hold" grpId="1" nodeType="afterEffect">
                                  <p:stCondLst>
                                    <p:cond delay="0"/>
                                  </p:stCondLst>
                                  <p:childTnLst>
                                    <p:anim calcmode="lin" valueType="num">
                                      <p:cBhvr>
                                        <p:cTn id="141" dur="500"/>
                                        <p:tgtEl>
                                          <p:spTgt spid="56356"/>
                                        </p:tgtEl>
                                        <p:attrNameLst>
                                          <p:attrName>ppt_w</p:attrName>
                                        </p:attrNameLst>
                                      </p:cBhvr>
                                      <p:tavLst>
                                        <p:tav tm="0">
                                          <p:val>
                                            <p:strVal val="ppt_w"/>
                                          </p:val>
                                        </p:tav>
                                        <p:tav tm="100000">
                                          <p:val>
                                            <p:fltVal val="0"/>
                                          </p:val>
                                        </p:tav>
                                      </p:tavLst>
                                    </p:anim>
                                    <p:anim calcmode="lin" valueType="num">
                                      <p:cBhvr>
                                        <p:cTn id="142" dur="500"/>
                                        <p:tgtEl>
                                          <p:spTgt spid="56356"/>
                                        </p:tgtEl>
                                        <p:attrNameLst>
                                          <p:attrName>ppt_h</p:attrName>
                                        </p:attrNameLst>
                                      </p:cBhvr>
                                      <p:tavLst>
                                        <p:tav tm="0">
                                          <p:val>
                                            <p:strVal val="ppt_h"/>
                                          </p:val>
                                        </p:tav>
                                        <p:tav tm="100000">
                                          <p:val>
                                            <p:fltVal val="0"/>
                                          </p:val>
                                        </p:tav>
                                      </p:tavLst>
                                    </p:anim>
                                    <p:animEffect transition="out" filter="fade">
                                      <p:cBhvr>
                                        <p:cTn id="143" dur="500"/>
                                        <p:tgtEl>
                                          <p:spTgt spid="56356"/>
                                        </p:tgtEl>
                                      </p:cBhvr>
                                    </p:animEffect>
                                    <p:set>
                                      <p:cBhvr>
                                        <p:cTn id="144" dur="1" fill="hold">
                                          <p:stCondLst>
                                            <p:cond delay="499"/>
                                          </p:stCondLst>
                                        </p:cTn>
                                        <p:tgtEl>
                                          <p:spTgt spid="56356"/>
                                        </p:tgtEl>
                                        <p:attrNameLst>
                                          <p:attrName>style.visibility</p:attrName>
                                        </p:attrNameLst>
                                      </p:cBhvr>
                                      <p:to>
                                        <p:strVal val="hidden"/>
                                      </p:to>
                                    </p:set>
                                  </p:childTnLst>
                                </p:cTn>
                              </p:par>
                            </p:childTnLst>
                          </p:cTn>
                        </p:par>
                        <p:par>
                          <p:cTn id="145" fill="hold" nodeType="afterGroup">
                            <p:stCondLst>
                              <p:cond delay="10000"/>
                            </p:stCondLst>
                            <p:childTnLst>
                              <p:par>
                                <p:cTn id="146" presetID="9" presetClass="entr" presetSubtype="0" fill="hold" grpId="0" nodeType="afterEffect">
                                  <p:stCondLst>
                                    <p:cond delay="0"/>
                                  </p:stCondLst>
                                  <p:childTnLst>
                                    <p:set>
                                      <p:cBhvr>
                                        <p:cTn id="147" dur="1" fill="hold">
                                          <p:stCondLst>
                                            <p:cond delay="0"/>
                                          </p:stCondLst>
                                        </p:cTn>
                                        <p:tgtEl>
                                          <p:spTgt spid="56355"/>
                                        </p:tgtEl>
                                        <p:attrNameLst>
                                          <p:attrName>style.visibility</p:attrName>
                                        </p:attrNameLst>
                                      </p:cBhvr>
                                      <p:to>
                                        <p:strVal val="visible"/>
                                      </p:to>
                                    </p:set>
                                    <p:animEffect transition="in" filter="dissolve">
                                      <p:cBhvr>
                                        <p:cTn id="148" dur="500"/>
                                        <p:tgtEl>
                                          <p:spTgt spid="56355"/>
                                        </p:tgtEl>
                                      </p:cBhvr>
                                    </p:animEffect>
                                  </p:childTnLst>
                                  <p:subTnLst>
                                    <p:audio>
                                      <p:cMediaNode>
                                        <p:cTn display="0" masterRel="sameClick">
                                          <p:stCondLst>
                                            <p:cond evt="begin" delay="0">
                                              <p:tn val="146"/>
                                            </p:cond>
                                          </p:stCondLst>
                                          <p:endCondLst>
                                            <p:cond evt="onStopAudio" delay="0">
                                              <p:tgtEl>
                                                <p:sldTgt/>
                                              </p:tgtEl>
                                            </p:cond>
                                          </p:endCondLst>
                                        </p:cTn>
                                        <p:tgtEl>
                                          <p:sndTgt r:embed="rId5" name="camera.wav"/>
                                        </p:tgtEl>
                                      </p:cMediaNode>
                                    </p:audio>
                                  </p:subTnLst>
                                </p:cTn>
                              </p:par>
                            </p:childTnLst>
                          </p:cTn>
                        </p:par>
                        <p:par>
                          <p:cTn id="149" fill="hold" nodeType="afterGroup">
                            <p:stCondLst>
                              <p:cond delay="10500"/>
                            </p:stCondLst>
                            <p:childTnLst>
                              <p:par>
                                <p:cTn id="150" presetID="53" presetClass="exit" presetSubtype="0" fill="hold" grpId="1" nodeType="afterEffect">
                                  <p:stCondLst>
                                    <p:cond delay="0"/>
                                  </p:stCondLst>
                                  <p:childTnLst>
                                    <p:anim calcmode="lin" valueType="num">
                                      <p:cBhvr>
                                        <p:cTn id="151" dur="500"/>
                                        <p:tgtEl>
                                          <p:spTgt spid="56355"/>
                                        </p:tgtEl>
                                        <p:attrNameLst>
                                          <p:attrName>ppt_w</p:attrName>
                                        </p:attrNameLst>
                                      </p:cBhvr>
                                      <p:tavLst>
                                        <p:tav tm="0">
                                          <p:val>
                                            <p:strVal val="ppt_w"/>
                                          </p:val>
                                        </p:tav>
                                        <p:tav tm="100000">
                                          <p:val>
                                            <p:fltVal val="0"/>
                                          </p:val>
                                        </p:tav>
                                      </p:tavLst>
                                    </p:anim>
                                    <p:anim calcmode="lin" valueType="num">
                                      <p:cBhvr>
                                        <p:cTn id="152" dur="500"/>
                                        <p:tgtEl>
                                          <p:spTgt spid="56355"/>
                                        </p:tgtEl>
                                        <p:attrNameLst>
                                          <p:attrName>ppt_h</p:attrName>
                                        </p:attrNameLst>
                                      </p:cBhvr>
                                      <p:tavLst>
                                        <p:tav tm="0">
                                          <p:val>
                                            <p:strVal val="ppt_h"/>
                                          </p:val>
                                        </p:tav>
                                        <p:tav tm="100000">
                                          <p:val>
                                            <p:fltVal val="0"/>
                                          </p:val>
                                        </p:tav>
                                      </p:tavLst>
                                    </p:anim>
                                    <p:animEffect transition="out" filter="fade">
                                      <p:cBhvr>
                                        <p:cTn id="153" dur="500"/>
                                        <p:tgtEl>
                                          <p:spTgt spid="56355"/>
                                        </p:tgtEl>
                                      </p:cBhvr>
                                    </p:animEffect>
                                    <p:set>
                                      <p:cBhvr>
                                        <p:cTn id="154" dur="1" fill="hold">
                                          <p:stCondLst>
                                            <p:cond delay="499"/>
                                          </p:stCondLst>
                                        </p:cTn>
                                        <p:tgtEl>
                                          <p:spTgt spid="56355"/>
                                        </p:tgtEl>
                                        <p:attrNameLst>
                                          <p:attrName>style.visibility</p:attrName>
                                        </p:attrNameLst>
                                      </p:cBhvr>
                                      <p:to>
                                        <p:strVal val="hidden"/>
                                      </p:to>
                                    </p:set>
                                  </p:childTnLst>
                                </p:cTn>
                              </p:par>
                              <p:par>
                                <p:cTn id="155" presetID="53" presetClass="entr" presetSubtype="0" fill="hold" nodeType="withEffect">
                                  <p:stCondLst>
                                    <p:cond delay="0"/>
                                  </p:stCondLst>
                                  <p:childTnLst>
                                    <p:set>
                                      <p:cBhvr>
                                        <p:cTn id="156" dur="1" fill="hold">
                                          <p:stCondLst>
                                            <p:cond delay="0"/>
                                          </p:stCondLst>
                                        </p:cTn>
                                        <p:tgtEl>
                                          <p:spTgt spid="21"/>
                                        </p:tgtEl>
                                        <p:attrNameLst>
                                          <p:attrName>style.visibility</p:attrName>
                                        </p:attrNameLst>
                                      </p:cBhvr>
                                      <p:to>
                                        <p:strVal val="visible"/>
                                      </p:to>
                                    </p:set>
                                    <p:anim calcmode="lin" valueType="num">
                                      <p:cBhvr>
                                        <p:cTn id="157" dur="500" fill="hold"/>
                                        <p:tgtEl>
                                          <p:spTgt spid="21"/>
                                        </p:tgtEl>
                                        <p:attrNameLst>
                                          <p:attrName>ppt_w</p:attrName>
                                        </p:attrNameLst>
                                      </p:cBhvr>
                                      <p:tavLst>
                                        <p:tav tm="0">
                                          <p:val>
                                            <p:fltVal val="0"/>
                                          </p:val>
                                        </p:tav>
                                        <p:tav tm="100000">
                                          <p:val>
                                            <p:strVal val="#ppt_w"/>
                                          </p:val>
                                        </p:tav>
                                      </p:tavLst>
                                    </p:anim>
                                    <p:anim calcmode="lin" valueType="num">
                                      <p:cBhvr>
                                        <p:cTn id="158" dur="500" fill="hold"/>
                                        <p:tgtEl>
                                          <p:spTgt spid="21"/>
                                        </p:tgtEl>
                                        <p:attrNameLst>
                                          <p:attrName>ppt_h</p:attrName>
                                        </p:attrNameLst>
                                      </p:cBhvr>
                                      <p:tavLst>
                                        <p:tav tm="0">
                                          <p:val>
                                            <p:fltVal val="0"/>
                                          </p:val>
                                        </p:tav>
                                        <p:tav tm="100000">
                                          <p:val>
                                            <p:strVal val="#ppt_h"/>
                                          </p:val>
                                        </p:tav>
                                      </p:tavLst>
                                    </p:anim>
                                    <p:animEffect transition="in" filter="fade">
                                      <p:cBhvr>
                                        <p:cTn id="159" dur="500"/>
                                        <p:tgtEl>
                                          <p:spTgt spid="21"/>
                                        </p:tgtEl>
                                      </p:cBhvr>
                                    </p:animEffect>
                                  </p:childTnLst>
                                  <p:subTnLst>
                                    <p:audio>
                                      <p:cMediaNode>
                                        <p:cTn display="0" masterRel="sameClick">
                                          <p:stCondLst>
                                            <p:cond evt="begin" delay="0">
                                              <p:tn val="155"/>
                                            </p:cond>
                                          </p:stCondLst>
                                          <p:endCondLst>
                                            <p:cond evt="onStopAudio" delay="0">
                                              <p:tgtEl>
                                                <p:sldTgt/>
                                              </p:tgtEl>
                                            </p:cond>
                                          </p:endCondLst>
                                        </p:cTn>
                                        <p:tgtEl>
                                          <p:sndTgt r:embed="rId6" name="chimes.wav"/>
                                        </p:tgtEl>
                                      </p:cMediaNode>
                                    </p:audio>
                                  </p:subTnLst>
                                </p:cTn>
                              </p:par>
                            </p:childTnLst>
                          </p:cTn>
                        </p:par>
                      </p:childTnLst>
                    </p:cTn>
                  </p:par>
                  <p:par>
                    <p:cTn id="160" fill="hold" nodeType="clickPar">
                      <p:stCondLst>
                        <p:cond delay="indefinite"/>
                      </p:stCondLst>
                      <p:childTnLst>
                        <p:par>
                          <p:cTn id="161" fill="hold" nodeType="withGroup">
                            <p:stCondLst>
                              <p:cond delay="0"/>
                            </p:stCondLst>
                            <p:childTnLst>
                              <p:par>
                                <p:cTn id="162" presetID="2" presetClass="exit" presetSubtype="2" fill="hold" nodeType="clickEffect">
                                  <p:stCondLst>
                                    <p:cond delay="0"/>
                                  </p:stCondLst>
                                  <p:childTnLst>
                                    <p:anim calcmode="lin" valueType="num">
                                      <p:cBhvr additive="base">
                                        <p:cTn id="163" dur="500"/>
                                        <p:tgtEl>
                                          <p:spTgt spid="21"/>
                                        </p:tgtEl>
                                        <p:attrNameLst>
                                          <p:attrName>ppt_x</p:attrName>
                                        </p:attrNameLst>
                                      </p:cBhvr>
                                      <p:tavLst>
                                        <p:tav tm="0">
                                          <p:val>
                                            <p:strVal val="ppt_x"/>
                                          </p:val>
                                        </p:tav>
                                        <p:tav tm="100000">
                                          <p:val>
                                            <p:strVal val="1+ppt_w/2"/>
                                          </p:val>
                                        </p:tav>
                                      </p:tavLst>
                                    </p:anim>
                                    <p:anim calcmode="lin" valueType="num">
                                      <p:cBhvr additive="base">
                                        <p:cTn id="164" dur="500"/>
                                        <p:tgtEl>
                                          <p:spTgt spid="21"/>
                                        </p:tgtEl>
                                        <p:attrNameLst>
                                          <p:attrName>ppt_y</p:attrName>
                                        </p:attrNameLst>
                                      </p:cBhvr>
                                      <p:tavLst>
                                        <p:tav tm="0">
                                          <p:val>
                                            <p:strVal val="ppt_y"/>
                                          </p:val>
                                        </p:tav>
                                        <p:tav tm="100000">
                                          <p:val>
                                            <p:strVal val="ppt_y"/>
                                          </p:val>
                                        </p:tav>
                                      </p:tavLst>
                                    </p:anim>
                                    <p:set>
                                      <p:cBhvr>
                                        <p:cTn id="165" dur="1" fill="hold">
                                          <p:stCondLst>
                                            <p:cond delay="499"/>
                                          </p:stCondLst>
                                        </p:cTn>
                                        <p:tgtEl>
                                          <p:spTgt spid="21"/>
                                        </p:tgtEl>
                                        <p:attrNameLst>
                                          <p:attrName>style.visibility</p:attrName>
                                        </p:attrNameLst>
                                      </p:cBhvr>
                                      <p:to>
                                        <p:strVal val="hidden"/>
                                      </p:to>
                                    </p:se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3" presetClass="emph" presetSubtype="0" fill="hold" grpId="0" nodeType="clickEffect">
                                  <p:stCondLst>
                                    <p:cond delay="0"/>
                                  </p:stCondLst>
                                  <p:iterate type="lt">
                                    <p:tmPct val="0"/>
                                  </p:iterate>
                                  <p:childTnLst>
                                    <p:animClr clrSpc="hsl" dir="cw">
                                      <p:cBhvr override="childStyle">
                                        <p:cTn id="169" dur="500" fill="hold"/>
                                        <p:tgtEl>
                                          <p:spTgt spid="9"/>
                                        </p:tgtEl>
                                        <p:attrNameLst>
                                          <p:attrName>style.color</p:attrName>
                                        </p:attrNameLst>
                                      </p:cBhvr>
                                      <p:by>
                                        <p:hsl h="10842353" s="0" l="0"/>
                                      </p:by>
                                    </p:animClr>
                                    <p:animClr clrSpc="hsl" dir="cw">
                                      <p:cBhvr>
                                        <p:cTn id="170" dur="500" fill="hold"/>
                                        <p:tgtEl>
                                          <p:spTgt spid="9"/>
                                        </p:tgtEl>
                                        <p:attrNameLst>
                                          <p:attrName>fillcolor</p:attrName>
                                        </p:attrNameLst>
                                      </p:cBhvr>
                                      <p:by>
                                        <p:hsl h="10842353" s="0" l="0"/>
                                      </p:by>
                                    </p:animClr>
                                    <p:animClr clrSpc="hsl" dir="cw">
                                      <p:cBhvr>
                                        <p:cTn id="171" dur="500" fill="hold"/>
                                        <p:tgtEl>
                                          <p:spTgt spid="9"/>
                                        </p:tgtEl>
                                        <p:attrNameLst>
                                          <p:attrName>stroke.color</p:attrName>
                                        </p:attrNameLst>
                                      </p:cBhvr>
                                      <p:by>
                                        <p:hsl h="10842353" s="0" l="0"/>
                                      </p:by>
                                    </p:animClr>
                                    <p:set>
                                      <p:cBhvr>
                                        <p:cTn id="172" dur="500" fill="hold"/>
                                        <p:tgtEl>
                                          <p:spTgt spid="9"/>
                                        </p:tgtEl>
                                        <p:attrNameLst>
                                          <p:attrName>fill.type</p:attrName>
                                        </p:attrNameLst>
                                      </p:cBhvr>
                                      <p:to>
                                        <p:strVal val="solid"/>
                                      </p:to>
                                    </p:set>
                                  </p:childTnLst>
                                  <p:subTnLst>
                                    <p:audio>
                                      <p:cMediaNode>
                                        <p:cTn display="0" masterRel="sameClick">
                                          <p:stCondLst>
                                            <p:cond evt="begin" delay="0">
                                              <p:tn val="168"/>
                                            </p:cond>
                                          </p:stCondLst>
                                          <p:endCondLst>
                                            <p:cond evt="onStopAudio" delay="0">
                                              <p:tgtEl>
                                                <p:sldTgt/>
                                              </p:tgtEl>
                                            </p:cond>
                                          </p:endCondLst>
                                        </p:cTn>
                                        <p:tgtEl>
                                          <p:sndTgt r:embed="rId7" name="FELIZ2.WAV"/>
                                        </p:tgtEl>
                                      </p:cMediaNode>
                                    </p:audio>
                                  </p:subTnLst>
                                </p:cTn>
                              </p:par>
                              <p:par>
                                <p:cTn id="173" presetID="34" presetClass="emph" presetSubtype="0" fill="hold" grpId="1" nodeType="withEffect">
                                  <p:stCondLst>
                                    <p:cond delay="0"/>
                                  </p:stCondLst>
                                  <p:iterate type="lt">
                                    <p:tmPct val="10000"/>
                                  </p:iterate>
                                  <p:childTnLst>
                                    <p:animMotion origin="layout" path="M 3.54167E-6 -2.59259E-6 L 3.54167E-6 -0.07222 " pathEditMode="relative" rAng="0" ptsTypes="AA">
                                      <p:cBhvr>
                                        <p:cTn id="174" dur="250" accel="50000" decel="50000" autoRev="1" fill="hold">
                                          <p:stCondLst>
                                            <p:cond delay="0"/>
                                          </p:stCondLst>
                                        </p:cTn>
                                        <p:tgtEl>
                                          <p:spTgt spid="9"/>
                                        </p:tgtEl>
                                        <p:attrNameLst>
                                          <p:attrName>ppt_x</p:attrName>
                                          <p:attrName>ppt_y</p:attrName>
                                        </p:attrNameLst>
                                      </p:cBhvr>
                                      <p:rCtr x="0" y="-3611"/>
                                    </p:animMotion>
                                    <p:animRot by="1500000">
                                      <p:cBhvr>
                                        <p:cTn id="175" dur="125" fill="hold">
                                          <p:stCondLst>
                                            <p:cond delay="0"/>
                                          </p:stCondLst>
                                        </p:cTn>
                                        <p:tgtEl>
                                          <p:spTgt spid="9"/>
                                        </p:tgtEl>
                                        <p:attrNameLst>
                                          <p:attrName>r</p:attrName>
                                        </p:attrNameLst>
                                      </p:cBhvr>
                                    </p:animRot>
                                    <p:animRot by="-1500000">
                                      <p:cBhvr>
                                        <p:cTn id="176" dur="125" fill="hold">
                                          <p:stCondLst>
                                            <p:cond delay="125"/>
                                          </p:stCondLst>
                                        </p:cTn>
                                        <p:tgtEl>
                                          <p:spTgt spid="9"/>
                                        </p:tgtEl>
                                        <p:attrNameLst>
                                          <p:attrName>r</p:attrName>
                                        </p:attrNameLst>
                                      </p:cBhvr>
                                    </p:animRot>
                                    <p:animRot by="-1500000">
                                      <p:cBhvr>
                                        <p:cTn id="177" dur="125" fill="hold">
                                          <p:stCondLst>
                                            <p:cond delay="250"/>
                                          </p:stCondLst>
                                        </p:cTn>
                                        <p:tgtEl>
                                          <p:spTgt spid="9"/>
                                        </p:tgtEl>
                                        <p:attrNameLst>
                                          <p:attrName>r</p:attrName>
                                        </p:attrNameLst>
                                      </p:cBhvr>
                                    </p:animRot>
                                    <p:animRot by="1500000">
                                      <p:cBhvr>
                                        <p:cTn id="178"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3" grpId="0" animBg="1"/>
      <p:bldP spid="56347" grpId="0" animBg="1"/>
      <p:bldP spid="56347" grpId="1" animBg="1"/>
      <p:bldP spid="56348" grpId="0" animBg="1"/>
      <p:bldP spid="56355" grpId="0" animBg="1"/>
      <p:bldP spid="56355" grpId="1" animBg="1"/>
      <p:bldP spid="56356" grpId="0" animBg="1"/>
      <p:bldP spid="56356" grpId="1" animBg="1"/>
      <p:bldP spid="56357" grpId="0" animBg="1"/>
      <p:bldP spid="56357" grpId="1" animBg="1"/>
      <p:bldP spid="56358" grpId="0" animBg="1"/>
      <p:bldP spid="56358" grpId="1" animBg="1"/>
      <p:bldP spid="56359" grpId="0" animBg="1"/>
      <p:bldP spid="56359" grpId="1" animBg="1"/>
      <p:bldP spid="56360" grpId="0" animBg="1"/>
      <p:bldP spid="56360" grpId="1" animBg="1"/>
      <p:bldP spid="56361" grpId="0" animBg="1"/>
      <p:bldP spid="56361" grpId="1" animBg="1"/>
      <p:bldP spid="56362" grpId="0" animBg="1"/>
      <p:bldP spid="56362" grpId="1" animBg="1"/>
      <p:bldP spid="56363" grpId="0" animBg="1"/>
      <p:bldP spid="56363" grpId="1" animBg="1"/>
      <p:bldP spid="56364" grpId="0" animBg="1"/>
      <p:bldP spid="56364" grpId="1" animBg="1"/>
      <p:bldP spid="56365" grpId="0" animBg="1"/>
      <p:bldP spid="56365" grpId="1"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9" name="Group 51"/>
          <p:cNvGrpSpPr>
            <a:grpSpLocks/>
          </p:cNvGrpSpPr>
          <p:nvPr/>
        </p:nvGrpSpPr>
        <p:grpSpPr bwMode="auto">
          <a:xfrm>
            <a:off x="-4233" y="0"/>
            <a:ext cx="427567" cy="6858000"/>
            <a:chOff x="202295" y="-322943"/>
            <a:chExt cx="319314" cy="7180943"/>
          </a:xfrm>
        </p:grpSpPr>
        <p:sp>
          <p:nvSpPr>
            <p:cNvPr id="10" name="Rectangle 9"/>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solidFill>
                  <a:prstClr val="black"/>
                </a:solidFill>
                <a:latin typeface=".VnTime" pitchFamily="34" charset="0"/>
              </a:endParaRPr>
            </a:p>
          </p:txBody>
        </p:sp>
        <p:sp>
          <p:nvSpPr>
            <p:cNvPr id="4141"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eaLnBrk="0" hangingPunct="0"/>
              <a:endParaRPr lang="vi-VN" sz="2000">
                <a:solidFill>
                  <a:prstClr val="black"/>
                </a:solidFill>
                <a:latin typeface=".VnTime" pitchFamily="34" charset="0"/>
              </a:endParaRPr>
            </a:p>
          </p:txBody>
        </p:sp>
        <p:sp>
          <p:nvSpPr>
            <p:cNvPr id="14" name="Rectangle 13"/>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solidFill>
                  <a:prstClr val="black"/>
                </a:solidFill>
                <a:effectLst>
                  <a:glow rad="101600">
                    <a:srgbClr val="4472C4">
                      <a:satMod val="175000"/>
                      <a:alpha val="40000"/>
                    </a:srgbClr>
                  </a:glow>
                </a:effectLst>
                <a:latin typeface=".VnTime" pitchFamily="34" charset="0"/>
              </a:endParaRPr>
            </a:p>
          </p:txBody>
        </p:sp>
      </p:grpSp>
      <p:sp>
        <p:nvSpPr>
          <p:cNvPr id="4" name="AutoShape 51"/>
          <p:cNvSpPr>
            <a:spLocks noChangeArrowheads="1"/>
          </p:cNvSpPr>
          <p:nvPr/>
        </p:nvSpPr>
        <p:spPr bwMode="auto">
          <a:xfrm>
            <a:off x="2086828" y="3576458"/>
            <a:ext cx="9038372" cy="726636"/>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r>
              <a:rPr lang="vi-VN" sz="3600" b="1" dirty="0">
                <a:solidFill>
                  <a:prstClr val="white"/>
                </a:solidFill>
                <a:latin typeface="Times New Roman" pitchFamily="18" charset="0"/>
                <a:cs typeface="Times New Roman" pitchFamily="18" charset="0"/>
              </a:rPr>
              <a:t>Từ trái sang phải bắt đầu từ hàng </a:t>
            </a:r>
            <a:r>
              <a:rPr lang="en-US" sz="3600" b="1" dirty="0" err="1">
                <a:solidFill>
                  <a:prstClr val="white"/>
                </a:solidFill>
                <a:latin typeface="Times New Roman" pitchFamily="18" charset="0"/>
                <a:cs typeface="Times New Roman" pitchFamily="18" charset="0"/>
              </a:rPr>
              <a:t>chục</a:t>
            </a:r>
            <a:r>
              <a:rPr lang="vi-VN" sz="3600" b="1" dirty="0">
                <a:solidFill>
                  <a:prstClr val="white"/>
                </a:solidFill>
                <a:latin typeface="Times New Roman" pitchFamily="18" charset="0"/>
                <a:cs typeface="Times New Roman" pitchFamily="18" charset="0"/>
              </a:rPr>
              <a:t>.</a:t>
            </a: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51" y="3821287"/>
            <a:ext cx="79163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23334" y="3595862"/>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530889" y="3690318"/>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vi-VN"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722447" y="3803030"/>
            <a:ext cx="613833" cy="387350"/>
          </a:xfrm>
          <a:prstGeom prst="rect">
            <a:avLst/>
          </a:prstGeom>
        </p:spPr>
        <p:txBody>
          <a:bodyPr wrap="none" fromWordArt="1">
            <a:prstTxWarp prst="textInflate">
              <a:avLst>
                <a:gd name="adj" fmla="val 13634"/>
              </a:avLst>
            </a:prstTxWarp>
          </a:bodyPr>
          <a:lstStyle/>
          <a:p>
            <a:pPr algn="ctr"/>
            <a:r>
              <a:rPr lang="en-US" sz="3600" i="1" kern="10" dirty="0">
                <a:ln w="9525">
                  <a:solidFill>
                    <a:srgbClr val="FFFF00"/>
                  </a:solidFill>
                  <a:round/>
                  <a:headEnd/>
                  <a:tailEnd/>
                </a:ln>
                <a:solidFill>
                  <a:srgbClr val="FFFF00"/>
                </a:solidFill>
                <a:latin typeface=".VnTimeH"/>
              </a:rPr>
              <a:t>A</a:t>
            </a:r>
          </a:p>
        </p:txBody>
      </p:sp>
      <p:sp>
        <p:nvSpPr>
          <p:cNvPr id="9" name="AutoShape 51"/>
          <p:cNvSpPr>
            <a:spLocks noChangeArrowheads="1"/>
          </p:cNvSpPr>
          <p:nvPr/>
        </p:nvSpPr>
        <p:spPr bwMode="auto">
          <a:xfrm>
            <a:off x="2147642" y="5591230"/>
            <a:ext cx="9038372" cy="815336"/>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r>
              <a:rPr lang="vi-VN" sz="3600" b="1" dirty="0">
                <a:solidFill>
                  <a:prstClr val="white"/>
                </a:solidFill>
                <a:latin typeface="Times New Roman" pitchFamily="18" charset="0"/>
                <a:cs typeface="Times New Roman" pitchFamily="18" charset="0"/>
              </a:rPr>
              <a:t>Từ phải sang trái bắt đầu từ hàng đơn vị.</a:t>
            </a: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117" y="5851604"/>
            <a:ext cx="79163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0352" y="5604877"/>
            <a:ext cx="2000249"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373593" y="5686621"/>
            <a:ext cx="109008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vi-VN" sz="2000">
              <a:solidFill>
                <a:prstClr val="black"/>
              </a:solidFill>
              <a:latin typeface=".VnTime" pitchFamily="34" charset="0"/>
            </a:endParaRPr>
          </a:p>
        </p:txBody>
      </p:sp>
      <p:sp>
        <p:nvSpPr>
          <p:cNvPr id="15" name="WordArt 226"/>
          <p:cNvSpPr>
            <a:spLocks noChangeArrowheads="1" noChangeShapeType="1" noTextEdit="1"/>
          </p:cNvSpPr>
          <p:nvPr/>
        </p:nvSpPr>
        <p:spPr bwMode="auto">
          <a:xfrm>
            <a:off x="678821" y="5834448"/>
            <a:ext cx="613833" cy="387350"/>
          </a:xfrm>
          <a:prstGeom prst="rect">
            <a:avLst/>
          </a:prstGeom>
        </p:spPr>
        <p:txBody>
          <a:bodyPr wrap="none" fromWordArt="1">
            <a:prstTxWarp prst="textInflate">
              <a:avLst>
                <a:gd name="adj" fmla="val 13634"/>
              </a:avLst>
            </a:prstTxWarp>
          </a:bodyPr>
          <a:lstStyle/>
          <a:p>
            <a:pPr algn="ctr"/>
            <a:r>
              <a:rPr lang="en-US" sz="3600" i="1" kern="10" dirty="0">
                <a:ln w="9525">
                  <a:solidFill>
                    <a:srgbClr val="FFFF00"/>
                  </a:solidFill>
                  <a:round/>
                  <a:headEnd/>
                  <a:tailEnd/>
                </a:ln>
                <a:solidFill>
                  <a:srgbClr val="FFFF00"/>
                </a:solidFill>
                <a:latin typeface=".VnTimeH"/>
              </a:rPr>
              <a:t>B</a:t>
            </a:r>
          </a:p>
        </p:txBody>
      </p:sp>
      <p:sp>
        <p:nvSpPr>
          <p:cNvPr id="56347" name="AutoShape 27"/>
          <p:cNvSpPr>
            <a:spLocks noChangeArrowheads="1"/>
          </p:cNvSpPr>
          <p:nvPr/>
        </p:nvSpPr>
        <p:spPr bwMode="auto">
          <a:xfrm>
            <a:off x="433917" y="1146175"/>
            <a:ext cx="205740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endParaRPr lang="vi-VN" sz="2800" i="1">
              <a:solidFill>
                <a:prstClr val="black"/>
              </a:solidFill>
              <a:latin typeface="Times New Roman" pitchFamily="18" charset="0"/>
            </a:endParaRPr>
          </a:p>
        </p:txBody>
      </p:sp>
      <p:sp>
        <p:nvSpPr>
          <p:cNvPr id="56348" name="WordArt 28"/>
          <p:cNvSpPr>
            <a:spLocks noChangeArrowheads="1" noChangeShapeType="1" noTextEdit="1"/>
          </p:cNvSpPr>
          <p:nvPr/>
        </p:nvSpPr>
        <p:spPr bwMode="auto">
          <a:xfrm>
            <a:off x="1016001" y="1524001"/>
            <a:ext cx="946151" cy="549275"/>
          </a:xfrm>
          <a:prstGeom prst="rect">
            <a:avLst/>
          </a:prstGeom>
        </p:spPr>
        <p:txBody>
          <a:bodyPr wrap="none" fromWordArt="1">
            <a:prstTxWarp prst="textPlain">
              <a:avLst>
                <a:gd name="adj" fmla="val 50000"/>
              </a:avLst>
            </a:prstTxWarp>
          </a:bodyPr>
          <a:lstStyle/>
          <a:p>
            <a:pPr algn="ctr"/>
            <a:r>
              <a:rPr lang="en-US" sz="3600" i="1" kern="10" dirty="0" err="1" smtClean="0">
                <a:ln w="19050">
                  <a:solidFill>
                    <a:srgbClr val="FFFF00"/>
                  </a:solidFill>
                  <a:round/>
                  <a:headEnd/>
                  <a:tailEnd/>
                </a:ln>
                <a:solidFill>
                  <a:srgbClr val="FFFF00"/>
                </a:solidFill>
                <a:effectLst>
                  <a:outerShdw dist="35921" dir="2700000" algn="ctr" rotWithShape="0">
                    <a:srgbClr val="990000"/>
                  </a:outerShdw>
                </a:effectLst>
                <a:latin typeface="VNI-Times"/>
              </a:rPr>
              <a:t>Câu</a:t>
            </a:r>
            <a:r>
              <a:rPr lang="en-US" sz="3600" i="1" kern="10" dirty="0" smtClean="0">
                <a:ln w="19050">
                  <a:solidFill>
                    <a:srgbClr val="FFFF00"/>
                  </a:solidFill>
                  <a:round/>
                  <a:headEnd/>
                  <a:tailEnd/>
                </a:ln>
                <a:solidFill>
                  <a:srgbClr val="FFFF00"/>
                </a:solidFill>
                <a:effectLst>
                  <a:outerShdw dist="35921" dir="2700000" algn="ctr" rotWithShape="0">
                    <a:srgbClr val="990000"/>
                  </a:outerShdw>
                </a:effectLst>
                <a:latin typeface="VNI-Times"/>
              </a:rPr>
              <a:t>  </a:t>
            </a:r>
            <a:r>
              <a:rPr lang="en-US" sz="3600" i="1" kern="10" dirty="0">
                <a:ln w="19050">
                  <a:solidFill>
                    <a:srgbClr val="FFFF00"/>
                  </a:solidFill>
                  <a:round/>
                  <a:headEnd/>
                  <a:tailEnd/>
                </a:ln>
                <a:solidFill>
                  <a:srgbClr val="FFFF00"/>
                </a:solidFill>
                <a:effectLst>
                  <a:outerShdw dist="35921" dir="2700000" algn="ctr" rotWithShape="0">
                    <a:srgbClr val="990000"/>
                  </a:outerShdw>
                </a:effectLst>
                <a:latin typeface="VNI-Times"/>
              </a:rPr>
              <a:t>3</a:t>
            </a:r>
          </a:p>
        </p:txBody>
      </p:sp>
      <p:pic>
        <p:nvPicPr>
          <p:cNvPr id="4118"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350" y="776288"/>
            <a:ext cx="12192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WordArt 31"/>
          <p:cNvSpPr>
            <a:spLocks noChangeArrowheads="1" noChangeShapeType="1" noTextEdit="1"/>
          </p:cNvSpPr>
          <p:nvPr/>
        </p:nvSpPr>
        <p:spPr bwMode="auto">
          <a:xfrm>
            <a:off x="2438401" y="-9525"/>
            <a:ext cx="7965017" cy="762000"/>
          </a:xfrm>
          <a:prstGeom prst="rect">
            <a:avLst/>
          </a:prstGeom>
        </p:spPr>
        <p:txBody>
          <a:bodyPr wrap="none" fromWordArt="1">
            <a:prstTxWarp prst="textPlain">
              <a:avLst>
                <a:gd name="adj" fmla="val 50000"/>
              </a:avLst>
            </a:prstTxWarp>
          </a:bodyPr>
          <a:lstStyle/>
          <a:p>
            <a:pPr algn="ctr"/>
            <a:r>
              <a:rPr lang="en-US" sz="3600"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a:t>
            </a:r>
            <a:r>
              <a:rPr lang="en-US" sz="3600"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ung </a:t>
            </a:r>
            <a:r>
              <a:rPr lang="en-US" sz="3600" i="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chuông</a:t>
            </a:r>
            <a:r>
              <a:rPr lang="en-US" sz="3600"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i="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vàng</a:t>
            </a:r>
            <a:r>
              <a:rPr lang="en-US" sz="3600"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endParaRPr lang="en-US" sz="3600"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4120" name="Picture 33"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4300" y="-185738"/>
            <a:ext cx="2203451"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55" name="WordArt 35"/>
          <p:cNvSpPr>
            <a:spLocks noChangeArrowheads="1" noChangeShapeType="1" noTextEdit="1"/>
          </p:cNvSpPr>
          <p:nvPr/>
        </p:nvSpPr>
        <p:spPr bwMode="auto">
          <a:xfrm>
            <a:off x="10172700" y="2496473"/>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56356" name="WordArt 36"/>
          <p:cNvSpPr>
            <a:spLocks noChangeArrowheads="1" noChangeShapeType="1" noTextEdit="1"/>
          </p:cNvSpPr>
          <p:nvPr/>
        </p:nvSpPr>
        <p:spPr bwMode="auto">
          <a:xfrm>
            <a:off x="10172700" y="2496473"/>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56357" name="WordArt 37"/>
          <p:cNvSpPr>
            <a:spLocks noChangeArrowheads="1" noChangeShapeType="1" noTextEdit="1"/>
          </p:cNvSpPr>
          <p:nvPr/>
        </p:nvSpPr>
        <p:spPr bwMode="auto">
          <a:xfrm>
            <a:off x="10179051" y="2467898"/>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56358" name="WordArt 38"/>
          <p:cNvSpPr>
            <a:spLocks noChangeArrowheads="1" noChangeShapeType="1" noTextEdit="1"/>
          </p:cNvSpPr>
          <p:nvPr/>
        </p:nvSpPr>
        <p:spPr bwMode="auto">
          <a:xfrm>
            <a:off x="10172700" y="2496473"/>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56359" name="WordArt 39"/>
          <p:cNvSpPr>
            <a:spLocks noChangeArrowheads="1" noChangeShapeType="1" noTextEdit="1"/>
          </p:cNvSpPr>
          <p:nvPr/>
        </p:nvSpPr>
        <p:spPr bwMode="auto">
          <a:xfrm>
            <a:off x="10236200" y="2496473"/>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56360" name="WordArt 40"/>
          <p:cNvSpPr>
            <a:spLocks noChangeArrowheads="1" noChangeShapeType="1" noTextEdit="1"/>
          </p:cNvSpPr>
          <p:nvPr/>
        </p:nvSpPr>
        <p:spPr bwMode="auto">
          <a:xfrm>
            <a:off x="10191751" y="2496473"/>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56361" name="WordArt 41"/>
          <p:cNvSpPr>
            <a:spLocks noChangeArrowheads="1" noChangeShapeType="1" noTextEdit="1"/>
          </p:cNvSpPr>
          <p:nvPr/>
        </p:nvSpPr>
        <p:spPr bwMode="auto">
          <a:xfrm>
            <a:off x="10172700" y="2496473"/>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56362" name="WordArt 42"/>
          <p:cNvSpPr>
            <a:spLocks noChangeArrowheads="1" noChangeShapeType="1" noTextEdit="1"/>
          </p:cNvSpPr>
          <p:nvPr/>
        </p:nvSpPr>
        <p:spPr bwMode="auto">
          <a:xfrm>
            <a:off x="10172700" y="2496473"/>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56363" name="WordArt 43"/>
          <p:cNvSpPr>
            <a:spLocks noChangeArrowheads="1" noChangeShapeType="1" noTextEdit="1"/>
          </p:cNvSpPr>
          <p:nvPr/>
        </p:nvSpPr>
        <p:spPr bwMode="auto">
          <a:xfrm>
            <a:off x="10179051" y="2482186"/>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56364" name="WordArt 44"/>
          <p:cNvSpPr>
            <a:spLocks noChangeArrowheads="1" noChangeShapeType="1" noTextEdit="1"/>
          </p:cNvSpPr>
          <p:nvPr/>
        </p:nvSpPr>
        <p:spPr bwMode="auto">
          <a:xfrm>
            <a:off x="10172700" y="2496473"/>
            <a:ext cx="88900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56365" name="WordArt 45"/>
          <p:cNvSpPr>
            <a:spLocks noChangeArrowheads="1" noChangeShapeType="1" noTextEdit="1"/>
          </p:cNvSpPr>
          <p:nvPr/>
        </p:nvSpPr>
        <p:spPr bwMode="auto">
          <a:xfrm>
            <a:off x="10172700" y="2437735"/>
            <a:ext cx="889000" cy="801688"/>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51"/>
          <p:cNvGrpSpPr>
            <a:grpSpLocks/>
          </p:cNvGrpSpPr>
          <p:nvPr/>
        </p:nvGrpSpPr>
        <p:grpSpPr bwMode="auto">
          <a:xfrm>
            <a:off x="10151660" y="483312"/>
            <a:ext cx="2336800" cy="1752600"/>
            <a:chOff x="4320" y="2928"/>
            <a:chExt cx="1104" cy="1104"/>
          </a:xfrm>
        </p:grpSpPr>
        <p:sp>
          <p:nvSpPr>
            <p:cNvPr id="4138"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vi-VN" sz="6000">
                <a:solidFill>
                  <a:srgbClr val="FF0066"/>
                </a:solidFill>
                <a:latin typeface=".VnHelvetInsH" pitchFamily="34" charset="0"/>
              </a:endParaRPr>
            </a:p>
          </p:txBody>
        </p:sp>
        <p:sp>
          <p:nvSpPr>
            <p:cNvPr id="4139"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i="1" kern="10" dirty="0" err="1">
                  <a:ln w="9525">
                    <a:solidFill>
                      <a:srgbClr val="000000"/>
                    </a:solidFill>
                    <a:round/>
                    <a:headEnd/>
                    <a:tailEnd/>
                  </a:ln>
                  <a:solidFill>
                    <a:srgbClr val="000000"/>
                  </a:solidFill>
                  <a:latin typeface="Times New Roman"/>
                  <a:cs typeface="Times New Roman"/>
                </a:rPr>
                <a:t>Hết</a:t>
              </a:r>
              <a:r>
                <a:rPr lang="en-US" sz="3600" i="1" kern="10" dirty="0">
                  <a:ln w="9525">
                    <a:solidFill>
                      <a:srgbClr val="000000"/>
                    </a:solidFill>
                    <a:round/>
                    <a:headEnd/>
                    <a:tailEnd/>
                  </a:ln>
                  <a:solidFill>
                    <a:srgbClr val="000000"/>
                  </a:solidFill>
                  <a:latin typeface="Times New Roman"/>
                  <a:cs typeface="Times New Roman"/>
                </a:rPr>
                <a:t> </a:t>
              </a:r>
              <a:r>
                <a:rPr lang="en-US" sz="3600" i="1" kern="10" dirty="0" err="1">
                  <a:ln w="9525">
                    <a:solidFill>
                      <a:srgbClr val="000000"/>
                    </a:solidFill>
                    <a:round/>
                    <a:headEnd/>
                    <a:tailEnd/>
                  </a:ln>
                  <a:solidFill>
                    <a:srgbClr val="000000"/>
                  </a:solidFill>
                  <a:latin typeface="Times New Roman"/>
                  <a:cs typeface="Times New Roman"/>
                </a:rPr>
                <a:t>giờ</a:t>
              </a:r>
              <a:endParaRPr lang="en-US" sz="3600" i="1" kern="10" dirty="0">
                <a:ln w="9525">
                  <a:solidFill>
                    <a:srgbClr val="000000"/>
                  </a:solidFill>
                  <a:round/>
                  <a:headEnd/>
                  <a:tailEnd/>
                </a:ln>
                <a:solidFill>
                  <a:srgbClr val="000000"/>
                </a:solidFill>
                <a:latin typeface="Times New Roman"/>
                <a:cs typeface="Times New Roman"/>
              </a:endParaRPr>
            </a:p>
          </p:txBody>
        </p:sp>
      </p:grpSp>
      <p:sp>
        <p:nvSpPr>
          <p:cNvPr id="47" name="AutoShape 51"/>
          <p:cNvSpPr>
            <a:spLocks noChangeArrowheads="1"/>
          </p:cNvSpPr>
          <p:nvPr/>
        </p:nvSpPr>
        <p:spPr bwMode="auto">
          <a:xfrm>
            <a:off x="2246035" y="1297277"/>
            <a:ext cx="7990165" cy="1170619"/>
          </a:xfrm>
          <a:prstGeom prst="roundRect">
            <a:avLst>
              <a:gd name="adj" fmla="val 16667"/>
            </a:avLst>
          </a:prstGeom>
          <a:solidFill>
            <a:srgbClr val="C00000"/>
          </a:solidFill>
          <a:ln w="9525">
            <a:solidFill>
              <a:srgbClr val="FF6600"/>
            </a:solidFill>
            <a:round/>
            <a:headEnd/>
            <a:tailEnd/>
          </a:ln>
        </p:spPr>
        <p:txBody>
          <a:bodyPr wrap="none" anchor="ctr"/>
          <a:lstStyle/>
          <a:p>
            <a:endParaRPr lang="es-ES" sz="3200" dirty="0">
              <a:solidFill>
                <a:prstClr val="white"/>
              </a:solidFill>
              <a:latin typeface="Times New Roman" pitchFamily="18" charset="0"/>
              <a:cs typeface="Times New Roman" pitchFamily="18" charset="0"/>
            </a:endParaRPr>
          </a:p>
          <a:p>
            <a:pPr algn="ctr">
              <a:spcBef>
                <a:spcPct val="0"/>
              </a:spcBef>
            </a:pPr>
            <a:r>
              <a:rPr lang="vi-VN" altLang="en-US" sz="3200" b="1" dirty="0">
                <a:solidFill>
                  <a:prstClr val="white"/>
                </a:solidFill>
                <a:latin typeface="Times New Roman" panose="02020603050405020304" pitchFamily="18" charset="0"/>
              </a:rPr>
              <a:t>Muốn nhân số có 2 chữ số với số có 1 chữ số</a:t>
            </a:r>
            <a:endParaRPr lang="en-US" altLang="en-US" sz="3200" b="1" dirty="0">
              <a:solidFill>
                <a:prstClr val="white"/>
              </a:solidFill>
              <a:latin typeface="Times New Roman" panose="02020603050405020304" pitchFamily="18" charset="0"/>
            </a:endParaRPr>
          </a:p>
          <a:p>
            <a:pPr algn="ctr">
              <a:spcBef>
                <a:spcPct val="0"/>
              </a:spcBef>
            </a:pPr>
            <a:r>
              <a:rPr lang="vi-VN" altLang="en-US" sz="3200" b="1" dirty="0">
                <a:solidFill>
                  <a:prstClr val="white"/>
                </a:solidFill>
                <a:latin typeface="Times New Roman" panose="02020603050405020304" pitchFamily="18" charset="0"/>
              </a:rPr>
              <a:t>em thực hiện </a:t>
            </a:r>
            <a:r>
              <a:rPr lang="en-US" altLang="en-US" sz="3200" b="1" dirty="0" err="1">
                <a:solidFill>
                  <a:prstClr val="white"/>
                </a:solidFill>
                <a:latin typeface="Times New Roman" panose="02020603050405020304" pitchFamily="18" charset="0"/>
              </a:rPr>
              <a:t>theo</a:t>
            </a:r>
            <a:r>
              <a:rPr lang="en-US" altLang="en-US" sz="3200" b="1" dirty="0">
                <a:solidFill>
                  <a:prstClr val="white"/>
                </a:solidFill>
                <a:latin typeface="Times New Roman" panose="02020603050405020304" pitchFamily="18" charset="0"/>
              </a:rPr>
              <a:t> </a:t>
            </a:r>
            <a:r>
              <a:rPr lang="en-US" altLang="en-US" sz="3200" b="1" dirty="0" err="1">
                <a:solidFill>
                  <a:prstClr val="white"/>
                </a:solidFill>
                <a:latin typeface="Times New Roman" panose="02020603050405020304" pitchFamily="18" charset="0"/>
              </a:rPr>
              <a:t>thứ</a:t>
            </a:r>
            <a:r>
              <a:rPr lang="en-US" altLang="en-US" sz="3200" b="1" dirty="0">
                <a:solidFill>
                  <a:prstClr val="white"/>
                </a:solidFill>
                <a:latin typeface="Times New Roman" panose="02020603050405020304" pitchFamily="18" charset="0"/>
              </a:rPr>
              <a:t> </a:t>
            </a:r>
            <a:r>
              <a:rPr lang="en-US" altLang="en-US" sz="3200" b="1" dirty="0" err="1">
                <a:solidFill>
                  <a:prstClr val="white"/>
                </a:solidFill>
                <a:latin typeface="Times New Roman" panose="02020603050405020304" pitchFamily="18" charset="0"/>
              </a:rPr>
              <a:t>tự</a:t>
            </a:r>
            <a:r>
              <a:rPr lang="en-US" altLang="en-US" sz="3200" b="1" dirty="0">
                <a:solidFill>
                  <a:prstClr val="white"/>
                </a:solidFill>
                <a:latin typeface="Times New Roman" panose="02020603050405020304" pitchFamily="18" charset="0"/>
              </a:rPr>
              <a:t> </a:t>
            </a:r>
            <a:r>
              <a:rPr lang="en-US" altLang="en-US" sz="3200" b="1" dirty="0" err="1">
                <a:solidFill>
                  <a:prstClr val="white"/>
                </a:solidFill>
                <a:latin typeface="Times New Roman" panose="02020603050405020304" pitchFamily="18" charset="0"/>
              </a:rPr>
              <a:t>nào</a:t>
            </a:r>
            <a:r>
              <a:rPr lang="vi-VN" altLang="en-US" sz="3200" b="1" dirty="0">
                <a:solidFill>
                  <a:prstClr val="white"/>
                </a:solidFill>
                <a:latin typeface="Times New Roman" panose="02020603050405020304" pitchFamily="18" charset="0"/>
              </a:rPr>
              <a:t>?</a:t>
            </a:r>
          </a:p>
          <a:p>
            <a:pPr algn="ctr">
              <a:spcBef>
                <a:spcPct val="0"/>
              </a:spcBef>
            </a:pPr>
            <a:endParaRPr lang="en-US" altLang="en-US" sz="4800" b="1" dirty="0">
              <a:solidFill>
                <a:prstClr val="white"/>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4060321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9" presetID="10" presetClass="entr" presetSubtype="0" fill="hold" grpId="0" nodeType="withEffect">
                                  <p:stCondLst>
                                    <p:cond delay="0"/>
                                  </p:stCondLst>
                                  <p:childTnLst>
                                    <p:set>
                                      <p:cBhvr>
                                        <p:cTn id="10" dur="1" fill="hold">
                                          <p:stCondLst>
                                            <p:cond delay="0"/>
                                          </p:stCondLst>
                                        </p:cTn>
                                        <p:tgtEl>
                                          <p:spTgt spid="56347"/>
                                        </p:tgtEl>
                                        <p:attrNameLst>
                                          <p:attrName>style.visibility</p:attrName>
                                        </p:attrNameLst>
                                      </p:cBhvr>
                                      <p:to>
                                        <p:strVal val="visible"/>
                                      </p:to>
                                    </p:set>
                                    <p:animEffect transition="in" filter="fade">
                                      <p:cBhvr>
                                        <p:cTn id="11" dur="500"/>
                                        <p:tgtEl>
                                          <p:spTgt spid="56347"/>
                                        </p:tgtEl>
                                      </p:cBhvr>
                                    </p:animEffect>
                                  </p:childTnLst>
                                  <p:subTnLst>
                                    <p:audio>
                                      <p:cMediaNode>
                                        <p:cTn display="0" masterRel="sameClick">
                                          <p:stCondLst>
                                            <p:cond evt="begin" delay="0">
                                              <p:tn val="9"/>
                                            </p:cond>
                                          </p:stCondLst>
                                          <p:endCondLst>
                                            <p:cond evt="onStopAudio" delay="0">
                                              <p:tgtEl>
                                                <p:sldTgt/>
                                              </p:tgtEl>
                                            </p:cond>
                                          </p:endCondLst>
                                        </p:cTn>
                                        <p:tgtEl>
                                          <p:sndTgt r:embed="rId3" name="Jet Fighter 2-DVDH.wav"/>
                                        </p:tgtEl>
                                      </p:cMediaNode>
                                    </p:audio>
                                  </p:subTnLst>
                                </p:cTn>
                              </p:par>
                              <p:par>
                                <p:cTn id="12" presetID="6" presetClass="entr" presetSubtype="16" fill="hold" grpId="0" nodeType="withEffect">
                                  <p:stCondLst>
                                    <p:cond delay="0"/>
                                  </p:stCondLst>
                                  <p:childTnLst>
                                    <p:set>
                                      <p:cBhvr>
                                        <p:cTn id="13" dur="1" fill="hold">
                                          <p:stCondLst>
                                            <p:cond delay="0"/>
                                          </p:stCondLst>
                                        </p:cTn>
                                        <p:tgtEl>
                                          <p:spTgt spid="56348"/>
                                        </p:tgtEl>
                                        <p:attrNameLst>
                                          <p:attrName>style.visibility</p:attrName>
                                        </p:attrNameLst>
                                      </p:cBhvr>
                                      <p:to>
                                        <p:strVal val="visible"/>
                                      </p:to>
                                    </p:set>
                                    <p:animEffect transition="in" filter="circle(in)">
                                      <p:cBhvr>
                                        <p:cTn id="14" dur="500"/>
                                        <p:tgtEl>
                                          <p:spTgt spid="56348"/>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56347"/>
                                        </p:tgtEl>
                                        <p:attrNameLst>
                                          <p:attrName>r</p:attrName>
                                        </p:attrNameLst>
                                      </p:cBhvr>
                                    </p:animRot>
                                  </p:childTnLst>
                                </p:cTn>
                              </p:par>
                              <p:par>
                                <p:cTn id="17" presetID="5" presetClass="entr" presetSubtype="10" fill="hold" nodeType="withEffect">
                                  <p:stCondLst>
                                    <p:cond delay="300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nodeType="withEffect">
                                  <p:stCondLst>
                                    <p:cond delay="300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 3-CL (2).wav"/>
                                        </p:tgtEl>
                                      </p:cMediaNode>
                                    </p:audio>
                                  </p:subTnLst>
                                </p:cTn>
                              </p:par>
                              <p:par>
                                <p:cTn id="23" presetID="5" presetClass="entr" presetSubtype="10" fill="hold" grpId="0" nodeType="withEffect">
                                  <p:stCondLst>
                                    <p:cond delay="300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par>
                                <p:cTn id="26" presetID="5" presetClass="entr" presetSubtype="10" fill="hold" grpId="0" nodeType="withEffect">
                                  <p:stCondLst>
                                    <p:cond delay="300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par>
                                <p:cTn id="29" presetID="22" presetClass="entr" presetSubtype="8" fill="hold" nodeType="withEffect">
                                  <p:stCondLst>
                                    <p:cond delay="3000"/>
                                  </p:stCondLst>
                                  <p:iterate type="lt">
                                    <p:tmPct val="0"/>
                                  </p:iterate>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5" presetClass="entr" presetSubtype="10" fill="hold" nodeType="withEffect">
                                  <p:stCondLst>
                                    <p:cond delay="400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nodeType="withEffect">
                                  <p:stCondLst>
                                    <p:cond delay="400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 3-CL (2).wav"/>
                                        </p:tgtEl>
                                      </p:cMediaNode>
                                    </p:audio>
                                  </p:subTnLst>
                                </p:cTn>
                              </p:par>
                              <p:par>
                                <p:cTn id="38" presetID="5" presetClass="entr" presetSubtype="10" fill="hold" grpId="0" nodeType="withEffect">
                                  <p:stCondLst>
                                    <p:cond delay="400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grpId="0" nodeType="withEffect">
                                  <p:stCondLst>
                                    <p:cond delay="400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par>
                                <p:cTn id="44" presetID="22" presetClass="entr" presetSubtype="8" fill="hold" nodeType="withEffect">
                                  <p:stCondLst>
                                    <p:cond delay="4000"/>
                                  </p:stCondLst>
                                  <p:iterate type="lt">
                                    <p:tmPct val="0"/>
                                  </p:iterate>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nodeType="after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56365"/>
                                        </p:tgtEl>
                                        <p:attrNameLst>
                                          <p:attrName>style.visibility</p:attrName>
                                        </p:attrNameLst>
                                      </p:cBhvr>
                                      <p:to>
                                        <p:strVal val="visible"/>
                                      </p:to>
                                    </p:set>
                                    <p:animEffect transition="in" filter="dissolve">
                                      <p:cBhvr>
                                        <p:cTn id="51" dur="500"/>
                                        <p:tgtEl>
                                          <p:spTgt spid="56365"/>
                                        </p:tgtEl>
                                      </p:cBhvr>
                                    </p:animEffect>
                                  </p:childTnLst>
                                  <p:subTnLst>
                                    <p:audio>
                                      <p:cMediaNode>
                                        <p:cTn display="0" masterRel="sameClick">
                                          <p:stCondLst>
                                            <p:cond evt="begin" delay="0">
                                              <p:tn val="49"/>
                                            </p:cond>
                                          </p:stCondLst>
                                          <p:endCondLst>
                                            <p:cond evt="onStopAudio" delay="0">
                                              <p:tgtEl>
                                                <p:sldTgt/>
                                              </p:tgtEl>
                                            </p:cond>
                                          </p:endCondLst>
                                        </p:cTn>
                                        <p:tgtEl>
                                          <p:sndTgt r:embed="rId5" name="camera.wav"/>
                                        </p:tgtEl>
                                      </p:cMediaNode>
                                    </p:audio>
                                  </p:subTnLst>
                                </p:cTn>
                              </p:par>
                            </p:childTnLst>
                          </p:cTn>
                        </p:par>
                        <p:par>
                          <p:cTn id="52" fill="hold" nodeType="afterGroup">
                            <p:stCondLst>
                              <p:cond delay="500"/>
                            </p:stCondLst>
                            <p:childTnLst>
                              <p:par>
                                <p:cTn id="53" presetID="53" presetClass="exit" presetSubtype="0" fill="hold" grpId="1" nodeType="afterEffect">
                                  <p:stCondLst>
                                    <p:cond delay="0"/>
                                  </p:stCondLst>
                                  <p:childTnLst>
                                    <p:anim calcmode="lin" valueType="num">
                                      <p:cBhvr>
                                        <p:cTn id="54" dur="500"/>
                                        <p:tgtEl>
                                          <p:spTgt spid="56365"/>
                                        </p:tgtEl>
                                        <p:attrNameLst>
                                          <p:attrName>ppt_w</p:attrName>
                                        </p:attrNameLst>
                                      </p:cBhvr>
                                      <p:tavLst>
                                        <p:tav tm="0">
                                          <p:val>
                                            <p:strVal val="ppt_w"/>
                                          </p:val>
                                        </p:tav>
                                        <p:tav tm="100000">
                                          <p:val>
                                            <p:fltVal val="0"/>
                                          </p:val>
                                        </p:tav>
                                      </p:tavLst>
                                    </p:anim>
                                    <p:anim calcmode="lin" valueType="num">
                                      <p:cBhvr>
                                        <p:cTn id="55" dur="500"/>
                                        <p:tgtEl>
                                          <p:spTgt spid="56365"/>
                                        </p:tgtEl>
                                        <p:attrNameLst>
                                          <p:attrName>ppt_h</p:attrName>
                                        </p:attrNameLst>
                                      </p:cBhvr>
                                      <p:tavLst>
                                        <p:tav tm="0">
                                          <p:val>
                                            <p:strVal val="ppt_h"/>
                                          </p:val>
                                        </p:tav>
                                        <p:tav tm="100000">
                                          <p:val>
                                            <p:fltVal val="0"/>
                                          </p:val>
                                        </p:tav>
                                      </p:tavLst>
                                    </p:anim>
                                    <p:animEffect transition="out" filter="fade">
                                      <p:cBhvr>
                                        <p:cTn id="56" dur="500"/>
                                        <p:tgtEl>
                                          <p:spTgt spid="56365"/>
                                        </p:tgtEl>
                                      </p:cBhvr>
                                    </p:animEffect>
                                    <p:set>
                                      <p:cBhvr>
                                        <p:cTn id="57" dur="1" fill="hold">
                                          <p:stCondLst>
                                            <p:cond delay="499"/>
                                          </p:stCondLst>
                                        </p:cTn>
                                        <p:tgtEl>
                                          <p:spTgt spid="56365"/>
                                        </p:tgtEl>
                                        <p:attrNameLst>
                                          <p:attrName>style.visibility</p:attrName>
                                        </p:attrNameLst>
                                      </p:cBhvr>
                                      <p:to>
                                        <p:strVal val="hidden"/>
                                      </p:to>
                                    </p:set>
                                  </p:childTnLst>
                                </p:cTn>
                              </p:par>
                            </p:childTnLst>
                          </p:cTn>
                        </p:par>
                        <p:par>
                          <p:cTn id="58" fill="hold" nodeType="afterGroup">
                            <p:stCondLst>
                              <p:cond delay="1000"/>
                            </p:stCondLst>
                            <p:childTnLst>
                              <p:par>
                                <p:cTn id="59" presetID="9" presetClass="entr" presetSubtype="0" fill="hold" grpId="0" nodeType="afterEffect">
                                  <p:stCondLst>
                                    <p:cond delay="0"/>
                                  </p:stCondLst>
                                  <p:childTnLst>
                                    <p:set>
                                      <p:cBhvr>
                                        <p:cTn id="60" dur="1" fill="hold">
                                          <p:stCondLst>
                                            <p:cond delay="0"/>
                                          </p:stCondLst>
                                        </p:cTn>
                                        <p:tgtEl>
                                          <p:spTgt spid="56364"/>
                                        </p:tgtEl>
                                        <p:attrNameLst>
                                          <p:attrName>style.visibility</p:attrName>
                                        </p:attrNameLst>
                                      </p:cBhvr>
                                      <p:to>
                                        <p:strVal val="visible"/>
                                      </p:to>
                                    </p:set>
                                    <p:animEffect transition="in" filter="dissolve">
                                      <p:cBhvr>
                                        <p:cTn id="61" dur="500"/>
                                        <p:tgtEl>
                                          <p:spTgt spid="56364"/>
                                        </p:tgtEl>
                                      </p:cBhvr>
                                    </p:animEffect>
                                  </p:childTnLst>
                                  <p:subTnLst>
                                    <p:audio>
                                      <p:cMediaNode>
                                        <p:cTn display="0" masterRel="sameClick">
                                          <p:stCondLst>
                                            <p:cond evt="begin" delay="0">
                                              <p:tn val="59"/>
                                            </p:cond>
                                          </p:stCondLst>
                                          <p:endCondLst>
                                            <p:cond evt="onStopAudio" delay="0">
                                              <p:tgtEl>
                                                <p:sldTgt/>
                                              </p:tgtEl>
                                            </p:cond>
                                          </p:endCondLst>
                                        </p:cTn>
                                        <p:tgtEl>
                                          <p:sndTgt r:embed="rId5" name="camera.wav"/>
                                        </p:tgtEl>
                                      </p:cMediaNode>
                                    </p:audio>
                                  </p:subTnLst>
                                </p:cTn>
                              </p:par>
                            </p:childTnLst>
                          </p:cTn>
                        </p:par>
                        <p:par>
                          <p:cTn id="62" fill="hold" nodeType="afterGroup">
                            <p:stCondLst>
                              <p:cond delay="1500"/>
                            </p:stCondLst>
                            <p:childTnLst>
                              <p:par>
                                <p:cTn id="63" presetID="53" presetClass="exit" presetSubtype="0" fill="hold" grpId="1" nodeType="afterEffect">
                                  <p:stCondLst>
                                    <p:cond delay="0"/>
                                  </p:stCondLst>
                                  <p:childTnLst>
                                    <p:anim calcmode="lin" valueType="num">
                                      <p:cBhvr>
                                        <p:cTn id="64" dur="500"/>
                                        <p:tgtEl>
                                          <p:spTgt spid="56364"/>
                                        </p:tgtEl>
                                        <p:attrNameLst>
                                          <p:attrName>ppt_w</p:attrName>
                                        </p:attrNameLst>
                                      </p:cBhvr>
                                      <p:tavLst>
                                        <p:tav tm="0">
                                          <p:val>
                                            <p:strVal val="ppt_w"/>
                                          </p:val>
                                        </p:tav>
                                        <p:tav tm="100000">
                                          <p:val>
                                            <p:fltVal val="0"/>
                                          </p:val>
                                        </p:tav>
                                      </p:tavLst>
                                    </p:anim>
                                    <p:anim calcmode="lin" valueType="num">
                                      <p:cBhvr>
                                        <p:cTn id="65" dur="500"/>
                                        <p:tgtEl>
                                          <p:spTgt spid="56364"/>
                                        </p:tgtEl>
                                        <p:attrNameLst>
                                          <p:attrName>ppt_h</p:attrName>
                                        </p:attrNameLst>
                                      </p:cBhvr>
                                      <p:tavLst>
                                        <p:tav tm="0">
                                          <p:val>
                                            <p:strVal val="ppt_h"/>
                                          </p:val>
                                        </p:tav>
                                        <p:tav tm="100000">
                                          <p:val>
                                            <p:fltVal val="0"/>
                                          </p:val>
                                        </p:tav>
                                      </p:tavLst>
                                    </p:anim>
                                    <p:animEffect transition="out" filter="fade">
                                      <p:cBhvr>
                                        <p:cTn id="66" dur="500"/>
                                        <p:tgtEl>
                                          <p:spTgt spid="56364"/>
                                        </p:tgtEl>
                                      </p:cBhvr>
                                    </p:animEffect>
                                    <p:set>
                                      <p:cBhvr>
                                        <p:cTn id="67" dur="1" fill="hold">
                                          <p:stCondLst>
                                            <p:cond delay="499"/>
                                          </p:stCondLst>
                                        </p:cTn>
                                        <p:tgtEl>
                                          <p:spTgt spid="56364"/>
                                        </p:tgtEl>
                                        <p:attrNameLst>
                                          <p:attrName>style.visibility</p:attrName>
                                        </p:attrNameLst>
                                      </p:cBhvr>
                                      <p:to>
                                        <p:strVal val="hidden"/>
                                      </p:to>
                                    </p:set>
                                  </p:childTnLst>
                                </p:cTn>
                              </p:par>
                            </p:childTnLst>
                          </p:cTn>
                        </p:par>
                        <p:par>
                          <p:cTn id="68" fill="hold" nodeType="afterGroup">
                            <p:stCondLst>
                              <p:cond delay="2000"/>
                            </p:stCondLst>
                            <p:childTnLst>
                              <p:par>
                                <p:cTn id="69" presetID="9" presetClass="entr" presetSubtype="0" fill="hold" grpId="0" nodeType="afterEffect">
                                  <p:stCondLst>
                                    <p:cond delay="0"/>
                                  </p:stCondLst>
                                  <p:childTnLst>
                                    <p:set>
                                      <p:cBhvr>
                                        <p:cTn id="70" dur="1" fill="hold">
                                          <p:stCondLst>
                                            <p:cond delay="0"/>
                                          </p:stCondLst>
                                        </p:cTn>
                                        <p:tgtEl>
                                          <p:spTgt spid="56363"/>
                                        </p:tgtEl>
                                        <p:attrNameLst>
                                          <p:attrName>style.visibility</p:attrName>
                                        </p:attrNameLst>
                                      </p:cBhvr>
                                      <p:to>
                                        <p:strVal val="visible"/>
                                      </p:to>
                                    </p:set>
                                    <p:animEffect transition="in" filter="dissolve">
                                      <p:cBhvr>
                                        <p:cTn id="71" dur="500"/>
                                        <p:tgtEl>
                                          <p:spTgt spid="56363"/>
                                        </p:tgtEl>
                                      </p:cBhvr>
                                    </p:animEffect>
                                  </p:childTnLst>
                                  <p:subTnLst>
                                    <p:audio>
                                      <p:cMediaNode>
                                        <p:cTn display="0" masterRel="sameClick">
                                          <p:stCondLst>
                                            <p:cond evt="begin" delay="0">
                                              <p:tn val="69"/>
                                            </p:cond>
                                          </p:stCondLst>
                                          <p:endCondLst>
                                            <p:cond evt="onStopAudio" delay="0">
                                              <p:tgtEl>
                                                <p:sldTgt/>
                                              </p:tgtEl>
                                            </p:cond>
                                          </p:endCondLst>
                                        </p:cTn>
                                        <p:tgtEl>
                                          <p:sndTgt r:embed="rId5" name="camera.wav"/>
                                        </p:tgtEl>
                                      </p:cMediaNode>
                                    </p:audio>
                                  </p:subTnLst>
                                </p:cTn>
                              </p:par>
                            </p:childTnLst>
                          </p:cTn>
                        </p:par>
                        <p:par>
                          <p:cTn id="72" fill="hold" nodeType="afterGroup">
                            <p:stCondLst>
                              <p:cond delay="2500"/>
                            </p:stCondLst>
                            <p:childTnLst>
                              <p:par>
                                <p:cTn id="73" presetID="53" presetClass="exit" presetSubtype="0" fill="hold" grpId="1" nodeType="afterEffect">
                                  <p:stCondLst>
                                    <p:cond delay="0"/>
                                  </p:stCondLst>
                                  <p:childTnLst>
                                    <p:anim calcmode="lin" valueType="num">
                                      <p:cBhvr>
                                        <p:cTn id="74" dur="500"/>
                                        <p:tgtEl>
                                          <p:spTgt spid="56363"/>
                                        </p:tgtEl>
                                        <p:attrNameLst>
                                          <p:attrName>ppt_w</p:attrName>
                                        </p:attrNameLst>
                                      </p:cBhvr>
                                      <p:tavLst>
                                        <p:tav tm="0">
                                          <p:val>
                                            <p:strVal val="ppt_w"/>
                                          </p:val>
                                        </p:tav>
                                        <p:tav tm="100000">
                                          <p:val>
                                            <p:fltVal val="0"/>
                                          </p:val>
                                        </p:tav>
                                      </p:tavLst>
                                    </p:anim>
                                    <p:anim calcmode="lin" valueType="num">
                                      <p:cBhvr>
                                        <p:cTn id="75" dur="500"/>
                                        <p:tgtEl>
                                          <p:spTgt spid="56363"/>
                                        </p:tgtEl>
                                        <p:attrNameLst>
                                          <p:attrName>ppt_h</p:attrName>
                                        </p:attrNameLst>
                                      </p:cBhvr>
                                      <p:tavLst>
                                        <p:tav tm="0">
                                          <p:val>
                                            <p:strVal val="ppt_h"/>
                                          </p:val>
                                        </p:tav>
                                        <p:tav tm="100000">
                                          <p:val>
                                            <p:fltVal val="0"/>
                                          </p:val>
                                        </p:tav>
                                      </p:tavLst>
                                    </p:anim>
                                    <p:animEffect transition="out" filter="fade">
                                      <p:cBhvr>
                                        <p:cTn id="76" dur="500"/>
                                        <p:tgtEl>
                                          <p:spTgt spid="56363"/>
                                        </p:tgtEl>
                                      </p:cBhvr>
                                    </p:animEffect>
                                    <p:set>
                                      <p:cBhvr>
                                        <p:cTn id="77" dur="1" fill="hold">
                                          <p:stCondLst>
                                            <p:cond delay="499"/>
                                          </p:stCondLst>
                                        </p:cTn>
                                        <p:tgtEl>
                                          <p:spTgt spid="56363"/>
                                        </p:tgtEl>
                                        <p:attrNameLst>
                                          <p:attrName>style.visibility</p:attrName>
                                        </p:attrNameLst>
                                      </p:cBhvr>
                                      <p:to>
                                        <p:strVal val="hidden"/>
                                      </p:to>
                                    </p:set>
                                  </p:childTnLst>
                                </p:cTn>
                              </p:par>
                            </p:childTnLst>
                          </p:cTn>
                        </p:par>
                        <p:par>
                          <p:cTn id="78" fill="hold" nodeType="afterGroup">
                            <p:stCondLst>
                              <p:cond delay="3000"/>
                            </p:stCondLst>
                            <p:childTnLst>
                              <p:par>
                                <p:cTn id="79" presetID="9" presetClass="entr" presetSubtype="0" fill="hold" grpId="0" nodeType="afterEffect">
                                  <p:stCondLst>
                                    <p:cond delay="0"/>
                                  </p:stCondLst>
                                  <p:childTnLst>
                                    <p:set>
                                      <p:cBhvr>
                                        <p:cTn id="80" dur="1" fill="hold">
                                          <p:stCondLst>
                                            <p:cond delay="0"/>
                                          </p:stCondLst>
                                        </p:cTn>
                                        <p:tgtEl>
                                          <p:spTgt spid="56362"/>
                                        </p:tgtEl>
                                        <p:attrNameLst>
                                          <p:attrName>style.visibility</p:attrName>
                                        </p:attrNameLst>
                                      </p:cBhvr>
                                      <p:to>
                                        <p:strVal val="visible"/>
                                      </p:to>
                                    </p:set>
                                    <p:animEffect transition="in" filter="dissolve">
                                      <p:cBhvr>
                                        <p:cTn id="81" dur="500"/>
                                        <p:tgtEl>
                                          <p:spTgt spid="56362"/>
                                        </p:tgtEl>
                                      </p:cBhvr>
                                    </p:animEffect>
                                  </p:childTnLst>
                                  <p:subTnLst>
                                    <p:audio>
                                      <p:cMediaNode>
                                        <p:cTn display="0" masterRel="sameClick">
                                          <p:stCondLst>
                                            <p:cond evt="begin" delay="0">
                                              <p:tn val="79"/>
                                            </p:cond>
                                          </p:stCondLst>
                                          <p:endCondLst>
                                            <p:cond evt="onStopAudio" delay="0">
                                              <p:tgtEl>
                                                <p:sldTgt/>
                                              </p:tgtEl>
                                            </p:cond>
                                          </p:endCondLst>
                                        </p:cTn>
                                        <p:tgtEl>
                                          <p:sndTgt r:embed="rId5" name="camera.wav"/>
                                        </p:tgtEl>
                                      </p:cMediaNode>
                                    </p:audio>
                                  </p:subTnLst>
                                </p:cTn>
                              </p:par>
                            </p:childTnLst>
                          </p:cTn>
                        </p:par>
                        <p:par>
                          <p:cTn id="82" fill="hold" nodeType="afterGroup">
                            <p:stCondLst>
                              <p:cond delay="3500"/>
                            </p:stCondLst>
                            <p:childTnLst>
                              <p:par>
                                <p:cTn id="83" presetID="53" presetClass="exit" presetSubtype="0" fill="hold" grpId="1" nodeType="afterEffect">
                                  <p:stCondLst>
                                    <p:cond delay="0"/>
                                  </p:stCondLst>
                                  <p:childTnLst>
                                    <p:anim calcmode="lin" valueType="num">
                                      <p:cBhvr>
                                        <p:cTn id="84" dur="500"/>
                                        <p:tgtEl>
                                          <p:spTgt spid="56362"/>
                                        </p:tgtEl>
                                        <p:attrNameLst>
                                          <p:attrName>ppt_w</p:attrName>
                                        </p:attrNameLst>
                                      </p:cBhvr>
                                      <p:tavLst>
                                        <p:tav tm="0">
                                          <p:val>
                                            <p:strVal val="ppt_w"/>
                                          </p:val>
                                        </p:tav>
                                        <p:tav tm="100000">
                                          <p:val>
                                            <p:fltVal val="0"/>
                                          </p:val>
                                        </p:tav>
                                      </p:tavLst>
                                    </p:anim>
                                    <p:anim calcmode="lin" valueType="num">
                                      <p:cBhvr>
                                        <p:cTn id="85" dur="500"/>
                                        <p:tgtEl>
                                          <p:spTgt spid="56362"/>
                                        </p:tgtEl>
                                        <p:attrNameLst>
                                          <p:attrName>ppt_h</p:attrName>
                                        </p:attrNameLst>
                                      </p:cBhvr>
                                      <p:tavLst>
                                        <p:tav tm="0">
                                          <p:val>
                                            <p:strVal val="ppt_h"/>
                                          </p:val>
                                        </p:tav>
                                        <p:tav tm="100000">
                                          <p:val>
                                            <p:fltVal val="0"/>
                                          </p:val>
                                        </p:tav>
                                      </p:tavLst>
                                    </p:anim>
                                    <p:animEffect transition="out" filter="fade">
                                      <p:cBhvr>
                                        <p:cTn id="86" dur="500"/>
                                        <p:tgtEl>
                                          <p:spTgt spid="56362"/>
                                        </p:tgtEl>
                                      </p:cBhvr>
                                    </p:animEffect>
                                    <p:set>
                                      <p:cBhvr>
                                        <p:cTn id="87" dur="1" fill="hold">
                                          <p:stCondLst>
                                            <p:cond delay="499"/>
                                          </p:stCondLst>
                                        </p:cTn>
                                        <p:tgtEl>
                                          <p:spTgt spid="56362"/>
                                        </p:tgtEl>
                                        <p:attrNameLst>
                                          <p:attrName>style.visibility</p:attrName>
                                        </p:attrNameLst>
                                      </p:cBhvr>
                                      <p:to>
                                        <p:strVal val="hidden"/>
                                      </p:to>
                                    </p:set>
                                  </p:childTnLst>
                                </p:cTn>
                              </p:par>
                            </p:childTnLst>
                          </p:cTn>
                        </p:par>
                        <p:par>
                          <p:cTn id="88" fill="hold" nodeType="afterGroup">
                            <p:stCondLst>
                              <p:cond delay="4000"/>
                            </p:stCondLst>
                            <p:childTnLst>
                              <p:par>
                                <p:cTn id="89" presetID="9" presetClass="entr" presetSubtype="0" fill="hold" grpId="0" nodeType="afterEffect">
                                  <p:stCondLst>
                                    <p:cond delay="0"/>
                                  </p:stCondLst>
                                  <p:childTnLst>
                                    <p:set>
                                      <p:cBhvr>
                                        <p:cTn id="90" dur="1" fill="hold">
                                          <p:stCondLst>
                                            <p:cond delay="0"/>
                                          </p:stCondLst>
                                        </p:cTn>
                                        <p:tgtEl>
                                          <p:spTgt spid="56361"/>
                                        </p:tgtEl>
                                        <p:attrNameLst>
                                          <p:attrName>style.visibility</p:attrName>
                                        </p:attrNameLst>
                                      </p:cBhvr>
                                      <p:to>
                                        <p:strVal val="visible"/>
                                      </p:to>
                                    </p:set>
                                    <p:animEffect transition="in" filter="dissolve">
                                      <p:cBhvr>
                                        <p:cTn id="91" dur="500"/>
                                        <p:tgtEl>
                                          <p:spTgt spid="56361"/>
                                        </p:tgtEl>
                                      </p:cBhvr>
                                    </p:animEffect>
                                  </p:childTnLst>
                                  <p:subTnLst>
                                    <p:audio>
                                      <p:cMediaNode>
                                        <p:cTn display="0" masterRel="sameClick">
                                          <p:stCondLst>
                                            <p:cond evt="begin" delay="0">
                                              <p:tn val="89"/>
                                            </p:cond>
                                          </p:stCondLst>
                                          <p:endCondLst>
                                            <p:cond evt="onStopAudio" delay="0">
                                              <p:tgtEl>
                                                <p:sldTgt/>
                                              </p:tgtEl>
                                            </p:cond>
                                          </p:endCondLst>
                                        </p:cTn>
                                        <p:tgtEl>
                                          <p:sndTgt r:embed="rId5" name="camera.wav"/>
                                        </p:tgtEl>
                                      </p:cMediaNode>
                                    </p:audio>
                                  </p:subTnLst>
                                </p:cTn>
                              </p:par>
                            </p:childTnLst>
                          </p:cTn>
                        </p:par>
                        <p:par>
                          <p:cTn id="92" fill="hold" nodeType="afterGroup">
                            <p:stCondLst>
                              <p:cond delay="4500"/>
                            </p:stCondLst>
                            <p:childTnLst>
                              <p:par>
                                <p:cTn id="93" presetID="53" presetClass="exit" presetSubtype="0" fill="hold" grpId="1" nodeType="afterEffect">
                                  <p:stCondLst>
                                    <p:cond delay="0"/>
                                  </p:stCondLst>
                                  <p:childTnLst>
                                    <p:anim calcmode="lin" valueType="num">
                                      <p:cBhvr>
                                        <p:cTn id="94" dur="500"/>
                                        <p:tgtEl>
                                          <p:spTgt spid="56361"/>
                                        </p:tgtEl>
                                        <p:attrNameLst>
                                          <p:attrName>ppt_w</p:attrName>
                                        </p:attrNameLst>
                                      </p:cBhvr>
                                      <p:tavLst>
                                        <p:tav tm="0">
                                          <p:val>
                                            <p:strVal val="ppt_w"/>
                                          </p:val>
                                        </p:tav>
                                        <p:tav tm="100000">
                                          <p:val>
                                            <p:fltVal val="0"/>
                                          </p:val>
                                        </p:tav>
                                      </p:tavLst>
                                    </p:anim>
                                    <p:anim calcmode="lin" valueType="num">
                                      <p:cBhvr>
                                        <p:cTn id="95" dur="500"/>
                                        <p:tgtEl>
                                          <p:spTgt spid="56361"/>
                                        </p:tgtEl>
                                        <p:attrNameLst>
                                          <p:attrName>ppt_h</p:attrName>
                                        </p:attrNameLst>
                                      </p:cBhvr>
                                      <p:tavLst>
                                        <p:tav tm="0">
                                          <p:val>
                                            <p:strVal val="ppt_h"/>
                                          </p:val>
                                        </p:tav>
                                        <p:tav tm="100000">
                                          <p:val>
                                            <p:fltVal val="0"/>
                                          </p:val>
                                        </p:tav>
                                      </p:tavLst>
                                    </p:anim>
                                    <p:animEffect transition="out" filter="fade">
                                      <p:cBhvr>
                                        <p:cTn id="96" dur="500"/>
                                        <p:tgtEl>
                                          <p:spTgt spid="56361"/>
                                        </p:tgtEl>
                                      </p:cBhvr>
                                    </p:animEffect>
                                    <p:set>
                                      <p:cBhvr>
                                        <p:cTn id="97" dur="1" fill="hold">
                                          <p:stCondLst>
                                            <p:cond delay="499"/>
                                          </p:stCondLst>
                                        </p:cTn>
                                        <p:tgtEl>
                                          <p:spTgt spid="56361"/>
                                        </p:tgtEl>
                                        <p:attrNameLst>
                                          <p:attrName>style.visibility</p:attrName>
                                        </p:attrNameLst>
                                      </p:cBhvr>
                                      <p:to>
                                        <p:strVal val="hidden"/>
                                      </p:to>
                                    </p:set>
                                  </p:childTnLst>
                                </p:cTn>
                              </p:par>
                            </p:childTnLst>
                          </p:cTn>
                        </p:par>
                        <p:par>
                          <p:cTn id="98" fill="hold" nodeType="afterGroup">
                            <p:stCondLst>
                              <p:cond delay="5000"/>
                            </p:stCondLst>
                            <p:childTnLst>
                              <p:par>
                                <p:cTn id="99" presetID="9" presetClass="entr" presetSubtype="0" fill="hold" grpId="0" nodeType="afterEffect">
                                  <p:stCondLst>
                                    <p:cond delay="0"/>
                                  </p:stCondLst>
                                  <p:childTnLst>
                                    <p:set>
                                      <p:cBhvr>
                                        <p:cTn id="100" dur="1" fill="hold">
                                          <p:stCondLst>
                                            <p:cond delay="0"/>
                                          </p:stCondLst>
                                        </p:cTn>
                                        <p:tgtEl>
                                          <p:spTgt spid="56360"/>
                                        </p:tgtEl>
                                        <p:attrNameLst>
                                          <p:attrName>style.visibility</p:attrName>
                                        </p:attrNameLst>
                                      </p:cBhvr>
                                      <p:to>
                                        <p:strVal val="visible"/>
                                      </p:to>
                                    </p:set>
                                    <p:animEffect transition="in" filter="dissolve">
                                      <p:cBhvr>
                                        <p:cTn id="101" dur="500"/>
                                        <p:tgtEl>
                                          <p:spTgt spid="56360"/>
                                        </p:tgtEl>
                                      </p:cBhvr>
                                    </p:animEffect>
                                  </p:childTnLst>
                                  <p:subTnLst>
                                    <p:audio>
                                      <p:cMediaNode>
                                        <p:cTn display="0" masterRel="sameClick">
                                          <p:stCondLst>
                                            <p:cond evt="begin" delay="0">
                                              <p:tn val="99"/>
                                            </p:cond>
                                          </p:stCondLst>
                                          <p:endCondLst>
                                            <p:cond evt="onStopAudio" delay="0">
                                              <p:tgtEl>
                                                <p:sldTgt/>
                                              </p:tgtEl>
                                            </p:cond>
                                          </p:endCondLst>
                                        </p:cTn>
                                        <p:tgtEl>
                                          <p:sndTgt r:embed="rId5" name="camera.wav"/>
                                        </p:tgtEl>
                                      </p:cMediaNode>
                                    </p:audio>
                                  </p:subTnLst>
                                </p:cTn>
                              </p:par>
                            </p:childTnLst>
                          </p:cTn>
                        </p:par>
                        <p:par>
                          <p:cTn id="102" fill="hold" nodeType="afterGroup">
                            <p:stCondLst>
                              <p:cond delay="5500"/>
                            </p:stCondLst>
                            <p:childTnLst>
                              <p:par>
                                <p:cTn id="103" presetID="53" presetClass="exit" presetSubtype="0" fill="hold" grpId="1" nodeType="afterEffect">
                                  <p:stCondLst>
                                    <p:cond delay="0"/>
                                  </p:stCondLst>
                                  <p:childTnLst>
                                    <p:anim calcmode="lin" valueType="num">
                                      <p:cBhvr>
                                        <p:cTn id="104" dur="500"/>
                                        <p:tgtEl>
                                          <p:spTgt spid="56360"/>
                                        </p:tgtEl>
                                        <p:attrNameLst>
                                          <p:attrName>ppt_w</p:attrName>
                                        </p:attrNameLst>
                                      </p:cBhvr>
                                      <p:tavLst>
                                        <p:tav tm="0">
                                          <p:val>
                                            <p:strVal val="ppt_w"/>
                                          </p:val>
                                        </p:tav>
                                        <p:tav tm="100000">
                                          <p:val>
                                            <p:fltVal val="0"/>
                                          </p:val>
                                        </p:tav>
                                      </p:tavLst>
                                    </p:anim>
                                    <p:anim calcmode="lin" valueType="num">
                                      <p:cBhvr>
                                        <p:cTn id="105" dur="500"/>
                                        <p:tgtEl>
                                          <p:spTgt spid="56360"/>
                                        </p:tgtEl>
                                        <p:attrNameLst>
                                          <p:attrName>ppt_h</p:attrName>
                                        </p:attrNameLst>
                                      </p:cBhvr>
                                      <p:tavLst>
                                        <p:tav tm="0">
                                          <p:val>
                                            <p:strVal val="ppt_h"/>
                                          </p:val>
                                        </p:tav>
                                        <p:tav tm="100000">
                                          <p:val>
                                            <p:fltVal val="0"/>
                                          </p:val>
                                        </p:tav>
                                      </p:tavLst>
                                    </p:anim>
                                    <p:animEffect transition="out" filter="fade">
                                      <p:cBhvr>
                                        <p:cTn id="106" dur="500"/>
                                        <p:tgtEl>
                                          <p:spTgt spid="56360"/>
                                        </p:tgtEl>
                                      </p:cBhvr>
                                    </p:animEffect>
                                    <p:set>
                                      <p:cBhvr>
                                        <p:cTn id="107" dur="1" fill="hold">
                                          <p:stCondLst>
                                            <p:cond delay="499"/>
                                          </p:stCondLst>
                                        </p:cTn>
                                        <p:tgtEl>
                                          <p:spTgt spid="56360"/>
                                        </p:tgtEl>
                                        <p:attrNameLst>
                                          <p:attrName>style.visibility</p:attrName>
                                        </p:attrNameLst>
                                      </p:cBhvr>
                                      <p:to>
                                        <p:strVal val="hidden"/>
                                      </p:to>
                                    </p:set>
                                  </p:childTnLst>
                                </p:cTn>
                              </p:par>
                            </p:childTnLst>
                          </p:cTn>
                        </p:par>
                        <p:par>
                          <p:cTn id="108" fill="hold" nodeType="afterGroup">
                            <p:stCondLst>
                              <p:cond delay="6000"/>
                            </p:stCondLst>
                            <p:childTnLst>
                              <p:par>
                                <p:cTn id="109" presetID="9" presetClass="entr" presetSubtype="0" fill="hold" grpId="0" nodeType="afterEffect">
                                  <p:stCondLst>
                                    <p:cond delay="0"/>
                                  </p:stCondLst>
                                  <p:childTnLst>
                                    <p:set>
                                      <p:cBhvr>
                                        <p:cTn id="110" dur="1" fill="hold">
                                          <p:stCondLst>
                                            <p:cond delay="0"/>
                                          </p:stCondLst>
                                        </p:cTn>
                                        <p:tgtEl>
                                          <p:spTgt spid="56359"/>
                                        </p:tgtEl>
                                        <p:attrNameLst>
                                          <p:attrName>style.visibility</p:attrName>
                                        </p:attrNameLst>
                                      </p:cBhvr>
                                      <p:to>
                                        <p:strVal val="visible"/>
                                      </p:to>
                                    </p:set>
                                    <p:animEffect transition="in" filter="dissolve">
                                      <p:cBhvr>
                                        <p:cTn id="111" dur="500"/>
                                        <p:tgtEl>
                                          <p:spTgt spid="56359"/>
                                        </p:tgtEl>
                                      </p:cBhvr>
                                    </p:animEffect>
                                  </p:childTnLst>
                                  <p:subTnLst>
                                    <p:audio>
                                      <p:cMediaNode>
                                        <p:cTn display="0" masterRel="sameClick">
                                          <p:stCondLst>
                                            <p:cond evt="begin" delay="0">
                                              <p:tn val="109"/>
                                            </p:cond>
                                          </p:stCondLst>
                                          <p:endCondLst>
                                            <p:cond evt="onStopAudio" delay="0">
                                              <p:tgtEl>
                                                <p:sldTgt/>
                                              </p:tgtEl>
                                            </p:cond>
                                          </p:endCondLst>
                                        </p:cTn>
                                        <p:tgtEl>
                                          <p:sndTgt r:embed="rId5" name="camera.wav"/>
                                        </p:tgtEl>
                                      </p:cMediaNode>
                                    </p:audio>
                                  </p:subTnLst>
                                </p:cTn>
                              </p:par>
                            </p:childTnLst>
                          </p:cTn>
                        </p:par>
                        <p:par>
                          <p:cTn id="112" fill="hold" nodeType="afterGroup">
                            <p:stCondLst>
                              <p:cond delay="6500"/>
                            </p:stCondLst>
                            <p:childTnLst>
                              <p:par>
                                <p:cTn id="113" presetID="53" presetClass="exit" presetSubtype="0" fill="hold" grpId="1" nodeType="afterEffect">
                                  <p:stCondLst>
                                    <p:cond delay="0"/>
                                  </p:stCondLst>
                                  <p:childTnLst>
                                    <p:anim calcmode="lin" valueType="num">
                                      <p:cBhvr>
                                        <p:cTn id="114" dur="500"/>
                                        <p:tgtEl>
                                          <p:spTgt spid="56359"/>
                                        </p:tgtEl>
                                        <p:attrNameLst>
                                          <p:attrName>ppt_w</p:attrName>
                                        </p:attrNameLst>
                                      </p:cBhvr>
                                      <p:tavLst>
                                        <p:tav tm="0">
                                          <p:val>
                                            <p:strVal val="ppt_w"/>
                                          </p:val>
                                        </p:tav>
                                        <p:tav tm="100000">
                                          <p:val>
                                            <p:fltVal val="0"/>
                                          </p:val>
                                        </p:tav>
                                      </p:tavLst>
                                    </p:anim>
                                    <p:anim calcmode="lin" valueType="num">
                                      <p:cBhvr>
                                        <p:cTn id="115" dur="500"/>
                                        <p:tgtEl>
                                          <p:spTgt spid="56359"/>
                                        </p:tgtEl>
                                        <p:attrNameLst>
                                          <p:attrName>ppt_h</p:attrName>
                                        </p:attrNameLst>
                                      </p:cBhvr>
                                      <p:tavLst>
                                        <p:tav tm="0">
                                          <p:val>
                                            <p:strVal val="ppt_h"/>
                                          </p:val>
                                        </p:tav>
                                        <p:tav tm="100000">
                                          <p:val>
                                            <p:fltVal val="0"/>
                                          </p:val>
                                        </p:tav>
                                      </p:tavLst>
                                    </p:anim>
                                    <p:animEffect transition="out" filter="fade">
                                      <p:cBhvr>
                                        <p:cTn id="116" dur="500"/>
                                        <p:tgtEl>
                                          <p:spTgt spid="56359"/>
                                        </p:tgtEl>
                                      </p:cBhvr>
                                    </p:animEffect>
                                    <p:set>
                                      <p:cBhvr>
                                        <p:cTn id="117" dur="1" fill="hold">
                                          <p:stCondLst>
                                            <p:cond delay="499"/>
                                          </p:stCondLst>
                                        </p:cTn>
                                        <p:tgtEl>
                                          <p:spTgt spid="56359"/>
                                        </p:tgtEl>
                                        <p:attrNameLst>
                                          <p:attrName>style.visibility</p:attrName>
                                        </p:attrNameLst>
                                      </p:cBhvr>
                                      <p:to>
                                        <p:strVal val="hidden"/>
                                      </p:to>
                                    </p:set>
                                  </p:childTnLst>
                                </p:cTn>
                              </p:par>
                            </p:childTnLst>
                          </p:cTn>
                        </p:par>
                        <p:par>
                          <p:cTn id="118" fill="hold" nodeType="afterGroup">
                            <p:stCondLst>
                              <p:cond delay="7000"/>
                            </p:stCondLst>
                            <p:childTnLst>
                              <p:par>
                                <p:cTn id="119" presetID="9" presetClass="entr" presetSubtype="0" fill="hold" grpId="0" nodeType="afterEffect">
                                  <p:stCondLst>
                                    <p:cond delay="0"/>
                                  </p:stCondLst>
                                  <p:childTnLst>
                                    <p:set>
                                      <p:cBhvr>
                                        <p:cTn id="120" dur="1" fill="hold">
                                          <p:stCondLst>
                                            <p:cond delay="0"/>
                                          </p:stCondLst>
                                        </p:cTn>
                                        <p:tgtEl>
                                          <p:spTgt spid="56358"/>
                                        </p:tgtEl>
                                        <p:attrNameLst>
                                          <p:attrName>style.visibility</p:attrName>
                                        </p:attrNameLst>
                                      </p:cBhvr>
                                      <p:to>
                                        <p:strVal val="visible"/>
                                      </p:to>
                                    </p:set>
                                    <p:animEffect transition="in" filter="dissolve">
                                      <p:cBhvr>
                                        <p:cTn id="121" dur="500"/>
                                        <p:tgtEl>
                                          <p:spTgt spid="56358"/>
                                        </p:tgtEl>
                                      </p:cBhvr>
                                    </p:animEffect>
                                  </p:childTnLst>
                                  <p:subTnLst>
                                    <p:audio>
                                      <p:cMediaNode>
                                        <p:cTn display="0" masterRel="sameClick">
                                          <p:stCondLst>
                                            <p:cond evt="begin" delay="0">
                                              <p:tn val="119"/>
                                            </p:cond>
                                          </p:stCondLst>
                                          <p:endCondLst>
                                            <p:cond evt="onStopAudio" delay="0">
                                              <p:tgtEl>
                                                <p:sldTgt/>
                                              </p:tgtEl>
                                            </p:cond>
                                          </p:endCondLst>
                                        </p:cTn>
                                        <p:tgtEl>
                                          <p:sndTgt r:embed="rId5" name="camera.wav"/>
                                        </p:tgtEl>
                                      </p:cMediaNode>
                                    </p:audio>
                                  </p:subTnLst>
                                </p:cTn>
                              </p:par>
                            </p:childTnLst>
                          </p:cTn>
                        </p:par>
                        <p:par>
                          <p:cTn id="122" fill="hold" nodeType="afterGroup">
                            <p:stCondLst>
                              <p:cond delay="7500"/>
                            </p:stCondLst>
                            <p:childTnLst>
                              <p:par>
                                <p:cTn id="123" presetID="53" presetClass="exit" presetSubtype="0" fill="hold" grpId="1" nodeType="afterEffect">
                                  <p:stCondLst>
                                    <p:cond delay="0"/>
                                  </p:stCondLst>
                                  <p:childTnLst>
                                    <p:anim calcmode="lin" valueType="num">
                                      <p:cBhvr>
                                        <p:cTn id="124" dur="500"/>
                                        <p:tgtEl>
                                          <p:spTgt spid="56358"/>
                                        </p:tgtEl>
                                        <p:attrNameLst>
                                          <p:attrName>ppt_w</p:attrName>
                                        </p:attrNameLst>
                                      </p:cBhvr>
                                      <p:tavLst>
                                        <p:tav tm="0">
                                          <p:val>
                                            <p:strVal val="ppt_w"/>
                                          </p:val>
                                        </p:tav>
                                        <p:tav tm="100000">
                                          <p:val>
                                            <p:fltVal val="0"/>
                                          </p:val>
                                        </p:tav>
                                      </p:tavLst>
                                    </p:anim>
                                    <p:anim calcmode="lin" valueType="num">
                                      <p:cBhvr>
                                        <p:cTn id="125" dur="500"/>
                                        <p:tgtEl>
                                          <p:spTgt spid="56358"/>
                                        </p:tgtEl>
                                        <p:attrNameLst>
                                          <p:attrName>ppt_h</p:attrName>
                                        </p:attrNameLst>
                                      </p:cBhvr>
                                      <p:tavLst>
                                        <p:tav tm="0">
                                          <p:val>
                                            <p:strVal val="ppt_h"/>
                                          </p:val>
                                        </p:tav>
                                        <p:tav tm="100000">
                                          <p:val>
                                            <p:fltVal val="0"/>
                                          </p:val>
                                        </p:tav>
                                      </p:tavLst>
                                    </p:anim>
                                    <p:animEffect transition="out" filter="fade">
                                      <p:cBhvr>
                                        <p:cTn id="126" dur="500"/>
                                        <p:tgtEl>
                                          <p:spTgt spid="56358"/>
                                        </p:tgtEl>
                                      </p:cBhvr>
                                    </p:animEffect>
                                    <p:set>
                                      <p:cBhvr>
                                        <p:cTn id="127" dur="1" fill="hold">
                                          <p:stCondLst>
                                            <p:cond delay="499"/>
                                          </p:stCondLst>
                                        </p:cTn>
                                        <p:tgtEl>
                                          <p:spTgt spid="56358"/>
                                        </p:tgtEl>
                                        <p:attrNameLst>
                                          <p:attrName>style.visibility</p:attrName>
                                        </p:attrNameLst>
                                      </p:cBhvr>
                                      <p:to>
                                        <p:strVal val="hidden"/>
                                      </p:to>
                                    </p:set>
                                  </p:childTnLst>
                                </p:cTn>
                              </p:par>
                            </p:childTnLst>
                          </p:cTn>
                        </p:par>
                        <p:par>
                          <p:cTn id="128" fill="hold" nodeType="afterGroup">
                            <p:stCondLst>
                              <p:cond delay="8000"/>
                            </p:stCondLst>
                            <p:childTnLst>
                              <p:par>
                                <p:cTn id="129" presetID="9" presetClass="entr" presetSubtype="0" fill="hold" grpId="0" nodeType="afterEffect">
                                  <p:stCondLst>
                                    <p:cond delay="0"/>
                                  </p:stCondLst>
                                  <p:childTnLst>
                                    <p:set>
                                      <p:cBhvr>
                                        <p:cTn id="130" dur="1" fill="hold">
                                          <p:stCondLst>
                                            <p:cond delay="0"/>
                                          </p:stCondLst>
                                        </p:cTn>
                                        <p:tgtEl>
                                          <p:spTgt spid="56357"/>
                                        </p:tgtEl>
                                        <p:attrNameLst>
                                          <p:attrName>style.visibility</p:attrName>
                                        </p:attrNameLst>
                                      </p:cBhvr>
                                      <p:to>
                                        <p:strVal val="visible"/>
                                      </p:to>
                                    </p:set>
                                    <p:animEffect transition="in" filter="dissolve">
                                      <p:cBhvr>
                                        <p:cTn id="131" dur="500"/>
                                        <p:tgtEl>
                                          <p:spTgt spid="56357"/>
                                        </p:tgtEl>
                                      </p:cBhvr>
                                    </p:animEffect>
                                  </p:childTnLst>
                                  <p:subTnLst>
                                    <p:audio>
                                      <p:cMediaNode>
                                        <p:cTn display="0" masterRel="sameClick">
                                          <p:stCondLst>
                                            <p:cond evt="begin" delay="0">
                                              <p:tn val="129"/>
                                            </p:cond>
                                          </p:stCondLst>
                                          <p:endCondLst>
                                            <p:cond evt="onStopAudio" delay="0">
                                              <p:tgtEl>
                                                <p:sldTgt/>
                                              </p:tgtEl>
                                            </p:cond>
                                          </p:endCondLst>
                                        </p:cTn>
                                        <p:tgtEl>
                                          <p:sndTgt r:embed="rId5" name="camera.wav"/>
                                        </p:tgtEl>
                                      </p:cMediaNode>
                                    </p:audio>
                                  </p:subTnLst>
                                </p:cTn>
                              </p:par>
                            </p:childTnLst>
                          </p:cTn>
                        </p:par>
                        <p:par>
                          <p:cTn id="132" fill="hold" nodeType="afterGroup">
                            <p:stCondLst>
                              <p:cond delay="8500"/>
                            </p:stCondLst>
                            <p:childTnLst>
                              <p:par>
                                <p:cTn id="133" presetID="53" presetClass="exit" presetSubtype="0" fill="hold" grpId="1" nodeType="afterEffect">
                                  <p:stCondLst>
                                    <p:cond delay="0"/>
                                  </p:stCondLst>
                                  <p:childTnLst>
                                    <p:anim calcmode="lin" valueType="num">
                                      <p:cBhvr>
                                        <p:cTn id="134" dur="500"/>
                                        <p:tgtEl>
                                          <p:spTgt spid="56357"/>
                                        </p:tgtEl>
                                        <p:attrNameLst>
                                          <p:attrName>ppt_w</p:attrName>
                                        </p:attrNameLst>
                                      </p:cBhvr>
                                      <p:tavLst>
                                        <p:tav tm="0">
                                          <p:val>
                                            <p:strVal val="ppt_w"/>
                                          </p:val>
                                        </p:tav>
                                        <p:tav tm="100000">
                                          <p:val>
                                            <p:fltVal val="0"/>
                                          </p:val>
                                        </p:tav>
                                      </p:tavLst>
                                    </p:anim>
                                    <p:anim calcmode="lin" valueType="num">
                                      <p:cBhvr>
                                        <p:cTn id="135" dur="500"/>
                                        <p:tgtEl>
                                          <p:spTgt spid="56357"/>
                                        </p:tgtEl>
                                        <p:attrNameLst>
                                          <p:attrName>ppt_h</p:attrName>
                                        </p:attrNameLst>
                                      </p:cBhvr>
                                      <p:tavLst>
                                        <p:tav tm="0">
                                          <p:val>
                                            <p:strVal val="ppt_h"/>
                                          </p:val>
                                        </p:tav>
                                        <p:tav tm="100000">
                                          <p:val>
                                            <p:fltVal val="0"/>
                                          </p:val>
                                        </p:tav>
                                      </p:tavLst>
                                    </p:anim>
                                    <p:animEffect transition="out" filter="fade">
                                      <p:cBhvr>
                                        <p:cTn id="136" dur="500"/>
                                        <p:tgtEl>
                                          <p:spTgt spid="56357"/>
                                        </p:tgtEl>
                                      </p:cBhvr>
                                    </p:animEffect>
                                    <p:set>
                                      <p:cBhvr>
                                        <p:cTn id="137" dur="1" fill="hold">
                                          <p:stCondLst>
                                            <p:cond delay="499"/>
                                          </p:stCondLst>
                                        </p:cTn>
                                        <p:tgtEl>
                                          <p:spTgt spid="56357"/>
                                        </p:tgtEl>
                                        <p:attrNameLst>
                                          <p:attrName>style.visibility</p:attrName>
                                        </p:attrNameLst>
                                      </p:cBhvr>
                                      <p:to>
                                        <p:strVal val="hidden"/>
                                      </p:to>
                                    </p:set>
                                  </p:childTnLst>
                                </p:cTn>
                              </p:par>
                            </p:childTnLst>
                          </p:cTn>
                        </p:par>
                        <p:par>
                          <p:cTn id="138" fill="hold" nodeType="afterGroup">
                            <p:stCondLst>
                              <p:cond delay="9000"/>
                            </p:stCondLst>
                            <p:childTnLst>
                              <p:par>
                                <p:cTn id="139" presetID="9" presetClass="entr" presetSubtype="0" fill="hold" grpId="0" nodeType="afterEffect">
                                  <p:stCondLst>
                                    <p:cond delay="0"/>
                                  </p:stCondLst>
                                  <p:childTnLst>
                                    <p:set>
                                      <p:cBhvr>
                                        <p:cTn id="140" dur="1" fill="hold">
                                          <p:stCondLst>
                                            <p:cond delay="0"/>
                                          </p:stCondLst>
                                        </p:cTn>
                                        <p:tgtEl>
                                          <p:spTgt spid="56356"/>
                                        </p:tgtEl>
                                        <p:attrNameLst>
                                          <p:attrName>style.visibility</p:attrName>
                                        </p:attrNameLst>
                                      </p:cBhvr>
                                      <p:to>
                                        <p:strVal val="visible"/>
                                      </p:to>
                                    </p:set>
                                    <p:animEffect transition="in" filter="dissolve">
                                      <p:cBhvr>
                                        <p:cTn id="141" dur="500"/>
                                        <p:tgtEl>
                                          <p:spTgt spid="56356"/>
                                        </p:tgtEl>
                                      </p:cBhvr>
                                    </p:animEffect>
                                  </p:childTnLst>
                                  <p:subTnLst>
                                    <p:audio>
                                      <p:cMediaNode>
                                        <p:cTn display="0" masterRel="sameClick">
                                          <p:stCondLst>
                                            <p:cond evt="begin" delay="0">
                                              <p:tn val="139"/>
                                            </p:cond>
                                          </p:stCondLst>
                                          <p:endCondLst>
                                            <p:cond evt="onStopAudio" delay="0">
                                              <p:tgtEl>
                                                <p:sldTgt/>
                                              </p:tgtEl>
                                            </p:cond>
                                          </p:endCondLst>
                                        </p:cTn>
                                        <p:tgtEl>
                                          <p:sndTgt r:embed="rId5" name="camera.wav"/>
                                        </p:tgtEl>
                                      </p:cMediaNode>
                                    </p:audio>
                                  </p:subTnLst>
                                </p:cTn>
                              </p:par>
                            </p:childTnLst>
                          </p:cTn>
                        </p:par>
                        <p:par>
                          <p:cTn id="142" fill="hold" nodeType="afterGroup">
                            <p:stCondLst>
                              <p:cond delay="9500"/>
                            </p:stCondLst>
                            <p:childTnLst>
                              <p:par>
                                <p:cTn id="143" presetID="53" presetClass="exit" presetSubtype="0" fill="hold" grpId="1" nodeType="afterEffect">
                                  <p:stCondLst>
                                    <p:cond delay="0"/>
                                  </p:stCondLst>
                                  <p:childTnLst>
                                    <p:anim calcmode="lin" valueType="num">
                                      <p:cBhvr>
                                        <p:cTn id="144" dur="500"/>
                                        <p:tgtEl>
                                          <p:spTgt spid="56356"/>
                                        </p:tgtEl>
                                        <p:attrNameLst>
                                          <p:attrName>ppt_w</p:attrName>
                                        </p:attrNameLst>
                                      </p:cBhvr>
                                      <p:tavLst>
                                        <p:tav tm="0">
                                          <p:val>
                                            <p:strVal val="ppt_w"/>
                                          </p:val>
                                        </p:tav>
                                        <p:tav tm="100000">
                                          <p:val>
                                            <p:fltVal val="0"/>
                                          </p:val>
                                        </p:tav>
                                      </p:tavLst>
                                    </p:anim>
                                    <p:anim calcmode="lin" valueType="num">
                                      <p:cBhvr>
                                        <p:cTn id="145" dur="500"/>
                                        <p:tgtEl>
                                          <p:spTgt spid="56356"/>
                                        </p:tgtEl>
                                        <p:attrNameLst>
                                          <p:attrName>ppt_h</p:attrName>
                                        </p:attrNameLst>
                                      </p:cBhvr>
                                      <p:tavLst>
                                        <p:tav tm="0">
                                          <p:val>
                                            <p:strVal val="ppt_h"/>
                                          </p:val>
                                        </p:tav>
                                        <p:tav tm="100000">
                                          <p:val>
                                            <p:fltVal val="0"/>
                                          </p:val>
                                        </p:tav>
                                      </p:tavLst>
                                    </p:anim>
                                    <p:animEffect transition="out" filter="fade">
                                      <p:cBhvr>
                                        <p:cTn id="146" dur="500"/>
                                        <p:tgtEl>
                                          <p:spTgt spid="56356"/>
                                        </p:tgtEl>
                                      </p:cBhvr>
                                    </p:animEffect>
                                    <p:set>
                                      <p:cBhvr>
                                        <p:cTn id="147" dur="1" fill="hold">
                                          <p:stCondLst>
                                            <p:cond delay="499"/>
                                          </p:stCondLst>
                                        </p:cTn>
                                        <p:tgtEl>
                                          <p:spTgt spid="56356"/>
                                        </p:tgtEl>
                                        <p:attrNameLst>
                                          <p:attrName>style.visibility</p:attrName>
                                        </p:attrNameLst>
                                      </p:cBhvr>
                                      <p:to>
                                        <p:strVal val="hidden"/>
                                      </p:to>
                                    </p:set>
                                  </p:childTnLst>
                                </p:cTn>
                              </p:par>
                            </p:childTnLst>
                          </p:cTn>
                        </p:par>
                        <p:par>
                          <p:cTn id="148" fill="hold" nodeType="afterGroup">
                            <p:stCondLst>
                              <p:cond delay="10000"/>
                            </p:stCondLst>
                            <p:childTnLst>
                              <p:par>
                                <p:cTn id="149" presetID="9" presetClass="entr" presetSubtype="0" fill="hold" grpId="0" nodeType="afterEffect">
                                  <p:stCondLst>
                                    <p:cond delay="0"/>
                                  </p:stCondLst>
                                  <p:childTnLst>
                                    <p:set>
                                      <p:cBhvr>
                                        <p:cTn id="150" dur="1" fill="hold">
                                          <p:stCondLst>
                                            <p:cond delay="0"/>
                                          </p:stCondLst>
                                        </p:cTn>
                                        <p:tgtEl>
                                          <p:spTgt spid="56355"/>
                                        </p:tgtEl>
                                        <p:attrNameLst>
                                          <p:attrName>style.visibility</p:attrName>
                                        </p:attrNameLst>
                                      </p:cBhvr>
                                      <p:to>
                                        <p:strVal val="visible"/>
                                      </p:to>
                                    </p:set>
                                    <p:animEffect transition="in" filter="dissolve">
                                      <p:cBhvr>
                                        <p:cTn id="151" dur="500"/>
                                        <p:tgtEl>
                                          <p:spTgt spid="56355"/>
                                        </p:tgtEl>
                                      </p:cBhvr>
                                    </p:animEffect>
                                  </p:childTnLst>
                                  <p:subTnLst>
                                    <p:audio>
                                      <p:cMediaNode>
                                        <p:cTn display="0" masterRel="sameClick">
                                          <p:stCondLst>
                                            <p:cond evt="begin" delay="0">
                                              <p:tn val="149"/>
                                            </p:cond>
                                          </p:stCondLst>
                                          <p:endCondLst>
                                            <p:cond evt="onStopAudio" delay="0">
                                              <p:tgtEl>
                                                <p:sldTgt/>
                                              </p:tgtEl>
                                            </p:cond>
                                          </p:endCondLst>
                                        </p:cTn>
                                        <p:tgtEl>
                                          <p:sndTgt r:embed="rId5" name="camera.wav"/>
                                        </p:tgtEl>
                                      </p:cMediaNode>
                                    </p:audio>
                                  </p:subTnLst>
                                </p:cTn>
                              </p:par>
                            </p:childTnLst>
                          </p:cTn>
                        </p:par>
                        <p:par>
                          <p:cTn id="152" fill="hold" nodeType="afterGroup">
                            <p:stCondLst>
                              <p:cond delay="10500"/>
                            </p:stCondLst>
                            <p:childTnLst>
                              <p:par>
                                <p:cTn id="153" presetID="53" presetClass="exit" presetSubtype="0" fill="hold" grpId="1" nodeType="afterEffect">
                                  <p:stCondLst>
                                    <p:cond delay="0"/>
                                  </p:stCondLst>
                                  <p:childTnLst>
                                    <p:anim calcmode="lin" valueType="num">
                                      <p:cBhvr>
                                        <p:cTn id="154" dur="500"/>
                                        <p:tgtEl>
                                          <p:spTgt spid="56355"/>
                                        </p:tgtEl>
                                        <p:attrNameLst>
                                          <p:attrName>ppt_w</p:attrName>
                                        </p:attrNameLst>
                                      </p:cBhvr>
                                      <p:tavLst>
                                        <p:tav tm="0">
                                          <p:val>
                                            <p:strVal val="ppt_w"/>
                                          </p:val>
                                        </p:tav>
                                        <p:tav tm="100000">
                                          <p:val>
                                            <p:fltVal val="0"/>
                                          </p:val>
                                        </p:tav>
                                      </p:tavLst>
                                    </p:anim>
                                    <p:anim calcmode="lin" valueType="num">
                                      <p:cBhvr>
                                        <p:cTn id="155" dur="500"/>
                                        <p:tgtEl>
                                          <p:spTgt spid="56355"/>
                                        </p:tgtEl>
                                        <p:attrNameLst>
                                          <p:attrName>ppt_h</p:attrName>
                                        </p:attrNameLst>
                                      </p:cBhvr>
                                      <p:tavLst>
                                        <p:tav tm="0">
                                          <p:val>
                                            <p:strVal val="ppt_h"/>
                                          </p:val>
                                        </p:tav>
                                        <p:tav tm="100000">
                                          <p:val>
                                            <p:fltVal val="0"/>
                                          </p:val>
                                        </p:tav>
                                      </p:tavLst>
                                    </p:anim>
                                    <p:animEffect transition="out" filter="fade">
                                      <p:cBhvr>
                                        <p:cTn id="156" dur="500"/>
                                        <p:tgtEl>
                                          <p:spTgt spid="56355"/>
                                        </p:tgtEl>
                                      </p:cBhvr>
                                    </p:animEffect>
                                    <p:set>
                                      <p:cBhvr>
                                        <p:cTn id="157" dur="1" fill="hold">
                                          <p:stCondLst>
                                            <p:cond delay="499"/>
                                          </p:stCondLst>
                                        </p:cTn>
                                        <p:tgtEl>
                                          <p:spTgt spid="56355"/>
                                        </p:tgtEl>
                                        <p:attrNameLst>
                                          <p:attrName>style.visibility</p:attrName>
                                        </p:attrNameLst>
                                      </p:cBhvr>
                                      <p:to>
                                        <p:strVal val="hidden"/>
                                      </p:to>
                                    </p:set>
                                  </p:childTnLst>
                                </p:cTn>
                              </p:par>
                              <p:par>
                                <p:cTn id="158" presetID="53" presetClass="entr" presetSubtype="0" fill="hold" nodeType="withEffect">
                                  <p:stCondLst>
                                    <p:cond delay="0"/>
                                  </p:stCondLst>
                                  <p:childTnLst>
                                    <p:set>
                                      <p:cBhvr>
                                        <p:cTn id="159" dur="1" fill="hold">
                                          <p:stCondLst>
                                            <p:cond delay="0"/>
                                          </p:stCondLst>
                                        </p:cTn>
                                        <p:tgtEl>
                                          <p:spTgt spid="21"/>
                                        </p:tgtEl>
                                        <p:attrNameLst>
                                          <p:attrName>style.visibility</p:attrName>
                                        </p:attrNameLst>
                                      </p:cBhvr>
                                      <p:to>
                                        <p:strVal val="visible"/>
                                      </p:to>
                                    </p:set>
                                    <p:anim calcmode="lin" valueType="num">
                                      <p:cBhvr>
                                        <p:cTn id="160" dur="500" fill="hold"/>
                                        <p:tgtEl>
                                          <p:spTgt spid="21"/>
                                        </p:tgtEl>
                                        <p:attrNameLst>
                                          <p:attrName>ppt_w</p:attrName>
                                        </p:attrNameLst>
                                      </p:cBhvr>
                                      <p:tavLst>
                                        <p:tav tm="0">
                                          <p:val>
                                            <p:fltVal val="0"/>
                                          </p:val>
                                        </p:tav>
                                        <p:tav tm="100000">
                                          <p:val>
                                            <p:strVal val="#ppt_w"/>
                                          </p:val>
                                        </p:tav>
                                      </p:tavLst>
                                    </p:anim>
                                    <p:anim calcmode="lin" valueType="num">
                                      <p:cBhvr>
                                        <p:cTn id="161" dur="500" fill="hold"/>
                                        <p:tgtEl>
                                          <p:spTgt spid="21"/>
                                        </p:tgtEl>
                                        <p:attrNameLst>
                                          <p:attrName>ppt_h</p:attrName>
                                        </p:attrNameLst>
                                      </p:cBhvr>
                                      <p:tavLst>
                                        <p:tav tm="0">
                                          <p:val>
                                            <p:fltVal val="0"/>
                                          </p:val>
                                        </p:tav>
                                        <p:tav tm="100000">
                                          <p:val>
                                            <p:strVal val="#ppt_h"/>
                                          </p:val>
                                        </p:tav>
                                      </p:tavLst>
                                    </p:anim>
                                    <p:animEffect transition="in" filter="fade">
                                      <p:cBhvr>
                                        <p:cTn id="162" dur="500"/>
                                        <p:tgtEl>
                                          <p:spTgt spid="21"/>
                                        </p:tgtEl>
                                      </p:cBhvr>
                                    </p:animEffect>
                                  </p:childTnLst>
                                  <p:subTnLst>
                                    <p:audio>
                                      <p:cMediaNode>
                                        <p:cTn display="0" masterRel="sameClick">
                                          <p:stCondLst>
                                            <p:cond evt="begin" delay="0">
                                              <p:tn val="158"/>
                                            </p:cond>
                                          </p:stCondLst>
                                          <p:endCondLst>
                                            <p:cond evt="onStopAudio" delay="0">
                                              <p:tgtEl>
                                                <p:sldTgt/>
                                              </p:tgtEl>
                                            </p:cond>
                                          </p:endCondLst>
                                        </p:cTn>
                                        <p:tgtEl>
                                          <p:sndTgt r:embed="rId6" name="chimes.wav"/>
                                        </p:tgtEl>
                                      </p:cMediaNode>
                                    </p:audio>
                                  </p:subTnLst>
                                </p:cTn>
                              </p:par>
                            </p:childTnLst>
                          </p:cTn>
                        </p:par>
                      </p:childTnLst>
                    </p:cTn>
                  </p:par>
                  <p:par>
                    <p:cTn id="163" fill="hold" nodeType="clickPar">
                      <p:stCondLst>
                        <p:cond delay="indefinite"/>
                      </p:stCondLst>
                      <p:childTnLst>
                        <p:par>
                          <p:cTn id="164" fill="hold" nodeType="withGroup">
                            <p:stCondLst>
                              <p:cond delay="0"/>
                            </p:stCondLst>
                            <p:childTnLst>
                              <p:par>
                                <p:cTn id="165" presetID="2" presetClass="exit" presetSubtype="2" fill="hold" nodeType="clickEffect">
                                  <p:stCondLst>
                                    <p:cond delay="0"/>
                                  </p:stCondLst>
                                  <p:childTnLst>
                                    <p:anim calcmode="lin" valueType="num">
                                      <p:cBhvr additive="base">
                                        <p:cTn id="166" dur="500"/>
                                        <p:tgtEl>
                                          <p:spTgt spid="21"/>
                                        </p:tgtEl>
                                        <p:attrNameLst>
                                          <p:attrName>ppt_x</p:attrName>
                                        </p:attrNameLst>
                                      </p:cBhvr>
                                      <p:tavLst>
                                        <p:tav tm="0">
                                          <p:val>
                                            <p:strVal val="ppt_x"/>
                                          </p:val>
                                        </p:tav>
                                        <p:tav tm="100000">
                                          <p:val>
                                            <p:strVal val="1+ppt_w/2"/>
                                          </p:val>
                                        </p:tav>
                                      </p:tavLst>
                                    </p:anim>
                                    <p:anim calcmode="lin" valueType="num">
                                      <p:cBhvr additive="base">
                                        <p:cTn id="167" dur="500"/>
                                        <p:tgtEl>
                                          <p:spTgt spid="21"/>
                                        </p:tgtEl>
                                        <p:attrNameLst>
                                          <p:attrName>ppt_y</p:attrName>
                                        </p:attrNameLst>
                                      </p:cBhvr>
                                      <p:tavLst>
                                        <p:tav tm="0">
                                          <p:val>
                                            <p:strVal val="ppt_y"/>
                                          </p:val>
                                        </p:tav>
                                        <p:tav tm="100000">
                                          <p:val>
                                            <p:strVal val="ppt_y"/>
                                          </p:val>
                                        </p:tav>
                                      </p:tavLst>
                                    </p:anim>
                                    <p:set>
                                      <p:cBhvr>
                                        <p:cTn id="168" dur="1" fill="hold">
                                          <p:stCondLst>
                                            <p:cond delay="499"/>
                                          </p:stCondLst>
                                        </p:cTn>
                                        <p:tgtEl>
                                          <p:spTgt spid="21"/>
                                        </p:tgtEl>
                                        <p:attrNameLst>
                                          <p:attrName>style.visibility</p:attrName>
                                        </p:attrNameLst>
                                      </p:cBhvr>
                                      <p:to>
                                        <p:strVal val="hidden"/>
                                      </p:to>
                                    </p:set>
                                  </p:childTnLst>
                                </p:cTn>
                              </p:par>
                              <p:par>
                                <p:cTn id="169" presetID="23" presetClass="emph" presetSubtype="0" fill="hold" grpId="0" nodeType="withEffect">
                                  <p:stCondLst>
                                    <p:cond delay="0"/>
                                  </p:stCondLst>
                                  <p:iterate type="lt">
                                    <p:tmPct val="0"/>
                                  </p:iterate>
                                  <p:childTnLst>
                                    <p:animClr clrSpc="hsl" dir="cw">
                                      <p:cBhvr override="childStyle">
                                        <p:cTn id="170" dur="500" fill="hold"/>
                                        <p:tgtEl>
                                          <p:spTgt spid="9"/>
                                        </p:tgtEl>
                                        <p:attrNameLst>
                                          <p:attrName>style.color</p:attrName>
                                        </p:attrNameLst>
                                      </p:cBhvr>
                                      <p:by>
                                        <p:hsl h="10842353" s="0" l="0"/>
                                      </p:by>
                                    </p:animClr>
                                    <p:animClr clrSpc="hsl" dir="cw">
                                      <p:cBhvr>
                                        <p:cTn id="171" dur="500" fill="hold"/>
                                        <p:tgtEl>
                                          <p:spTgt spid="9"/>
                                        </p:tgtEl>
                                        <p:attrNameLst>
                                          <p:attrName>fillcolor</p:attrName>
                                        </p:attrNameLst>
                                      </p:cBhvr>
                                      <p:by>
                                        <p:hsl h="10842353" s="0" l="0"/>
                                      </p:by>
                                    </p:animClr>
                                    <p:animClr clrSpc="hsl" dir="cw">
                                      <p:cBhvr>
                                        <p:cTn id="172" dur="500" fill="hold"/>
                                        <p:tgtEl>
                                          <p:spTgt spid="9"/>
                                        </p:tgtEl>
                                        <p:attrNameLst>
                                          <p:attrName>stroke.color</p:attrName>
                                        </p:attrNameLst>
                                      </p:cBhvr>
                                      <p:by>
                                        <p:hsl h="10842353" s="0" l="0"/>
                                      </p:by>
                                    </p:animClr>
                                    <p:set>
                                      <p:cBhvr>
                                        <p:cTn id="173" dur="500" fill="hold"/>
                                        <p:tgtEl>
                                          <p:spTgt spid="9"/>
                                        </p:tgtEl>
                                        <p:attrNameLst>
                                          <p:attrName>fill.type</p:attrName>
                                        </p:attrNameLst>
                                      </p:cBhvr>
                                      <p:to>
                                        <p:strVal val="solid"/>
                                      </p:to>
                                    </p:set>
                                  </p:childTnLst>
                                  <p:subTnLst>
                                    <p:audio>
                                      <p:cMediaNode>
                                        <p:cTn display="0" masterRel="sameClick">
                                          <p:stCondLst>
                                            <p:cond evt="begin" delay="0">
                                              <p:tn val="169"/>
                                            </p:cond>
                                          </p:stCondLst>
                                          <p:endCondLst>
                                            <p:cond evt="onStopAudio" delay="0">
                                              <p:tgtEl>
                                                <p:sldTgt/>
                                              </p:tgtEl>
                                            </p:cond>
                                          </p:endCondLst>
                                        </p:cTn>
                                        <p:tgtEl>
                                          <p:sndTgt r:embed="rId7" name="FELIZ2.WAV"/>
                                        </p:tgtEl>
                                      </p:cMediaNode>
                                    </p:audio>
                                  </p:subTnLst>
                                </p:cTn>
                              </p:par>
                              <p:par>
                                <p:cTn id="174" presetID="34" presetClass="emph" presetSubtype="0" fill="hold" grpId="1" nodeType="withEffect">
                                  <p:stCondLst>
                                    <p:cond delay="0"/>
                                  </p:stCondLst>
                                  <p:iterate type="lt">
                                    <p:tmPct val="10000"/>
                                  </p:iterate>
                                  <p:childTnLst>
                                    <p:animMotion origin="layout" path="M -4.79167E-6 1.48148E-6 L -4.79167E-6 -0.07222 " pathEditMode="relative" rAng="0" ptsTypes="AA">
                                      <p:cBhvr>
                                        <p:cTn id="175" dur="250" accel="50000" decel="50000" autoRev="1" fill="hold">
                                          <p:stCondLst>
                                            <p:cond delay="0"/>
                                          </p:stCondLst>
                                        </p:cTn>
                                        <p:tgtEl>
                                          <p:spTgt spid="9"/>
                                        </p:tgtEl>
                                        <p:attrNameLst>
                                          <p:attrName>ppt_x</p:attrName>
                                          <p:attrName>ppt_y</p:attrName>
                                        </p:attrNameLst>
                                      </p:cBhvr>
                                      <p:rCtr x="0" y="-3611"/>
                                    </p:animMotion>
                                    <p:animRot by="1500000">
                                      <p:cBhvr>
                                        <p:cTn id="176" dur="125" fill="hold">
                                          <p:stCondLst>
                                            <p:cond delay="0"/>
                                          </p:stCondLst>
                                        </p:cTn>
                                        <p:tgtEl>
                                          <p:spTgt spid="9"/>
                                        </p:tgtEl>
                                        <p:attrNameLst>
                                          <p:attrName>r</p:attrName>
                                        </p:attrNameLst>
                                      </p:cBhvr>
                                    </p:animRot>
                                    <p:animRot by="-1500000">
                                      <p:cBhvr>
                                        <p:cTn id="177" dur="125" fill="hold">
                                          <p:stCondLst>
                                            <p:cond delay="125"/>
                                          </p:stCondLst>
                                        </p:cTn>
                                        <p:tgtEl>
                                          <p:spTgt spid="9"/>
                                        </p:tgtEl>
                                        <p:attrNameLst>
                                          <p:attrName>r</p:attrName>
                                        </p:attrNameLst>
                                      </p:cBhvr>
                                    </p:animRot>
                                    <p:animRot by="-1500000">
                                      <p:cBhvr>
                                        <p:cTn id="178" dur="125" fill="hold">
                                          <p:stCondLst>
                                            <p:cond delay="250"/>
                                          </p:stCondLst>
                                        </p:cTn>
                                        <p:tgtEl>
                                          <p:spTgt spid="9"/>
                                        </p:tgtEl>
                                        <p:attrNameLst>
                                          <p:attrName>r</p:attrName>
                                        </p:attrNameLst>
                                      </p:cBhvr>
                                    </p:animRot>
                                    <p:animRot by="1500000">
                                      <p:cBhvr>
                                        <p:cTn id="179"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3" grpId="0" animBg="1"/>
      <p:bldP spid="15" grpId="0" animBg="1"/>
      <p:bldP spid="56347" grpId="0" animBg="1"/>
      <p:bldP spid="56347" grpId="1" animBg="1"/>
      <p:bldP spid="56348" grpId="0" animBg="1"/>
      <p:bldP spid="56355" grpId="0" animBg="1"/>
      <p:bldP spid="56355" grpId="1" animBg="1"/>
      <p:bldP spid="56356" grpId="0" animBg="1"/>
      <p:bldP spid="56356" grpId="1" animBg="1"/>
      <p:bldP spid="56357" grpId="0" animBg="1"/>
      <p:bldP spid="56357" grpId="1" animBg="1"/>
      <p:bldP spid="56358" grpId="0" animBg="1"/>
      <p:bldP spid="56358" grpId="1" animBg="1"/>
      <p:bldP spid="56359" grpId="0" animBg="1"/>
      <p:bldP spid="56359" grpId="1" animBg="1"/>
      <p:bldP spid="56360" grpId="0" animBg="1"/>
      <p:bldP spid="56360" grpId="1" animBg="1"/>
      <p:bldP spid="56361" grpId="0" animBg="1"/>
      <p:bldP spid="56361" grpId="1" animBg="1"/>
      <p:bldP spid="56362" grpId="0" animBg="1"/>
      <p:bldP spid="56362" grpId="1" animBg="1"/>
      <p:bldP spid="56363" grpId="0" animBg="1"/>
      <p:bldP spid="56363" grpId="1" animBg="1"/>
      <p:bldP spid="56364" grpId="0" animBg="1"/>
      <p:bldP spid="56364" grpId="1" animBg="1"/>
      <p:bldP spid="56365" grpId="0" animBg="1"/>
      <p:bldP spid="56365" grpId="1" animBg="1"/>
      <p:bldP spid="4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inh (17)"/>
          <p:cNvPicPr>
            <a:picLocks noChangeAspect="1" noChangeArrowheads="1"/>
          </p:cNvPicPr>
          <p:nvPr/>
        </p:nvPicPr>
        <p:blipFill>
          <a:blip r:embed="rId2"/>
          <a:srcRect/>
          <a:stretch>
            <a:fillRect/>
          </a:stretch>
        </p:blipFill>
        <p:spPr bwMode="auto">
          <a:xfrm>
            <a:off x="68117" y="0"/>
            <a:ext cx="12123883" cy="6858000"/>
          </a:xfrm>
          <a:prstGeom prst="rect">
            <a:avLst/>
          </a:prstGeom>
          <a:noFill/>
        </p:spPr>
      </p:pic>
      <p:grpSp>
        <p:nvGrpSpPr>
          <p:cNvPr id="2" name="Group 4"/>
          <p:cNvGrpSpPr>
            <a:grpSpLocks/>
          </p:cNvGrpSpPr>
          <p:nvPr/>
        </p:nvGrpSpPr>
        <p:grpSpPr bwMode="auto">
          <a:xfrm>
            <a:off x="3657600" y="2971802"/>
            <a:ext cx="5486400" cy="1433513"/>
            <a:chOff x="1419" y="1499"/>
            <a:chExt cx="3456" cy="903"/>
          </a:xfrm>
        </p:grpSpPr>
        <p:pic>
          <p:nvPicPr>
            <p:cNvPr id="96261" name="Picture 5" descr="EN00242_"/>
            <p:cNvPicPr>
              <a:picLocks noChangeAspect="1" noChangeArrowheads="1"/>
            </p:cNvPicPr>
            <p:nvPr/>
          </p:nvPicPr>
          <p:blipFill>
            <a:blip r:embed="rId3"/>
            <a:srcRect/>
            <a:stretch>
              <a:fillRect/>
            </a:stretch>
          </p:blipFill>
          <p:spPr bwMode="auto">
            <a:xfrm rot="-1300169">
              <a:off x="1419" y="1499"/>
              <a:ext cx="3456" cy="865"/>
            </a:xfrm>
            <a:prstGeom prst="rect">
              <a:avLst/>
            </a:prstGeom>
            <a:noFill/>
          </p:spPr>
        </p:pic>
        <p:pic>
          <p:nvPicPr>
            <p:cNvPr id="96262" name="Picture 6" descr="HH00693_"/>
            <p:cNvPicPr>
              <a:picLocks noChangeAspect="1" noChangeArrowheads="1"/>
            </p:cNvPicPr>
            <p:nvPr/>
          </p:nvPicPr>
          <p:blipFill>
            <a:blip r:embed="rId4"/>
            <a:srcRect/>
            <a:stretch>
              <a:fillRect/>
            </a:stretch>
          </p:blipFill>
          <p:spPr bwMode="auto">
            <a:xfrm>
              <a:off x="2304" y="1584"/>
              <a:ext cx="1152" cy="818"/>
            </a:xfrm>
            <a:prstGeom prst="rect">
              <a:avLst/>
            </a:prstGeom>
            <a:noFill/>
          </p:spPr>
        </p:pic>
      </p:grpSp>
      <p:sp>
        <p:nvSpPr>
          <p:cNvPr id="96265" name="WordArt 9"/>
          <p:cNvSpPr>
            <a:spLocks noChangeArrowheads="1" noChangeShapeType="1" noTextEdit="1"/>
          </p:cNvSpPr>
          <p:nvPr/>
        </p:nvSpPr>
        <p:spPr bwMode="auto">
          <a:xfrm>
            <a:off x="914400" y="779222"/>
            <a:ext cx="7176882" cy="2078278"/>
          </a:xfrm>
          <a:prstGeom prst="rect">
            <a:avLst/>
          </a:prstGeom>
        </p:spPr>
        <p:txBody>
          <a:bodyPr wrap="none" fromWordArt="1">
            <a:prstTxWarp prst="textWave2">
              <a:avLst>
                <a:gd name="adj1" fmla="val 13005"/>
                <a:gd name="adj2" fmla="val 0"/>
              </a:avLst>
            </a:prstTxWarp>
            <a:scene3d>
              <a:camera prst="legacyPerspectiveFront">
                <a:rot lat="1500000" lon="20099999" rev="0"/>
              </a:camera>
              <a:lightRig rig="legacyFlat4" dir="t"/>
            </a:scene3d>
            <a:sp3d extrusionH="430200" prstMaterial="legacyMatte">
              <a:extrusionClr>
                <a:srgbClr val="FF0000"/>
              </a:extrusionClr>
            </a:sp3d>
          </a:bodyPr>
          <a:lstStyle/>
          <a:p>
            <a:r>
              <a:rPr lang="en-US" sz="3600" b="1" kern="10">
                <a:ln w="9525">
                  <a:round/>
                  <a:headEnd/>
                  <a:tailEnd/>
                </a:ln>
                <a:solidFill>
                  <a:srgbClr val="FF0000"/>
                </a:solidFill>
                <a:latin typeface="Times New Roman"/>
                <a:cs typeface="Times New Roman"/>
              </a:rPr>
              <a:t>Trân trọng cảm ơn!</a:t>
            </a:r>
            <a:endParaRPr lang="en-US" sz="3600" b="1" kern="10" dirty="0">
              <a:ln w="9525">
                <a:round/>
                <a:headEnd/>
                <a:tailEnd/>
              </a:ln>
              <a:solidFill>
                <a:srgbClr val="FF0000"/>
              </a:solidFill>
              <a:latin typeface="Times New Roman"/>
              <a:cs typeface="Times New Roman"/>
            </a:endParaRPr>
          </a:p>
        </p:txBody>
      </p:sp>
      <p:pic>
        <p:nvPicPr>
          <p:cNvPr id="96266" name="Picture 10" descr="floral"/>
          <p:cNvPicPr>
            <a:picLocks noChangeAspect="1" noChangeArrowheads="1" noCrop="1"/>
          </p:cNvPicPr>
          <p:nvPr/>
        </p:nvPicPr>
        <p:blipFill>
          <a:blip r:embed="rId5"/>
          <a:srcRect/>
          <a:stretch>
            <a:fillRect/>
          </a:stretch>
        </p:blipFill>
        <p:spPr bwMode="auto">
          <a:xfrm>
            <a:off x="1752600" y="5715000"/>
            <a:ext cx="1790700" cy="990600"/>
          </a:xfrm>
          <a:prstGeom prst="rect">
            <a:avLst/>
          </a:prstGeom>
          <a:noFill/>
        </p:spPr>
      </p:pic>
    </p:spTree>
    <p:extLst>
      <p:ext uri="{BB962C8B-B14F-4D97-AF65-F5344CB8AC3E}">
        <p14:creationId xmlns:p14="http://schemas.microsoft.com/office/powerpoint/2010/main" val="896630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96265"/>
                                        </p:tgtEl>
                                        <p:attrNameLst>
                                          <p:attrName>style.visibility</p:attrName>
                                        </p:attrNameLst>
                                      </p:cBhvr>
                                      <p:to>
                                        <p:strVal val="visible"/>
                                      </p:to>
                                    </p:set>
                                    <p:anim calcmode="lin" valueType="num">
                                      <p:cBhvr additive="base">
                                        <p:cTn id="7" dur="2000" fill="hold"/>
                                        <p:tgtEl>
                                          <p:spTgt spid="96265"/>
                                        </p:tgtEl>
                                        <p:attrNameLst>
                                          <p:attrName>ppt_x</p:attrName>
                                        </p:attrNameLst>
                                      </p:cBhvr>
                                      <p:tavLst>
                                        <p:tav tm="0">
                                          <p:val>
                                            <p:strVal val="0-#ppt_w/2"/>
                                          </p:val>
                                        </p:tav>
                                        <p:tav tm="100000">
                                          <p:val>
                                            <p:strVal val="#ppt_x"/>
                                          </p:val>
                                        </p:tav>
                                      </p:tavLst>
                                    </p:anim>
                                    <p:anim calcmode="lin" valueType="num">
                                      <p:cBhvr additive="base">
                                        <p:cTn id="8" dur="2000" fill="hold"/>
                                        <p:tgtEl>
                                          <p:spTgt spid="962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3BA3D26-E85F-4E71-9FEA-35DB881D3BE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17041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8"/>
          <p:cNvPicPr>
            <a:picLocks noChangeAspect="1"/>
          </p:cNvPicPr>
          <p:nvPr/>
        </p:nvPicPr>
        <p:blipFill>
          <a:blip r:embed="rId7"/>
          <a:srcRect/>
          <a:stretch>
            <a:fillRect/>
          </a:stretch>
        </p:blipFill>
        <p:spPr bwMode="auto">
          <a:xfrm>
            <a:off x="-609601" y="9525"/>
            <a:ext cx="12801601" cy="6956425"/>
          </a:xfrm>
          <a:prstGeom prst="rect">
            <a:avLst/>
          </a:prstGeom>
          <a:noFill/>
          <a:ln w="9525">
            <a:noFill/>
            <a:miter lim="800000"/>
            <a:headEnd/>
            <a:tailEnd/>
          </a:ln>
        </p:spPr>
      </p:pic>
      <p:sp>
        <p:nvSpPr>
          <p:cNvPr id="2" name="TextBox 1"/>
          <p:cNvSpPr txBox="1"/>
          <p:nvPr/>
        </p:nvSpPr>
        <p:spPr>
          <a:xfrm>
            <a:off x="2347913" y="2371725"/>
            <a:ext cx="8628062" cy="2308324"/>
          </a:xfrm>
          <a:prstGeom prst="rect">
            <a:avLst/>
          </a:prstGeom>
          <a:noFill/>
        </p:spPr>
        <p:txBody>
          <a:bodyPr>
            <a:spAutoFit/>
          </a:bodyPr>
          <a:lstStyle/>
          <a:p>
            <a:pPr algn="ctr" defTabSz="682625"/>
            <a:r>
              <a:rPr lang="en-US" sz="72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a:t>
            </a:r>
            <a:r>
              <a:rPr lang="en-US" sz="72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72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chơi</a:t>
            </a:r>
            <a:r>
              <a:rPr lang="en-US" sz="72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pPr algn="ctr" defTabSz="682625"/>
            <a:r>
              <a:rPr lang="en-US" sz="72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Chuyền</a:t>
            </a:r>
            <a:r>
              <a:rPr lang="en-US" sz="72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72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bóng</a:t>
            </a:r>
            <a:endParaRPr lang="en-US" sz="7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7" name="Shape">
            <a:hlinkClick r:id="" action="ppaction://media"/>
          </p:cNvPr>
          <p:cNvPicPr>
            <a:picLocks noRot="1" noChangeAspect="1"/>
          </p:cNvPicPr>
          <p:nvPr>
            <a:audioFile r:link="rId2"/>
          </p:nvPr>
        </p:nvPicPr>
        <p:blipFill>
          <a:blip r:embed="rId8"/>
          <a:srcRect/>
          <a:stretch>
            <a:fillRect/>
          </a:stretch>
        </p:blipFill>
        <p:spPr bwMode="auto">
          <a:xfrm>
            <a:off x="-338138" y="6424613"/>
            <a:ext cx="541338" cy="541337"/>
          </a:xfrm>
          <a:prstGeom prst="rect">
            <a:avLst/>
          </a:prstGeom>
          <a:noFill/>
          <a:ln w="9525">
            <a:noFill/>
            <a:miter lim="800000"/>
            <a:headEnd/>
            <a:tailEnd/>
          </a:ln>
        </p:spPr>
      </p:pic>
      <p:pic>
        <p:nvPicPr>
          <p:cNvPr id="3" name="y2mate.com - BABY SHARK  REMIX  Bài hát Tik Tok hay nhất 20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271657" y="1328057"/>
            <a:ext cx="609600" cy="609600"/>
          </a:xfrm>
          <a:prstGeom prst="rect">
            <a:avLst/>
          </a:prstGeom>
        </p:spPr>
      </p:pic>
    </p:spTree>
    <p:custDataLst>
      <p:tags r:id="rId1"/>
    </p:custDataLst>
    <p:extLst>
      <p:ext uri="{BB962C8B-B14F-4D97-AF65-F5344CB8AC3E}">
        <p14:creationId xmlns:p14="http://schemas.microsoft.com/office/powerpoint/2010/main" val="2892463281"/>
      </p:ext>
    </p:extLst>
  </p:cSld>
  <p:clrMapOvr>
    <a:masterClrMapping/>
  </p:clrMapOvr>
  <p:transition advTm="401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3" repeatCount="indefinite"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6413"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952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376" y="-1"/>
            <a:ext cx="12249376" cy="2505151"/>
          </a:xfrm>
          <a:prstGeom prst="rect">
            <a:avLst/>
          </a:prstGeom>
          <a:solidFill>
            <a:srgbClr val="EF4753"/>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7"/>
          <p:cNvGrpSpPr/>
          <p:nvPr/>
        </p:nvGrpSpPr>
        <p:grpSpPr>
          <a:xfrm rot="21388221">
            <a:off x="1294407" y="303532"/>
            <a:ext cx="3001074" cy="1888377"/>
            <a:chOff x="1143000" y="742950"/>
            <a:chExt cx="3962400" cy="2521527"/>
          </a:xfrm>
          <a:solidFill>
            <a:srgbClr val="FFCCFF"/>
          </a:solidFill>
        </p:grpSpPr>
        <p:sp>
          <p:nvSpPr>
            <p:cNvPr id="5" name="Cloud 4"/>
            <p:cNvSpPr/>
            <p:nvPr/>
          </p:nvSpPr>
          <p:spPr>
            <a:xfrm>
              <a:off x="1143000" y="742950"/>
              <a:ext cx="3962400" cy="2521527"/>
            </a:xfrm>
            <a:prstGeom prst="cloud">
              <a:avLst/>
            </a:prstGeom>
            <a:grp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6" name="Cloud 5"/>
            <p:cNvSpPr/>
            <p:nvPr/>
          </p:nvSpPr>
          <p:spPr>
            <a:xfrm>
              <a:off x="1280432" y="830406"/>
              <a:ext cx="3687536" cy="2346614"/>
            </a:xfrm>
            <a:prstGeom prst="cloud">
              <a:avLst/>
            </a:prstGeom>
            <a:grp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a:solidFill>
                  <a:schemeClr val="tx1"/>
                </a:solidFill>
                <a:latin typeface="Arial" pitchFamily="34" charset="0"/>
                <a:cs typeface="Arial" pitchFamily="34" charset="0"/>
              </a:endParaRPr>
            </a:p>
          </p:txBody>
        </p:sp>
      </p:grpSp>
      <p:sp>
        <p:nvSpPr>
          <p:cNvPr id="7" name="Title 6"/>
          <p:cNvSpPr>
            <a:spLocks noGrp="1"/>
          </p:cNvSpPr>
          <p:nvPr>
            <p:ph type="title"/>
          </p:nvPr>
        </p:nvSpPr>
        <p:spPr>
          <a:xfrm rot="20944908">
            <a:off x="1723597" y="1245534"/>
            <a:ext cx="2286634" cy="231018"/>
          </a:xfrm>
        </p:spPr>
        <p:txBody>
          <a:bodyPr>
            <a:prstTxWarp prst="textArchUp">
              <a:avLst/>
            </a:prstTxWarp>
            <a:noAutofit/>
          </a:bodyPr>
          <a:lstStyle/>
          <a:p>
            <a:r>
              <a:rPr lang="en-US" sz="8000" b="1" dirty="0" err="1">
                <a:latin typeface="Arial-Rounded" panose="020B0500000000000000" pitchFamily="34" charset="0"/>
                <a:ea typeface="Arial-Rounded" panose="020B0500000000000000" pitchFamily="34" charset="0"/>
                <a:cs typeface="Arial-Rounded" panose="020B0500000000000000" pitchFamily="34" charset="0"/>
              </a:rPr>
              <a:t>Chủ</a:t>
            </a:r>
            <a:r>
              <a:rPr lang="en-US" sz="8000" b="1" dirty="0">
                <a:latin typeface="Arial-Rounded" panose="020B0500000000000000" pitchFamily="34" charset="0"/>
                <a:ea typeface="Arial-Rounded" panose="020B0500000000000000" pitchFamily="34" charset="0"/>
                <a:cs typeface="Arial-Rounded" panose="020B0500000000000000" pitchFamily="34" charset="0"/>
              </a:rPr>
              <a:t> </a:t>
            </a:r>
            <a:r>
              <a:rPr lang="en-US" sz="8000" b="1" dirty="0" err="1">
                <a:latin typeface="Arial-Rounded" panose="020B0500000000000000" pitchFamily="34" charset="0"/>
                <a:ea typeface="Arial-Rounded" panose="020B0500000000000000" pitchFamily="34" charset="0"/>
                <a:cs typeface="Arial-Rounded" panose="020B0500000000000000" pitchFamily="34" charset="0"/>
              </a:rPr>
              <a:t>đề</a:t>
            </a:r>
            <a:r>
              <a:rPr lang="en-US" sz="8000" b="1" dirty="0">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11" name="TextBox 10"/>
          <p:cNvSpPr txBox="1"/>
          <p:nvPr/>
        </p:nvSpPr>
        <p:spPr>
          <a:xfrm>
            <a:off x="4297135" y="444677"/>
            <a:ext cx="7935966" cy="1569660"/>
          </a:xfrm>
          <a:prstGeom prst="rect">
            <a:avLst/>
          </a:prstGeom>
          <a:noFill/>
        </p:spPr>
        <p:txBody>
          <a:bodyPr wrap="square" rtlCol="0">
            <a:spAutoFit/>
          </a:bodyPr>
          <a:lstStyle/>
          <a:p>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itchFamily="34" charset="0"/>
                <a:cs typeface="Arial" pitchFamily="34" charset="0"/>
              </a:rPr>
              <a:t>PHÉP NHÂN, PHÉP CHIA TRONG PHẠM VI 100</a:t>
            </a:r>
          </a:p>
        </p:txBody>
      </p:sp>
      <p:grpSp>
        <p:nvGrpSpPr>
          <p:cNvPr id="14" name="Group 13"/>
          <p:cNvGrpSpPr/>
          <p:nvPr/>
        </p:nvGrpSpPr>
        <p:grpSpPr>
          <a:xfrm>
            <a:off x="406400" y="2640392"/>
            <a:ext cx="11277600" cy="2163757"/>
            <a:chOff x="304800" y="2038350"/>
            <a:chExt cx="8458200" cy="1473493"/>
          </a:xfrm>
        </p:grpSpPr>
        <p:sp>
          <p:nvSpPr>
            <p:cNvPr id="12" name="Rounded Rectangle 11"/>
            <p:cNvSpPr/>
            <p:nvPr/>
          </p:nvSpPr>
          <p:spPr>
            <a:xfrm>
              <a:off x="304800" y="2038350"/>
              <a:ext cx="8458200" cy="1473493"/>
            </a:xfrm>
            <a:prstGeom prst="round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p:cNvSpPr/>
            <p:nvPr/>
          </p:nvSpPr>
          <p:spPr>
            <a:xfrm>
              <a:off x="415636" y="2111087"/>
              <a:ext cx="8229600" cy="129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TextBox 16"/>
          <p:cNvSpPr txBox="1"/>
          <p:nvPr/>
        </p:nvSpPr>
        <p:spPr>
          <a:xfrm>
            <a:off x="4675907" y="2679308"/>
            <a:ext cx="2863679" cy="707886"/>
          </a:xfrm>
          <a:prstGeom prst="rect">
            <a:avLst/>
          </a:prstGeom>
          <a:noFill/>
        </p:spPr>
        <p:txBody>
          <a:bodyPr wrap="square" rtlCol="0">
            <a:spAutoFit/>
          </a:bodyPr>
          <a:lstStyle/>
          <a:p>
            <a:pPr algn="ctr"/>
            <a:r>
              <a:rPr lang="en-US" sz="4000" b="1" dirty="0" err="1">
                <a:latin typeface="Arial" pitchFamily="34" charset="0"/>
                <a:cs typeface="Arial" pitchFamily="34" charset="0"/>
              </a:rPr>
              <a:t>Bài</a:t>
            </a:r>
            <a:r>
              <a:rPr lang="en-US" sz="4000" b="1" dirty="0">
                <a:latin typeface="Arial" pitchFamily="34" charset="0"/>
                <a:cs typeface="Arial" pitchFamily="34" charset="0"/>
              </a:rPr>
              <a:t> 23</a:t>
            </a:r>
          </a:p>
        </p:txBody>
      </p:sp>
      <p:sp>
        <p:nvSpPr>
          <p:cNvPr id="18" name="TextBox 17"/>
          <p:cNvSpPr txBox="1"/>
          <p:nvPr/>
        </p:nvSpPr>
        <p:spPr>
          <a:xfrm>
            <a:off x="2357984" y="3130072"/>
            <a:ext cx="773799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Nhân</a:t>
            </a:r>
            <a:r>
              <a:rPr lang="en-US" sz="48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số</a:t>
            </a:r>
            <a:r>
              <a:rPr lang="en-US" sz="48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có</a:t>
            </a:r>
            <a:r>
              <a:rPr lang="en-US" sz="48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hai</a:t>
            </a:r>
            <a:r>
              <a:rPr lang="en-US" sz="48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chữ</a:t>
            </a:r>
            <a:r>
              <a:rPr lang="en-US" sz="48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số</a:t>
            </a:r>
            <a:r>
              <a:rPr lang="en-US" sz="48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với</a:t>
            </a:r>
            <a:r>
              <a:rPr lang="en-US" sz="48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số</a:t>
            </a:r>
            <a:r>
              <a:rPr lang="en-US" sz="48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có</a:t>
            </a:r>
            <a:r>
              <a:rPr lang="en-US" sz="48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một</a:t>
            </a:r>
            <a:r>
              <a:rPr lang="en-US" sz="48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chữ</a:t>
            </a:r>
            <a:r>
              <a:rPr lang="en-US" sz="48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spc="100" dirty="0" err="1"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số</a:t>
            </a:r>
            <a:r>
              <a:rPr lang="en-US" sz="4800" b="1" spc="100" dirty="0"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 </a:t>
            </a:r>
            <a:r>
              <a:rPr lang="en-US" sz="4800" b="1" spc="100" dirty="0" err="1"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Tiết</a:t>
            </a:r>
            <a:r>
              <a:rPr lang="en-US" sz="4800" b="1" spc="100"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1)</a:t>
            </a:r>
            <a:endParaRPr kumimoji="0" lang="en-US" sz="48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903" y="4804149"/>
            <a:ext cx="5829355" cy="205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ED7C2BA5-C3E9-44F6-93C0-B61F07D59E9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4886" y="71637"/>
            <a:ext cx="1347870" cy="124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891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pic>
        <p:nvPicPr>
          <p:cNvPr id="33" name="Picture 32">
            <a:extLst>
              <a:ext uri="{FF2B5EF4-FFF2-40B4-BE49-F238E27FC236}">
                <a16:creationId xmlns:a16="http://schemas.microsoft.com/office/drawing/2014/main" xmlns="" id="{953C6BDB-5C9C-4913-836B-F0EABF9D1271}"/>
              </a:ext>
            </a:extLst>
          </p:cNvPr>
          <p:cNvPicPr>
            <a:picLocks noChangeAspect="1"/>
          </p:cNvPicPr>
          <p:nvPr/>
        </p:nvPicPr>
        <p:blipFill>
          <a:blip r:embed="rId3" cstate="print"/>
          <a:stretch>
            <a:fillRect/>
          </a:stretch>
        </p:blipFill>
        <p:spPr>
          <a:xfrm>
            <a:off x="1981200" y="1143000"/>
            <a:ext cx="7793112" cy="3896554"/>
          </a:xfrm>
          <a:prstGeom prst="rect">
            <a:avLst/>
          </a:prstGeom>
        </p:spPr>
      </p:pic>
    </p:spTree>
    <p:extLst>
      <p:ext uri="{BB962C8B-B14F-4D97-AF65-F5344CB8AC3E}">
        <p14:creationId xmlns:p14="http://schemas.microsoft.com/office/powerpoint/2010/main" val="3355924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A7068BE5-1455-B2EA-640B-03B3718DB8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84813" y="-160209"/>
            <a:ext cx="12476813" cy="7018209"/>
          </a:xfrm>
          <a:noFill/>
        </p:spPr>
      </p:pic>
      <p:sp>
        <p:nvSpPr>
          <p:cNvPr id="6" name="TextBox 5">
            <a:extLst>
              <a:ext uri="{FF2B5EF4-FFF2-40B4-BE49-F238E27FC236}">
                <a16:creationId xmlns:a16="http://schemas.microsoft.com/office/drawing/2014/main" xmlns="" id="{595D75E9-B61F-70DD-1BF7-E398BF66095A}"/>
              </a:ext>
            </a:extLst>
          </p:cNvPr>
          <p:cNvSpPr txBox="1"/>
          <p:nvPr/>
        </p:nvSpPr>
        <p:spPr>
          <a:xfrm>
            <a:off x="4772417" y="5398718"/>
            <a:ext cx="3494761"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12 x 3 = ?</a:t>
            </a:r>
          </a:p>
        </p:txBody>
      </p:sp>
    </p:spTree>
    <p:extLst>
      <p:ext uri="{BB962C8B-B14F-4D97-AF65-F5344CB8AC3E}">
        <p14:creationId xmlns:p14="http://schemas.microsoft.com/office/powerpoint/2010/main" val="55340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29B00C8-8F26-E6E0-42B3-73BDD5177E64}"/>
              </a:ext>
            </a:extLst>
          </p:cNvPr>
          <p:cNvSpPr txBox="1"/>
          <p:nvPr/>
        </p:nvSpPr>
        <p:spPr>
          <a:xfrm>
            <a:off x="4809995" y="299692"/>
            <a:ext cx="5899758"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12 + 12 + 12 = 36</a:t>
            </a:r>
          </a:p>
        </p:txBody>
      </p:sp>
      <p:sp>
        <p:nvSpPr>
          <p:cNvPr id="7" name="TextBox 6">
            <a:extLst>
              <a:ext uri="{FF2B5EF4-FFF2-40B4-BE49-F238E27FC236}">
                <a16:creationId xmlns:a16="http://schemas.microsoft.com/office/drawing/2014/main" xmlns="" id="{383638FD-6EE2-5C7D-1AF1-0E626CE4FA17}"/>
              </a:ext>
            </a:extLst>
          </p:cNvPr>
          <p:cNvSpPr txBox="1"/>
          <p:nvPr/>
        </p:nvSpPr>
        <p:spPr>
          <a:xfrm>
            <a:off x="5116122" y="997995"/>
            <a:ext cx="5073041"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12 x 3 = 36</a:t>
            </a:r>
          </a:p>
        </p:txBody>
      </p:sp>
      <p:sp>
        <p:nvSpPr>
          <p:cNvPr id="8" name="TextBox 7">
            <a:extLst>
              <a:ext uri="{FF2B5EF4-FFF2-40B4-BE49-F238E27FC236}">
                <a16:creationId xmlns:a16="http://schemas.microsoft.com/office/drawing/2014/main" xmlns="" id="{36EE5137-192D-7559-2E72-7B0E9646C1E6}"/>
              </a:ext>
            </a:extLst>
          </p:cNvPr>
          <p:cNvSpPr txBox="1"/>
          <p:nvPr/>
        </p:nvSpPr>
        <p:spPr>
          <a:xfrm>
            <a:off x="3434170" y="2265212"/>
            <a:ext cx="3417568" cy="2123658"/>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12</a:t>
            </a:r>
          </a:p>
          <a:p>
            <a:pPr algn="ctr"/>
            <a:r>
              <a:rPr lang="en-US" sz="4400" dirty="0">
                <a:latin typeface="Arial" panose="020B0604020202020204" pitchFamily="34" charset="0"/>
                <a:cs typeface="Arial" panose="020B0604020202020204" pitchFamily="34" charset="0"/>
              </a:rPr>
              <a:t>  3 </a:t>
            </a:r>
          </a:p>
          <a:p>
            <a:pPr algn="ctr"/>
            <a:endParaRPr lang="en-US" sz="4400"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xmlns="" id="{8847D376-70C9-2D13-E286-24B41F7D905F}"/>
              </a:ext>
            </a:extLst>
          </p:cNvPr>
          <p:cNvCxnSpPr/>
          <p:nvPr/>
        </p:nvCxnSpPr>
        <p:spPr>
          <a:xfrm>
            <a:off x="4697260" y="3619429"/>
            <a:ext cx="82671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xmlns="" id="{0151C216-7DE6-4CAA-2CF1-460E384854B5}"/>
              </a:ext>
            </a:extLst>
          </p:cNvPr>
          <p:cNvGrpSpPr/>
          <p:nvPr/>
        </p:nvGrpSpPr>
        <p:grpSpPr>
          <a:xfrm>
            <a:off x="4697260" y="2868460"/>
            <a:ext cx="212943" cy="225469"/>
            <a:chOff x="4697260" y="2868460"/>
            <a:chExt cx="212943" cy="225469"/>
          </a:xfrm>
        </p:grpSpPr>
        <p:cxnSp>
          <p:nvCxnSpPr>
            <p:cNvPr id="12" name="Straight Connector 11">
              <a:extLst>
                <a:ext uri="{FF2B5EF4-FFF2-40B4-BE49-F238E27FC236}">
                  <a16:creationId xmlns:a16="http://schemas.microsoft.com/office/drawing/2014/main" xmlns="" id="{70B1012D-172B-E768-27C8-121A8D3B14B3}"/>
                </a:ext>
              </a:extLst>
            </p:cNvPr>
            <p:cNvCxnSpPr>
              <a:cxnSpLocks/>
            </p:cNvCxnSpPr>
            <p:nvPr/>
          </p:nvCxnSpPr>
          <p:spPr>
            <a:xfrm>
              <a:off x="4697260" y="2868460"/>
              <a:ext cx="212943" cy="225469"/>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xmlns="" id="{43A3CC5B-6603-06C7-2971-EAEA6A48A0D8}"/>
                </a:ext>
              </a:extLst>
            </p:cNvPr>
            <p:cNvCxnSpPr>
              <a:cxnSpLocks/>
            </p:cNvCxnSpPr>
            <p:nvPr/>
          </p:nvCxnSpPr>
          <p:spPr>
            <a:xfrm flipH="1">
              <a:off x="4697260" y="2868460"/>
              <a:ext cx="212943" cy="225469"/>
            </a:xfrm>
            <a:prstGeom prst="line">
              <a:avLst/>
            </a:prstGeom>
            <a:ln w="38100"/>
          </p:spPr>
          <p:style>
            <a:lnRef idx="1">
              <a:schemeClr val="dk1"/>
            </a:lnRef>
            <a:fillRef idx="0">
              <a:schemeClr val="dk1"/>
            </a:fillRef>
            <a:effectRef idx="0">
              <a:schemeClr val="dk1"/>
            </a:effectRef>
            <a:fontRef idx="minor">
              <a:schemeClr val="tx1"/>
            </a:fontRef>
          </p:style>
        </p:cxnSp>
      </p:grpSp>
      <p:sp>
        <p:nvSpPr>
          <p:cNvPr id="20" name="TextBox 19">
            <a:extLst>
              <a:ext uri="{FF2B5EF4-FFF2-40B4-BE49-F238E27FC236}">
                <a16:creationId xmlns:a16="http://schemas.microsoft.com/office/drawing/2014/main" xmlns="" id="{62FE9EB8-D9B8-C89A-F283-73E1186ACF03}"/>
              </a:ext>
            </a:extLst>
          </p:cNvPr>
          <p:cNvSpPr txBox="1"/>
          <p:nvPr/>
        </p:nvSpPr>
        <p:spPr>
          <a:xfrm>
            <a:off x="6463430" y="2617940"/>
            <a:ext cx="5248406"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3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bằng</a:t>
            </a:r>
            <a:r>
              <a:rPr lang="en-US" sz="3200" dirty="0">
                <a:latin typeface="Arial" panose="020B0604020202020204" pitchFamily="34" charset="0"/>
                <a:cs typeface="Arial" panose="020B0604020202020204" pitchFamily="34" charset="0"/>
              </a:rPr>
              <a:t> 6, </a:t>
            </a:r>
            <a:r>
              <a:rPr lang="en-US" sz="3200" dirty="0" err="1">
                <a:latin typeface="Arial" panose="020B0604020202020204" pitchFamily="34" charset="0"/>
                <a:cs typeface="Arial" panose="020B0604020202020204" pitchFamily="34" charset="0"/>
              </a:rPr>
              <a:t>viết</a:t>
            </a:r>
            <a:r>
              <a:rPr lang="en-US" sz="3200" dirty="0">
                <a:latin typeface="Arial" panose="020B0604020202020204" pitchFamily="34" charset="0"/>
                <a:cs typeface="Arial" panose="020B0604020202020204" pitchFamily="34" charset="0"/>
              </a:rPr>
              <a:t> 6</a:t>
            </a:r>
          </a:p>
        </p:txBody>
      </p:sp>
      <p:sp>
        <p:nvSpPr>
          <p:cNvPr id="21" name="TextBox 20">
            <a:extLst>
              <a:ext uri="{FF2B5EF4-FFF2-40B4-BE49-F238E27FC236}">
                <a16:creationId xmlns:a16="http://schemas.microsoft.com/office/drawing/2014/main" xmlns="" id="{8CC15CC4-EAA7-32EC-A5FC-A702ADBE86E9}"/>
              </a:ext>
            </a:extLst>
          </p:cNvPr>
          <p:cNvSpPr txBox="1"/>
          <p:nvPr/>
        </p:nvSpPr>
        <p:spPr>
          <a:xfrm>
            <a:off x="6413326" y="3187309"/>
            <a:ext cx="4534422"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3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1 </a:t>
            </a:r>
            <a:r>
              <a:rPr lang="en-US" sz="3200" dirty="0" err="1">
                <a:latin typeface="Arial" panose="020B0604020202020204" pitchFamily="34" charset="0"/>
                <a:cs typeface="Arial" panose="020B0604020202020204" pitchFamily="34" charset="0"/>
              </a:rPr>
              <a:t>bằng</a:t>
            </a:r>
            <a:r>
              <a:rPr lang="en-US" sz="3200" dirty="0">
                <a:latin typeface="Arial" panose="020B0604020202020204" pitchFamily="34" charset="0"/>
                <a:cs typeface="Arial" panose="020B0604020202020204" pitchFamily="34" charset="0"/>
              </a:rPr>
              <a:t> 3, </a:t>
            </a:r>
            <a:r>
              <a:rPr lang="en-US" sz="3200" dirty="0" err="1">
                <a:latin typeface="Arial" panose="020B0604020202020204" pitchFamily="34" charset="0"/>
                <a:cs typeface="Arial" panose="020B0604020202020204" pitchFamily="34" charset="0"/>
              </a:rPr>
              <a:t>viết</a:t>
            </a:r>
            <a:r>
              <a:rPr lang="en-US" sz="3200" dirty="0">
                <a:latin typeface="Arial" panose="020B0604020202020204" pitchFamily="34" charset="0"/>
                <a:cs typeface="Arial" panose="020B0604020202020204" pitchFamily="34" charset="0"/>
              </a:rPr>
              <a:t> 3</a:t>
            </a:r>
          </a:p>
        </p:txBody>
      </p:sp>
      <p:sp>
        <p:nvSpPr>
          <p:cNvPr id="22" name="TextBox 21">
            <a:extLst>
              <a:ext uri="{FF2B5EF4-FFF2-40B4-BE49-F238E27FC236}">
                <a16:creationId xmlns:a16="http://schemas.microsoft.com/office/drawing/2014/main" xmlns="" id="{477A7654-2791-3911-CD05-E7ECFE4B6B1B}"/>
              </a:ext>
            </a:extLst>
          </p:cNvPr>
          <p:cNvSpPr txBox="1"/>
          <p:nvPr/>
        </p:nvSpPr>
        <p:spPr>
          <a:xfrm>
            <a:off x="5018144" y="3724287"/>
            <a:ext cx="65135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6</a:t>
            </a:r>
          </a:p>
        </p:txBody>
      </p:sp>
      <p:sp>
        <p:nvSpPr>
          <p:cNvPr id="23" name="TextBox 22">
            <a:extLst>
              <a:ext uri="{FF2B5EF4-FFF2-40B4-BE49-F238E27FC236}">
                <a16:creationId xmlns:a16="http://schemas.microsoft.com/office/drawing/2014/main" xmlns="" id="{0FD08B2F-A981-6A7F-4457-FEE487145C2B}"/>
              </a:ext>
            </a:extLst>
          </p:cNvPr>
          <p:cNvSpPr txBox="1"/>
          <p:nvPr/>
        </p:nvSpPr>
        <p:spPr>
          <a:xfrm>
            <a:off x="4710547" y="3711761"/>
            <a:ext cx="503219"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3</a:t>
            </a:r>
          </a:p>
        </p:txBody>
      </p:sp>
      <p:sp>
        <p:nvSpPr>
          <p:cNvPr id="24" name="Rectangle: Rounded Corners 23">
            <a:extLst>
              <a:ext uri="{FF2B5EF4-FFF2-40B4-BE49-F238E27FC236}">
                <a16:creationId xmlns:a16="http://schemas.microsoft.com/office/drawing/2014/main" xmlns="" id="{FDDC3A05-8778-1DA1-D4DC-E7C973E7763C}"/>
              </a:ext>
            </a:extLst>
          </p:cNvPr>
          <p:cNvSpPr/>
          <p:nvPr/>
        </p:nvSpPr>
        <p:spPr>
          <a:xfrm>
            <a:off x="6146103" y="4997885"/>
            <a:ext cx="3511463" cy="862120"/>
          </a:xfrm>
          <a:prstGeom prst="round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12 x 3 = 36</a:t>
            </a:r>
          </a:p>
        </p:txBody>
      </p:sp>
      <p:pic>
        <p:nvPicPr>
          <p:cNvPr id="16" name="Content Placeholder 15">
            <a:extLst>
              <a:ext uri="{FF2B5EF4-FFF2-40B4-BE49-F238E27FC236}">
                <a16:creationId xmlns="" xmlns:a16="http://schemas.microsoft.com/office/drawing/2014/main" id="{001BD03C-47BE-42CB-8CAD-585934B98980}"/>
              </a:ext>
            </a:extLst>
          </p:cNvPr>
          <p:cNvPicPr>
            <a:picLocks noGrp="1" noChangeAspect="1"/>
          </p:cNvPicPr>
          <p:nvPr>
            <p:ph idx="1"/>
          </p:nvPr>
        </p:nvPicPr>
        <p:blipFill>
          <a:blip r:embed="rId2"/>
          <a:stretch>
            <a:fillRect/>
          </a:stretch>
        </p:blipFill>
        <p:spPr>
          <a:xfrm>
            <a:off x="1309487" y="2617940"/>
            <a:ext cx="1680009" cy="3089066"/>
          </a:xfrm>
          <a:prstGeom prst="rect">
            <a:avLst/>
          </a:prstGeom>
        </p:spPr>
      </p:pic>
      <p:sp>
        <p:nvSpPr>
          <p:cNvPr id="17" name="Speech Bubble: Rectangle with Corners Rounded 31">
            <a:extLst>
              <a:ext uri="{FF2B5EF4-FFF2-40B4-BE49-F238E27FC236}">
                <a16:creationId xmlns="" xmlns:a16="http://schemas.microsoft.com/office/drawing/2014/main" id="{E1E64B6B-E884-4B5C-8F9F-F4380440B4ED}"/>
              </a:ext>
            </a:extLst>
          </p:cNvPr>
          <p:cNvSpPr/>
          <p:nvPr/>
        </p:nvSpPr>
        <p:spPr>
          <a:xfrm>
            <a:off x="1192944" y="647327"/>
            <a:ext cx="3463987" cy="1587108"/>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prstClr val="black"/>
                </a:solidFill>
              </a:rPr>
              <a:t>Đặt</a:t>
            </a:r>
            <a:r>
              <a:rPr lang="en-US" sz="3200" dirty="0">
                <a:solidFill>
                  <a:prstClr val="black"/>
                </a:solidFill>
              </a:rPr>
              <a:t> </a:t>
            </a:r>
            <a:r>
              <a:rPr lang="en-US" sz="3200" dirty="0" err="1">
                <a:solidFill>
                  <a:prstClr val="black"/>
                </a:solidFill>
              </a:rPr>
              <a:t>tính</a:t>
            </a:r>
            <a:r>
              <a:rPr lang="en-US" sz="3200" dirty="0">
                <a:solidFill>
                  <a:prstClr val="black"/>
                </a:solidFill>
              </a:rPr>
              <a:t> </a:t>
            </a:r>
            <a:r>
              <a:rPr lang="en-US" sz="3200" dirty="0" err="1">
                <a:solidFill>
                  <a:prstClr val="black"/>
                </a:solidFill>
              </a:rPr>
              <a:t>rồi</a:t>
            </a:r>
            <a:r>
              <a:rPr lang="en-US" sz="3200" dirty="0">
                <a:solidFill>
                  <a:prstClr val="black"/>
                </a:solidFill>
              </a:rPr>
              <a:t> </a:t>
            </a:r>
            <a:r>
              <a:rPr lang="en-US" sz="3200" dirty="0" err="1">
                <a:solidFill>
                  <a:prstClr val="black"/>
                </a:solidFill>
              </a:rPr>
              <a:t>tính</a:t>
            </a:r>
            <a:r>
              <a:rPr lang="en-US" sz="3200" dirty="0">
                <a:solidFill>
                  <a:prstClr val="black"/>
                </a:solidFill>
              </a:rPr>
              <a:t> </a:t>
            </a:r>
            <a:r>
              <a:rPr lang="en-US" sz="3200" dirty="0" err="1">
                <a:solidFill>
                  <a:prstClr val="black"/>
                </a:solidFill>
              </a:rPr>
              <a:t>thế</a:t>
            </a:r>
            <a:r>
              <a:rPr lang="en-US" sz="3200" dirty="0">
                <a:solidFill>
                  <a:prstClr val="black"/>
                </a:solidFill>
              </a:rPr>
              <a:t> </a:t>
            </a:r>
            <a:r>
              <a:rPr lang="en-US" sz="3200" dirty="0" err="1">
                <a:solidFill>
                  <a:prstClr val="black"/>
                </a:solidFill>
              </a:rPr>
              <a:t>này</a:t>
            </a:r>
            <a:r>
              <a:rPr lang="en-US" sz="3200" dirty="0">
                <a:solidFill>
                  <a:prstClr val="black"/>
                </a:solidFill>
              </a:rPr>
              <a:t> </a:t>
            </a:r>
            <a:r>
              <a:rPr lang="en-US" sz="3200" dirty="0" err="1">
                <a:solidFill>
                  <a:prstClr val="black"/>
                </a:solidFill>
              </a:rPr>
              <a:t>nhé</a:t>
            </a:r>
            <a:r>
              <a:rPr lang="en-US" sz="3200" dirty="0">
                <a:solidFill>
                  <a:prstClr val="black"/>
                </a:solidFill>
              </a:rPr>
              <a:t>!</a:t>
            </a:r>
          </a:p>
        </p:txBody>
      </p:sp>
    </p:spTree>
    <p:extLst>
      <p:ext uri="{BB962C8B-B14F-4D97-AF65-F5344CB8AC3E}">
        <p14:creationId xmlns:p14="http://schemas.microsoft.com/office/powerpoint/2010/main" val="1923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barn(inVertical)">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circle(in)">
                                      <p:cBhvr>
                                        <p:cTn id="68" dur="20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circle(in)">
                                      <p:cBhvr>
                                        <p:cTn id="7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0" grpId="0"/>
      <p:bldP spid="21" grpId="0"/>
      <p:bldP spid="22" grpId="0"/>
      <p:bldP spid="23" grpId="0"/>
      <p:bldP spid="24"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9"/>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020">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020</Template>
  <TotalTime>1882</TotalTime>
  <Words>481</Words>
  <Application>Microsoft Office PowerPoint</Application>
  <PresentationFormat>Widescreen</PresentationFormat>
  <Paragraphs>126</Paragraphs>
  <Slides>27</Slides>
  <Notes>3</Notes>
  <HiddenSlides>0</HiddenSlides>
  <MMClips>14</MMClips>
  <ScaleCrop>false</ScaleCrop>
  <HeadingPairs>
    <vt:vector size="6" baseType="variant">
      <vt:variant>
        <vt:lpstr>Fonts Used</vt:lpstr>
      </vt:variant>
      <vt:variant>
        <vt:i4>16</vt:i4>
      </vt:variant>
      <vt:variant>
        <vt:lpstr>Theme</vt:lpstr>
      </vt:variant>
      <vt:variant>
        <vt:i4>26</vt:i4>
      </vt:variant>
      <vt:variant>
        <vt:lpstr>Slide Titles</vt:lpstr>
      </vt:variant>
      <vt:variant>
        <vt:i4>27</vt:i4>
      </vt:variant>
    </vt:vector>
  </HeadingPairs>
  <TitlesOfParts>
    <vt:vector size="69" baseType="lpstr">
      <vt:lpstr>宋体</vt:lpstr>
      <vt:lpstr>.VnBahamasBH</vt:lpstr>
      <vt:lpstr>.VnHelvetInsH</vt:lpstr>
      <vt:lpstr>.VnTime</vt:lpstr>
      <vt:lpstr>.VnTimeH</vt:lpstr>
      <vt:lpstr>Arial</vt:lpstr>
      <vt:lpstr>Arial-Rounded</vt:lpstr>
      <vt:lpstr>Calibri</vt:lpstr>
      <vt:lpstr>Calibri Light</vt:lpstr>
      <vt:lpstr>Cambria Math</vt:lpstr>
      <vt:lpstr>Impact</vt:lpstr>
      <vt:lpstr>Open Sans Extrabold</vt:lpstr>
      <vt:lpstr>Times New Roman</vt:lpstr>
      <vt:lpstr>VNI-Times</vt:lpstr>
      <vt:lpstr>印品黑体</vt:lpstr>
      <vt:lpstr>等线</vt:lpstr>
      <vt:lpstr>020</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1_Blank</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PowerPoint Presentation</vt:lpstr>
      <vt:lpstr>PowerPoint Presentation</vt:lpstr>
      <vt:lpstr>PowerPoint Presentation</vt:lpstr>
      <vt:lpstr>PowerPoint Presentation</vt:lpstr>
      <vt:lpstr>PowerPoint Presentation</vt:lpstr>
      <vt:lpstr>Chủ đề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o00o</dc:creator>
  <cp:lastModifiedBy>Dell</cp:lastModifiedBy>
  <cp:revision>76</cp:revision>
  <dcterms:created xsi:type="dcterms:W3CDTF">2021-07-11T03:43:43Z</dcterms:created>
  <dcterms:modified xsi:type="dcterms:W3CDTF">2022-11-06T06:08:13Z</dcterms:modified>
</cp:coreProperties>
</file>