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4" r:id="rId2"/>
  </p:sldMasterIdLst>
  <p:notesMasterIdLst>
    <p:notesMasterId r:id="rId26"/>
  </p:notesMasterIdLst>
  <p:sldIdLst>
    <p:sldId id="338" r:id="rId3"/>
    <p:sldId id="257" r:id="rId4"/>
    <p:sldId id="341" r:id="rId5"/>
    <p:sldId id="342" r:id="rId6"/>
    <p:sldId id="343" r:id="rId7"/>
    <p:sldId id="781" r:id="rId8"/>
    <p:sldId id="274" r:id="rId9"/>
    <p:sldId id="262" r:id="rId10"/>
    <p:sldId id="329" r:id="rId11"/>
    <p:sldId id="330" r:id="rId12"/>
    <p:sldId id="332" r:id="rId13"/>
    <p:sldId id="290" r:id="rId14"/>
    <p:sldId id="787" r:id="rId15"/>
    <p:sldId id="783" r:id="rId16"/>
    <p:sldId id="267" r:id="rId17"/>
    <p:sldId id="304" r:id="rId18"/>
    <p:sldId id="305" r:id="rId19"/>
    <p:sldId id="306" r:id="rId20"/>
    <p:sldId id="390" r:id="rId21"/>
    <p:sldId id="268" r:id="rId22"/>
    <p:sldId id="786" r:id="rId23"/>
    <p:sldId id="784" r:id="rId24"/>
    <p:sldId id="785" r:id="rId25"/>
  </p:sldIdLst>
  <p:sldSz cx="12192000" cy="6858000"/>
  <p:notesSz cx="6858000" cy="9144000"/>
  <p:embeddedFontLst>
    <p:embeddedFont>
      <p:font typeface="Segoe Print" panose="02000600000000000000" pitchFamily="2" charset="0"/>
      <p:regular r:id="rId27"/>
      <p:bold r:id="rId28"/>
    </p:embeddedFont>
    <p:embeddedFont>
      <p:font typeface="Arial Black" panose="020B0A04020102020204" pitchFamily="34" charset="0"/>
      <p:bold r:id="rId29"/>
    </p:embeddedFont>
    <p:embeddedFont>
      <p:font typeface=".VnTime" panose="020B7200000000000000" pitchFamily="34" charset="0"/>
      <p:regular r:id="rId30"/>
      <p:bold r:id="rId31"/>
      <p:italic r:id="rId32"/>
      <p:boldItalic r:id="rId33"/>
    </p:embeddedFont>
    <p:embeddedFont>
      <p:font typeface=".VnAristote" panose="020B7200000000000000" pitchFamily="34" charset="0"/>
      <p:regular r:id="rId34"/>
    </p:embeddedFont>
    <p:embeddedFont>
      <p:font typeface=".VnBahamasBH" panose="020BE200000000000000" pitchFamily="34" charset="0"/>
      <p:bold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Jokerman" panose="04090605060D06020702" pitchFamily="82" charset="0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E9A03"/>
    <a:srgbClr val="F60A6F"/>
    <a:srgbClr val="5D2884"/>
    <a:srgbClr val="00823B"/>
    <a:srgbClr val="E38012"/>
    <a:srgbClr val="2A4C96"/>
    <a:srgbClr val="3A5EAC"/>
    <a:srgbClr val="1C3A78"/>
    <a:srgbClr val="8B53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06" autoAdjust="0"/>
    <p:restoredTop sz="94660"/>
  </p:normalViewPr>
  <p:slideViewPr>
    <p:cSldViewPr snapToGrid="0">
      <p:cViewPr varScale="1">
        <p:scale>
          <a:sx n="71" d="100"/>
          <a:sy n="71" d="100"/>
        </p:scale>
        <p:origin x="54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47299D-5A12-4975-A6AA-8D04BB6A5B9A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2C2F27-F1C7-4884-8310-583138F3A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27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28F2F8-64A2-4C3A-945E-1D453425B8B1}" type="slidenum">
              <a:rPr lang="en-US"/>
              <a:pPr/>
              <a:t>1</a:t>
            </a:fld>
            <a:endParaRPr lang="en-US"/>
          </a:p>
        </p:txBody>
      </p:sp>
      <p:sp>
        <p:nvSpPr>
          <p:cNvPr id="36866" name="Rectangle 7"/>
          <p:cNvSpPr txBox="1">
            <a:spLocks noGrp="1" noChangeArrowheads="1"/>
          </p:cNvSpPr>
          <p:nvPr/>
        </p:nvSpPr>
        <p:spPr bwMode="auto">
          <a:xfrm>
            <a:off x="3882374" y="8685109"/>
            <a:ext cx="2974009" cy="457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104" tIns="44052" rIns="88104" bIns="44052" anchor="b"/>
          <a:lstStyle/>
          <a:p>
            <a:pPr algn="r" defTabSz="881063"/>
            <a:fld id="{5BE3EAB7-E7D4-4D24-BE21-BB83B4F68522}" type="slidenum">
              <a:rPr lang="en-US" sz="1100">
                <a:cs typeface="Arial" charset="0"/>
              </a:rPr>
              <a:pPr algn="r" defTabSz="881063"/>
              <a:t>1</a:t>
            </a:fld>
            <a:endParaRPr lang="en-US" sz="1100">
              <a:cs typeface="Arial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30588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88104" tIns="44052" rIns="88104" bIns="44052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551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65EF726-93F1-42FD-B7F8-464B5F5C84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2C15DA-21BD-46AF-BA16-0271CCB02619}" type="datetime1">
              <a:rPr lang="en-US"/>
              <a:pPr>
                <a:defRPr/>
              </a:pPr>
              <a:t>3/22/2023</a:t>
            </a:fld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CA585A7-5839-4299-82E0-70C4413A57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By Jessica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D852A39-8AD4-45B9-B8AE-43934E7374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4033D-2B53-4277-8C3F-E2049C7F80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50236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95AA82C-F0AC-4440-93E0-8E64627FDC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390C8-2466-451F-8242-40C9C9F936D3}" type="datetime1">
              <a:rPr lang="en-US"/>
              <a:pPr>
                <a:defRPr/>
              </a:pPr>
              <a:t>3/22/2023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3268980-11B7-477B-84E6-1E4FBEC946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By Jessica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2DB766C-86A8-4530-9558-CFE7A5F82A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EA4F93-DF78-42F2-B4AB-DF2B066AAE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231131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B75ED1-594D-4E67-944B-2417100F48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6A1C02-FBD8-45B9-9309-522368E84E72}" type="datetime1">
              <a:rPr lang="en-US"/>
              <a:pPr>
                <a:defRPr/>
              </a:pPr>
              <a:t>3/22/2023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E8C879-BE47-4AE0-8321-FDAC2E6433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By Jessica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082A02-A826-4198-9495-1D4460063A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8B9FE-E37C-4072-B9C3-DEBA19FA9F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050891"/>
      </p:ext>
    </p:extLst>
  </p:cSld>
  <p:clrMapOvr>
    <a:masterClrMapping/>
  </p:clrMapOvr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68E53C-09B4-4B20-9A52-91CC04E269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B0CBF-689F-47AA-BB29-418CBA256F01}" type="datetime1">
              <a:rPr lang="en-US"/>
              <a:pPr>
                <a:defRPr/>
              </a:pPr>
              <a:t>3/22/2023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03D069-E770-44CE-AEFD-BB76235330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By Jessica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D1D163-E583-4F62-BB55-191657AD99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6491BE-EB57-4BF5-81A2-AFAA596CF9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449722"/>
      </p:ext>
    </p:extLst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89D2BCB-0DFD-40F9-94CA-DCB15B0528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897DFE-62B0-446F-AA66-CB4F4D4F45D4}" type="datetime1">
              <a:rPr lang="en-US"/>
              <a:pPr>
                <a:defRPr/>
              </a:pPr>
              <a:t>3/22/2023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D97C83A-4084-40E6-9587-DC0692C01D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By Jessica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EE03273-D0DD-4A31-A962-C536A014B9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53739-1447-4C4D-B985-26D6C07EBF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200857"/>
      </p:ext>
    </p:extLst>
  </p:cSld>
  <p:clrMapOvr>
    <a:masterClrMapping/>
  </p:clrMapOvr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9267658-13B7-4FED-89A1-F216337AE9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43368-D3E7-4F77-9169-469E63FDA5FB}" type="datetime1">
              <a:rPr lang="en-US"/>
              <a:pPr>
                <a:defRPr/>
              </a:pPr>
              <a:t>3/22/2023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D73DDD4-0069-4F97-B4BE-0B0223CD4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By Jessica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7C5D32A-1754-4911-A8D9-DC9F58DC66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4B9CA-8B24-4657-967E-DF7372DFF7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345913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1246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29CE-FA03-40B7-88C8-867D92AE8127}" type="datetimeFigureOut">
              <a:rPr lang="en-US" smtClean="0"/>
              <a:pPr/>
              <a:t>3/22/2023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E6ED9-AF99-45CC-A384-F0F0AFAFD8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52640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1F94BEA-E6D4-4F59-9946-E3C1A12C7F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BBC6850-95E0-45A2-90D1-3F1078F470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2677F57-2A6E-47CE-967E-7F6745ABB2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D95DD4-B7D6-4367-9D09-DD624565D28E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8350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0D6FB6E-554F-492F-BE21-9DB1D35392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0ECC86-C636-4773-866A-D7FCC4B974DB}" type="datetime1">
              <a:rPr lang="en-US"/>
              <a:pPr>
                <a:defRPr/>
              </a:pPr>
              <a:t>3/22/2023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7ECFE38-A90A-480C-A5E0-670D18954C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By Jessica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386E53C-AD99-4C78-9882-75B215A884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38E355-DC7A-4C4D-925B-6308C84F96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036338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A3A1751-90FA-41EF-8355-96A5173524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F272CA-3BB0-4E6A-82DD-32DAFB9E1EE3}" type="datetime1">
              <a:rPr lang="en-US"/>
              <a:pPr>
                <a:defRPr/>
              </a:pPr>
              <a:t>3/22/2023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E507027-E426-484A-A556-E25AADDE97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By Jessica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60E3E62-D4CF-419B-A659-F0E14E1783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F22CF-CA46-442F-BE55-546242CF1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051692"/>
      </p:ext>
    </p:extLst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8E67666-E288-407F-AB1E-B5151B2B74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4C8945-4FBE-415A-8A05-E3363169FB9D}" type="datetime1">
              <a:rPr lang="en-US"/>
              <a:pPr>
                <a:defRPr/>
              </a:pPr>
              <a:t>3/22/2023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893B68C-8C54-4D65-A7BB-A2499C7797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By Jessica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CFA98BA-B62F-499B-A473-BEC62ABD19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117EEF-0BD2-4636-A6A0-1CC230DA09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3245"/>
      </p:ext>
    </p:extLst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8E5E4F-A03C-4850-B11F-E6A61110EF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046DB6-895A-464C-83B2-6B3336968D38}" type="datetime1">
              <a:rPr lang="en-US"/>
              <a:pPr>
                <a:defRPr/>
              </a:pPr>
              <a:t>3/22/2023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4C77A5-B6E9-472A-B04E-31487326FE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By Jessica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2C6C0E-C889-4AC0-9FEC-FAB09A03FF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A0FBD-A01B-4789-9B40-90138912DF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772127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725A5CD-0355-4402-8F72-AADC52D6D5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63FB50-FBFE-474B-9D4D-8229C36E84D8}" type="datetime1">
              <a:rPr lang="en-US"/>
              <a:pPr>
                <a:defRPr/>
              </a:pPr>
              <a:t>3/22/2023</a:t>
            </a:fld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EAFBFA4-A2B9-42E9-918B-2C6171B48E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By Jessica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E7063A4-47D1-451F-81A0-38E24FF886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95F21-A97C-49D7-A1A1-809DABA239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493351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270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4304560-B50C-4FA6-880D-13E539A947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C3BF56F-E968-4C7F-99EB-E47631B15E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DC91B75-DB97-4225-AA5D-59D8FEB32D7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105947B-ECEF-4B06-9C1B-D89B063EAB70}" type="datetime1">
              <a:rPr lang="en-US"/>
              <a:pPr>
                <a:defRPr/>
              </a:pPr>
              <a:t>3/22/2023</a:t>
            </a:fld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E13BF7C-F2F2-48A9-B5C1-1DB78DBE58F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By Jessica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EB1BF57-561A-4D68-B299-7C1DF9163E5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CDB678F-292B-4D01-B7BB-C8A9BE7155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420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4.gif"/><Relationship Id="rId18" Type="http://schemas.openxmlformats.org/officeDocument/2006/relationships/image" Target="../media/image19.jpeg"/><Relationship Id="rId3" Type="http://schemas.openxmlformats.org/officeDocument/2006/relationships/audio" Target="../media/audio3.wav"/><Relationship Id="rId7" Type="http://schemas.openxmlformats.org/officeDocument/2006/relationships/image" Target="../media/image8.gif"/><Relationship Id="rId12" Type="http://schemas.openxmlformats.org/officeDocument/2006/relationships/image" Target="../media/image13.gif"/><Relationship Id="rId17" Type="http://schemas.openxmlformats.org/officeDocument/2006/relationships/image" Target="../media/image18.wmf"/><Relationship Id="rId2" Type="http://schemas.openxmlformats.org/officeDocument/2006/relationships/audio" Target="../media/audio2.wav"/><Relationship Id="rId16" Type="http://schemas.openxmlformats.org/officeDocument/2006/relationships/image" Target="../media/image17.gif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gif"/><Relationship Id="rId11" Type="http://schemas.openxmlformats.org/officeDocument/2006/relationships/image" Target="../media/image12.gif"/><Relationship Id="rId5" Type="http://schemas.openxmlformats.org/officeDocument/2006/relationships/audio" Target="../media/audio5.wav"/><Relationship Id="rId15" Type="http://schemas.openxmlformats.org/officeDocument/2006/relationships/image" Target="../media/image16.gif"/><Relationship Id="rId10" Type="http://schemas.openxmlformats.org/officeDocument/2006/relationships/image" Target="../media/image11.gif"/><Relationship Id="rId19" Type="http://schemas.openxmlformats.org/officeDocument/2006/relationships/image" Target="../media/image20.png"/><Relationship Id="rId4" Type="http://schemas.openxmlformats.org/officeDocument/2006/relationships/audio" Target="../media/audio4.wav"/><Relationship Id="rId9" Type="http://schemas.openxmlformats.org/officeDocument/2006/relationships/image" Target="../media/image10.gif"/><Relationship Id="rId14" Type="http://schemas.openxmlformats.org/officeDocument/2006/relationships/image" Target="../media/image1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6.png"/><Relationship Id="rId5" Type="http://schemas.openxmlformats.org/officeDocument/2006/relationships/image" Target="../media/image26.gif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4.gif"/><Relationship Id="rId1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8.gif"/><Relationship Id="rId12" Type="http://schemas.openxmlformats.org/officeDocument/2006/relationships/image" Target="../media/image13.gif"/><Relationship Id="rId17" Type="http://schemas.openxmlformats.org/officeDocument/2006/relationships/image" Target="../media/image18.wmf"/><Relationship Id="rId2" Type="http://schemas.openxmlformats.org/officeDocument/2006/relationships/audio" Target="../media/audio2.wav"/><Relationship Id="rId16" Type="http://schemas.openxmlformats.org/officeDocument/2006/relationships/image" Target="../media/image17.gif"/><Relationship Id="rId20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gif"/><Relationship Id="rId11" Type="http://schemas.openxmlformats.org/officeDocument/2006/relationships/image" Target="../media/image12.gif"/><Relationship Id="rId5" Type="http://schemas.openxmlformats.org/officeDocument/2006/relationships/audio" Target="../media/audio5.wav"/><Relationship Id="rId15" Type="http://schemas.openxmlformats.org/officeDocument/2006/relationships/image" Target="../media/image16.gif"/><Relationship Id="rId10" Type="http://schemas.openxmlformats.org/officeDocument/2006/relationships/image" Target="../media/image11.gif"/><Relationship Id="rId19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openxmlformats.org/officeDocument/2006/relationships/image" Target="../media/image10.gif"/><Relationship Id="rId14" Type="http://schemas.openxmlformats.org/officeDocument/2006/relationships/image" Target="../media/image1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4.gif"/><Relationship Id="rId1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8.gif"/><Relationship Id="rId12" Type="http://schemas.openxmlformats.org/officeDocument/2006/relationships/image" Target="../media/image13.gif"/><Relationship Id="rId17" Type="http://schemas.openxmlformats.org/officeDocument/2006/relationships/image" Target="../media/image18.wmf"/><Relationship Id="rId2" Type="http://schemas.openxmlformats.org/officeDocument/2006/relationships/audio" Target="../media/audio2.wav"/><Relationship Id="rId16" Type="http://schemas.openxmlformats.org/officeDocument/2006/relationships/image" Target="../media/image17.gif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gif"/><Relationship Id="rId11" Type="http://schemas.openxmlformats.org/officeDocument/2006/relationships/image" Target="../media/image12.gif"/><Relationship Id="rId5" Type="http://schemas.openxmlformats.org/officeDocument/2006/relationships/audio" Target="../media/audio5.wav"/><Relationship Id="rId15" Type="http://schemas.openxmlformats.org/officeDocument/2006/relationships/image" Target="../media/image16.gif"/><Relationship Id="rId10" Type="http://schemas.openxmlformats.org/officeDocument/2006/relationships/image" Target="../media/image11.gif"/><Relationship Id="rId19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openxmlformats.org/officeDocument/2006/relationships/image" Target="../media/image10.gif"/><Relationship Id="rId14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4.gif"/><Relationship Id="rId1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8.gif"/><Relationship Id="rId12" Type="http://schemas.openxmlformats.org/officeDocument/2006/relationships/image" Target="../media/image13.gif"/><Relationship Id="rId17" Type="http://schemas.openxmlformats.org/officeDocument/2006/relationships/image" Target="../media/image18.wmf"/><Relationship Id="rId2" Type="http://schemas.openxmlformats.org/officeDocument/2006/relationships/audio" Target="../media/audio2.wav"/><Relationship Id="rId16" Type="http://schemas.openxmlformats.org/officeDocument/2006/relationships/image" Target="../media/image17.gif"/><Relationship Id="rId20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gif"/><Relationship Id="rId11" Type="http://schemas.openxmlformats.org/officeDocument/2006/relationships/image" Target="../media/image12.gif"/><Relationship Id="rId5" Type="http://schemas.openxmlformats.org/officeDocument/2006/relationships/audio" Target="../media/audio5.wav"/><Relationship Id="rId15" Type="http://schemas.openxmlformats.org/officeDocument/2006/relationships/image" Target="../media/image16.gif"/><Relationship Id="rId10" Type="http://schemas.openxmlformats.org/officeDocument/2006/relationships/image" Target="../media/image11.gif"/><Relationship Id="rId19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openxmlformats.org/officeDocument/2006/relationships/image" Target="../media/image10.gif"/><Relationship Id="rId1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B5183244-5EBA-4FED-AACD-DCDF7CE50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effectLst>
            <a:prstShdw prst="shdw13" dist="53882" dir="13500000">
              <a:schemeClr val="bg2">
                <a:alpha val="50000"/>
              </a:schemeClr>
            </a:prstShdw>
          </a:effectLst>
        </p:spPr>
      </p:pic>
      <p:pic>
        <p:nvPicPr>
          <p:cNvPr id="3481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1371600" y="-114300"/>
            <a:ext cx="9296400" cy="6972300"/>
          </a:xfrm>
          <a:noFill/>
          <a:effectLst>
            <a:prstShdw prst="shdw13" dist="53882" dir="13500000">
              <a:schemeClr val="bg2">
                <a:alpha val="50000"/>
              </a:schemeClr>
            </a:prstShdw>
          </a:effectLst>
        </p:spPr>
      </p:pic>
      <p:pic>
        <p:nvPicPr>
          <p:cNvPr id="34819" name="Picture 4" descr="dover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2800" y="4267200"/>
            <a:ext cx="2667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 descr="dover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57800" y="4191000"/>
            <a:ext cx="161925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746500" y="2967039"/>
            <a:ext cx="184150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endParaRPr lang="en-US" sz="54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4822" name="Picture 3" descr="Hoa 0004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0" y="83791"/>
            <a:ext cx="3048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7" descr="Hoa 0004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95800" y="106016"/>
            <a:ext cx="31432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Picture 5" descr="Hoa 0004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0" y="106016"/>
            <a:ext cx="29908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5" name="Picture 7" descr="Hoa 0004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5400000">
            <a:off x="10196715" y="1333500"/>
            <a:ext cx="31432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6" name="Picture 5" descr="Hoa 0004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5400000">
            <a:off x="9976053" y="4449763"/>
            <a:ext cx="35845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7" name="Picture 7" descr="Hoa 0004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76800" y="6381750"/>
            <a:ext cx="31432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8" name="Picture 3" descr="Hoa 0004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0" y="6381750"/>
            <a:ext cx="3048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9" name="Picture 5" descr="Hoa 0004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0" y="6381750"/>
            <a:ext cx="3390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0" name="Picture 7" descr="Hoa 0004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5400000">
            <a:off x="-1497424" y="4714875"/>
            <a:ext cx="3810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1" name="Picture 5" descr="Hoa 0004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5400000">
            <a:off x="-1154524" y="1323975"/>
            <a:ext cx="3124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WordArt 3"/>
          <p:cNvSpPr>
            <a:spLocks noChangeArrowheads="1" noChangeShapeType="1" noTextEdit="1"/>
          </p:cNvSpPr>
          <p:nvPr/>
        </p:nvSpPr>
        <p:spPr bwMode="auto">
          <a:xfrm>
            <a:off x="1150734" y="334138"/>
            <a:ext cx="10201680" cy="3429000"/>
          </a:xfrm>
          <a:prstGeom prst="rect">
            <a:avLst/>
          </a:prstGeom>
        </p:spPr>
        <p:txBody>
          <a:bodyPr spcFirstLastPara="1" wrap="none" fromWordArt="1">
            <a:prstTxWarp prst="textArchDown">
              <a:avLst>
                <a:gd name="adj" fmla="val 46123"/>
              </a:avLst>
            </a:prstTxWarp>
          </a:bodyPr>
          <a:lstStyle/>
          <a:p>
            <a:pPr algn="ctr"/>
            <a:r>
              <a:rPr lang="en-US" sz="5400" b="1" kern="10" dirty="0">
                <a:ln w="315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0000" dir="5400000" algn="tl" rotWithShape="0">
                    <a:srgbClr val="000000">
                      <a:alpha val="32999"/>
                    </a:srgbClr>
                  </a:outerShdw>
                </a:effectLst>
                <a:latin typeface="Times New Roman"/>
                <a:cs typeface="Times New Roman"/>
              </a:rPr>
              <a:t>WELCOME TO OUR CLASS </a:t>
            </a:r>
          </a:p>
        </p:txBody>
      </p:sp>
      <p:pic>
        <p:nvPicPr>
          <p:cNvPr id="34833" name="Picture 15" descr="167"/>
          <p:cNvPicPr>
            <a:picLocks noChangeAspect="1" noChangeArrowheads="1" noCrop="1"/>
          </p:cNvPicPr>
          <p:nvPr/>
        </p:nvPicPr>
        <p:blipFill>
          <a:blip r:embed="rId7">
            <a:lum bright="36000"/>
          </a:blip>
          <a:srcRect/>
          <a:stretch>
            <a:fillRect/>
          </a:stretch>
        </p:blipFill>
        <p:spPr bwMode="auto">
          <a:xfrm>
            <a:off x="8534400" y="1828800"/>
            <a:ext cx="152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4" name="Picture 15" descr="167"/>
          <p:cNvPicPr>
            <a:picLocks noChangeAspect="1" noChangeArrowheads="1" noCrop="1"/>
          </p:cNvPicPr>
          <p:nvPr/>
        </p:nvPicPr>
        <p:blipFill>
          <a:blip r:embed="rId7">
            <a:lum bright="36000"/>
          </a:blip>
          <a:srcRect/>
          <a:stretch>
            <a:fillRect/>
          </a:stretch>
        </p:blipFill>
        <p:spPr bwMode="auto">
          <a:xfrm>
            <a:off x="4343400" y="2133600"/>
            <a:ext cx="152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5" name="Picture 15" descr="167"/>
          <p:cNvPicPr>
            <a:picLocks noChangeAspect="1" noChangeArrowheads="1" noCrop="1"/>
          </p:cNvPicPr>
          <p:nvPr/>
        </p:nvPicPr>
        <p:blipFill>
          <a:blip r:embed="rId7">
            <a:lum bright="36000"/>
          </a:blip>
          <a:srcRect/>
          <a:stretch>
            <a:fillRect/>
          </a:stretch>
        </p:blipFill>
        <p:spPr bwMode="auto">
          <a:xfrm>
            <a:off x="1828800" y="1447800"/>
            <a:ext cx="152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6" name="Picture 15" descr="167"/>
          <p:cNvPicPr>
            <a:picLocks noChangeAspect="1" noChangeArrowheads="1" noCrop="1"/>
          </p:cNvPicPr>
          <p:nvPr/>
        </p:nvPicPr>
        <p:blipFill>
          <a:blip r:embed="rId7">
            <a:lum bright="36000"/>
          </a:blip>
          <a:srcRect/>
          <a:stretch>
            <a:fillRect/>
          </a:stretch>
        </p:blipFill>
        <p:spPr bwMode="auto">
          <a:xfrm>
            <a:off x="6858000" y="2209800"/>
            <a:ext cx="152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7" name="Picture 15" descr="167"/>
          <p:cNvPicPr>
            <a:picLocks noChangeAspect="1" noChangeArrowheads="1" noCrop="1"/>
          </p:cNvPicPr>
          <p:nvPr/>
        </p:nvPicPr>
        <p:blipFill>
          <a:blip r:embed="rId7">
            <a:lum bright="36000"/>
          </a:blip>
          <a:srcRect/>
          <a:stretch>
            <a:fillRect/>
          </a:stretch>
        </p:blipFill>
        <p:spPr bwMode="auto">
          <a:xfrm>
            <a:off x="9144000" y="609600"/>
            <a:ext cx="152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43" name="Rectangle 23"/>
          <p:cNvSpPr>
            <a:spLocks noChangeArrowheads="1"/>
          </p:cNvSpPr>
          <p:nvPr/>
        </p:nvSpPr>
        <p:spPr bwMode="auto">
          <a:xfrm>
            <a:off x="4953000" y="5486400"/>
            <a:ext cx="4495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eaLnBrk="0" hangingPunct="0"/>
            <a:endParaRPr lang="en-US" sz="3200" b="1">
              <a:solidFill>
                <a:srgbClr val="0000FF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4839" name="WordArt 25"/>
          <p:cNvSpPr>
            <a:spLocks noChangeArrowheads="1" noChangeShapeType="1" noTextEdit="1"/>
          </p:cNvSpPr>
          <p:nvPr/>
        </p:nvSpPr>
        <p:spPr bwMode="auto">
          <a:xfrm>
            <a:off x="1955800" y="737359"/>
            <a:ext cx="8356600" cy="12151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Segoe Print" panose="02000600000000000000" pitchFamily="2" charset="0"/>
                <a:cs typeface="Times New Roman"/>
              </a:rPr>
              <a:t>Mỹ Đức II </a:t>
            </a:r>
            <a:r>
              <a:rPr lang="en-US" sz="3600" b="1" kern="10" dirty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Segoe Print" panose="02000600000000000000" pitchFamily="2" charset="0"/>
                <a:cs typeface="Times New Roman"/>
              </a:rPr>
              <a:t>PRIMARY SCHOOL</a:t>
            </a:r>
          </a:p>
        </p:txBody>
      </p:sp>
      <p:sp>
        <p:nvSpPr>
          <p:cNvPr id="34840" name="Text Box 24"/>
          <p:cNvSpPr txBox="1">
            <a:spLocks noChangeArrowheads="1"/>
          </p:cNvSpPr>
          <p:nvPr/>
        </p:nvSpPr>
        <p:spPr bwMode="auto">
          <a:xfrm>
            <a:off x="4876800" y="4848149"/>
            <a:ext cx="767815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chemeClr val="hlink"/>
                </a:solidFill>
                <a:latin typeface="Times New Roman" pitchFamily="18" charset="0"/>
              </a:rPr>
              <a:t>Teacher</a:t>
            </a:r>
            <a:r>
              <a:rPr lang="en-US" sz="3600" b="1">
                <a:solidFill>
                  <a:schemeClr val="hlink"/>
                </a:solidFill>
                <a:latin typeface="Times New Roman" pitchFamily="18" charset="0"/>
              </a:rPr>
              <a:t>: </a:t>
            </a:r>
            <a:r>
              <a:rPr lang="en-US" sz="3600" b="1" smtClean="0">
                <a:solidFill>
                  <a:schemeClr val="hlink"/>
                </a:solidFill>
                <a:latin typeface="Times New Roman" pitchFamily="18" charset="0"/>
              </a:rPr>
              <a:t>Nguyễn Thị Hồng Điệp </a:t>
            </a:r>
            <a:endParaRPr lang="en-US" sz="3600" b="1" dirty="0">
              <a:solidFill>
                <a:schemeClr val="hlink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chemeClr val="hlink"/>
                </a:solidFill>
                <a:latin typeface="Times New Roman" pitchFamily="18" charset="0"/>
              </a:rPr>
              <a:t>Class</a:t>
            </a:r>
            <a:r>
              <a:rPr lang="en-US" sz="3600" b="1">
                <a:solidFill>
                  <a:schemeClr val="hlink"/>
                </a:solidFill>
                <a:latin typeface="Times New Roman" pitchFamily="18" charset="0"/>
              </a:rPr>
              <a:t>: </a:t>
            </a:r>
            <a:r>
              <a:rPr lang="en-US" sz="3600" b="1" smtClean="0">
                <a:solidFill>
                  <a:schemeClr val="hlink"/>
                </a:solidFill>
                <a:latin typeface="Times New Roman" pitchFamily="18" charset="0"/>
              </a:rPr>
              <a:t>5 C</a:t>
            </a:r>
            <a:endParaRPr lang="en-US" sz="3600" b="1" dirty="0">
              <a:solidFill>
                <a:schemeClr val="hlink"/>
              </a:solidFill>
              <a:latin typeface=".VnAristote" pitchFamily="34" charset="0"/>
            </a:endParaRPr>
          </a:p>
        </p:txBody>
      </p:sp>
    </p:spTree>
  </p:cSld>
  <p:clrMapOvr>
    <a:masterClrMapping/>
  </p:clrMapOvr>
  <p:transition spd="med">
    <p:wheel spokes="3"/>
    <p:sndAc>
      <p:stSnd>
        <p:snd r:embed="rId3" name="applause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8794" y="39924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8" name="MsPham"/>
          <p:cNvGrpSpPr/>
          <p:nvPr/>
        </p:nvGrpSpPr>
        <p:grpSpPr>
          <a:xfrm>
            <a:off x="7300982" y="2745087"/>
            <a:ext cx="3923494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9" name="1"/>
            <p:cNvSpPr txBox="1"/>
            <p:nvPr/>
          </p:nvSpPr>
          <p:spPr>
            <a:xfrm>
              <a:off x="7649880" y="2745087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by plane</a:t>
              </a:r>
            </a:p>
          </p:txBody>
        </p:sp>
        <p:sp>
          <p:nvSpPr>
            <p:cNvPr id="10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 ɡəʊ baɪ pleɪn/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6" b="20005"/>
          <a:stretch/>
        </p:blipFill>
        <p:spPr>
          <a:xfrm>
            <a:off x="1146219" y="1655786"/>
            <a:ext cx="5796199" cy="355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0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8794" y="39924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7" name="MsPham"/>
          <p:cNvGrpSpPr/>
          <p:nvPr/>
        </p:nvGrpSpPr>
        <p:grpSpPr>
          <a:xfrm>
            <a:off x="7185072" y="2683307"/>
            <a:ext cx="3910616" cy="1231106"/>
            <a:chOff x="7582709" y="2745087"/>
            <a:chExt cx="2667629" cy="1231106"/>
          </a:xfrm>
          <a:solidFill>
            <a:schemeClr val="accent2">
              <a:alpha val="0"/>
            </a:schemeClr>
          </a:solidFill>
        </p:grpSpPr>
        <p:sp>
          <p:nvSpPr>
            <p:cNvPr id="11" name="1"/>
            <p:cNvSpPr txBox="1"/>
            <p:nvPr/>
          </p:nvSpPr>
          <p:spPr>
            <a:xfrm>
              <a:off x="7649880" y="2745087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walk</a:t>
              </a:r>
            </a:p>
          </p:txBody>
        </p:sp>
        <p:sp>
          <p:nvSpPr>
            <p:cNvPr id="12" name="1"/>
            <p:cNvSpPr txBox="1"/>
            <p:nvPr/>
          </p:nvSpPr>
          <p:spPr>
            <a:xfrm>
              <a:off x="7582709" y="345297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/wɔːk/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268" y="1156684"/>
            <a:ext cx="3299764" cy="469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90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kery1"/>
          <p:cNvSpPr/>
          <p:nvPr/>
        </p:nvSpPr>
        <p:spPr>
          <a:xfrm>
            <a:off x="813839" y="1038709"/>
            <a:ext cx="3464482" cy="2492117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1"/>
          <p:cNvSpPr/>
          <p:nvPr/>
        </p:nvSpPr>
        <p:spPr>
          <a:xfrm>
            <a:off x="717180" y="857249"/>
            <a:ext cx="430012" cy="446913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bakery1"/>
          <p:cNvSpPr/>
          <p:nvPr/>
        </p:nvSpPr>
        <p:spPr>
          <a:xfrm>
            <a:off x="6439003" y="1038709"/>
            <a:ext cx="3464482" cy="2492117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1"/>
          <p:cNvSpPr/>
          <p:nvPr/>
        </p:nvSpPr>
        <p:spPr>
          <a:xfrm>
            <a:off x="6473702" y="1038709"/>
            <a:ext cx="430012" cy="446913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" name="bakery1"/>
          <p:cNvSpPr/>
          <p:nvPr/>
        </p:nvSpPr>
        <p:spPr>
          <a:xfrm>
            <a:off x="2417501" y="3771920"/>
            <a:ext cx="3464480" cy="2492116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1"/>
          <p:cNvSpPr/>
          <p:nvPr/>
        </p:nvSpPr>
        <p:spPr>
          <a:xfrm>
            <a:off x="6699861" y="3753717"/>
            <a:ext cx="430012" cy="446912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1" name="bakery1"/>
          <p:cNvSpPr/>
          <p:nvPr/>
        </p:nvSpPr>
        <p:spPr>
          <a:xfrm>
            <a:off x="6699861" y="3771920"/>
            <a:ext cx="3464482" cy="2492116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33710" y="363748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36" name="1"/>
          <p:cNvSpPr txBox="1"/>
          <p:nvPr/>
        </p:nvSpPr>
        <p:spPr>
          <a:xfrm>
            <a:off x="629773" y="2955134"/>
            <a:ext cx="3812146" cy="52322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a boat</a:t>
            </a:r>
          </a:p>
        </p:txBody>
      </p:sp>
      <p:sp>
        <p:nvSpPr>
          <p:cNvPr id="40" name="1"/>
          <p:cNvSpPr txBox="1"/>
          <p:nvPr/>
        </p:nvSpPr>
        <p:spPr>
          <a:xfrm>
            <a:off x="6411697" y="2955134"/>
            <a:ext cx="3812146" cy="52322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a coach</a:t>
            </a:r>
          </a:p>
        </p:txBody>
      </p:sp>
      <p:sp>
        <p:nvSpPr>
          <p:cNvPr id="48" name="1"/>
          <p:cNvSpPr txBox="1"/>
          <p:nvPr/>
        </p:nvSpPr>
        <p:spPr>
          <a:xfrm>
            <a:off x="2377627" y="5708980"/>
            <a:ext cx="3812146" cy="52322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by plane</a:t>
            </a:r>
          </a:p>
        </p:txBody>
      </p:sp>
      <p:sp>
        <p:nvSpPr>
          <p:cNvPr id="52" name="1"/>
          <p:cNvSpPr txBox="1"/>
          <p:nvPr/>
        </p:nvSpPr>
        <p:spPr>
          <a:xfrm>
            <a:off x="6600501" y="5708980"/>
            <a:ext cx="3812146" cy="52322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walk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3877" y="3864699"/>
            <a:ext cx="1330241" cy="189331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6" b="20005"/>
          <a:stretch/>
        </p:blipFill>
        <p:spPr>
          <a:xfrm>
            <a:off x="2790726" y="3864699"/>
            <a:ext cx="2859111" cy="175421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938413" y="1156684"/>
            <a:ext cx="2539989" cy="186167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7144" y="1203422"/>
            <a:ext cx="2583619" cy="1740438"/>
          </a:xfrm>
          <a:prstGeom prst="rect">
            <a:avLst/>
          </a:prstGeom>
        </p:spPr>
      </p:pic>
      <p:sp>
        <p:nvSpPr>
          <p:cNvPr id="27" name="s1">
            <a:extLst>
              <a:ext uri="{FF2B5EF4-FFF2-40B4-BE49-F238E27FC236}">
                <a16:creationId xmlns:a16="http://schemas.microsoft.com/office/drawing/2014/main" id="{0CD18364-BEBC-4219-A151-0DAFFD7958CF}"/>
              </a:ext>
            </a:extLst>
          </p:cNvPr>
          <p:cNvSpPr/>
          <p:nvPr/>
        </p:nvSpPr>
        <p:spPr>
          <a:xfrm>
            <a:off x="2417501" y="3832863"/>
            <a:ext cx="430012" cy="446913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3826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0" grpId="0" animBg="1"/>
      <p:bldP spid="48" grpId="0" animBg="1"/>
      <p:bldP spid="5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EF5C81-753F-445E-8ADB-ACB0CA7AD5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17" y="954157"/>
            <a:ext cx="8839200" cy="470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8620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9C7EBB-F0E0-4C3F-9F9F-C5FE689B53A4}"/>
              </a:ext>
            </a:extLst>
          </p:cNvPr>
          <p:cNvSpPr txBox="1"/>
          <p:nvPr/>
        </p:nvSpPr>
        <p:spPr>
          <a:xfrm>
            <a:off x="4108174" y="1020417"/>
            <a:ext cx="449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 sentences</a:t>
            </a:r>
            <a:endParaRPr lang="vi-VN" sz="4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118981-C709-4500-89B7-CE584148C40E}"/>
              </a:ext>
            </a:extLst>
          </p:cNvPr>
          <p:cNvSpPr txBox="1"/>
          <p:nvPr/>
        </p:nvSpPr>
        <p:spPr>
          <a:xfrm>
            <a:off x="1790700" y="2103783"/>
            <a:ext cx="8610600" cy="2014334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can I get to _________ ?</a:t>
            </a: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=&gt;  You can ________</a:t>
            </a:r>
            <a:endParaRPr lang="vi-VN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99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ttps://s.sachmem.vn/public/characters/Ma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190" y="1074539"/>
            <a:ext cx="731520" cy="7391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sachmem.vn/public/characters/Na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08770" y="1668899"/>
            <a:ext cx="731520" cy="73152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212453125" y="6411913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80937" rIns="0" bIns="80937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Excuse me, where's the 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Helvetica Neue"/>
              </a:rPr>
              <a:t>bus stop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?</a:t>
            </a: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133011038" y="8081963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669714" rIns="0" bIns="66971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It's 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Helvetica Neue"/>
              </a:rPr>
              <a:t>next to the stadium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.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4811" y="460950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 Point and say.</a:t>
            </a:r>
            <a:endParaRPr lang="en-US" sz="2000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3208020" y="861418"/>
            <a:ext cx="7288530" cy="578882"/>
          </a:xfrm>
          <a:prstGeom prst="wedgeRoundRectCallout">
            <a:avLst>
              <a:gd name="adj1" fmla="val -54858"/>
              <a:gd name="adj2" fmla="val -989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How can I get to </a:t>
            </a:r>
            <a:r>
              <a:rPr lang="en-US" sz="2800" b="1" dirty="0">
                <a:solidFill>
                  <a:srgbClr val="F60A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3131820" y="1889999"/>
            <a:ext cx="5559497" cy="578882"/>
          </a:xfrm>
          <a:prstGeom prst="wedgeRoundRectCallout">
            <a:avLst>
              <a:gd name="adj1" fmla="val 58769"/>
              <a:gd name="adj2" fmla="val 1313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634097" y="1896249"/>
            <a:ext cx="37401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walk for five minutes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007618" y="880319"/>
            <a:ext cx="26436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60A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post office</a:t>
            </a:r>
          </a:p>
        </p:txBody>
      </p:sp>
      <p:pic>
        <p:nvPicPr>
          <p:cNvPr id="2049" name="Picture 1" descr="https://s.sachmem.vn/public/images/TA5T2SHS/U16-L2-2-1-bea1e68fca111b0be3eec2e087e86e3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763" y="2629018"/>
            <a:ext cx="5938018" cy="339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11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ttps://s.sachmem.vn/public/characters/Ma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190" y="1074539"/>
            <a:ext cx="731520" cy="7391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sachmem.vn/public/characters/Na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08770" y="1668899"/>
            <a:ext cx="731520" cy="73152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212453125" y="6411913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80937" rIns="0" bIns="80937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Excuse me, where's the 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Helvetica Neue"/>
              </a:rPr>
              <a:t>bus stop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?</a:t>
            </a: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133011038" y="8081963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669714" rIns="0" bIns="66971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It's 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Helvetica Neue"/>
              </a:rPr>
              <a:t>next to the stadium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.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4811" y="460950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 Point and say.</a:t>
            </a:r>
            <a:endParaRPr lang="en-US" sz="2000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3208020" y="861418"/>
            <a:ext cx="7288530" cy="578882"/>
          </a:xfrm>
          <a:prstGeom prst="wedgeRoundRectCallout">
            <a:avLst>
              <a:gd name="adj1" fmla="val -54858"/>
              <a:gd name="adj2" fmla="val -989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How can I get to </a:t>
            </a:r>
            <a:r>
              <a:rPr lang="en-US" sz="2800" b="1" dirty="0">
                <a:solidFill>
                  <a:srgbClr val="F60A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3931213" y="1889999"/>
            <a:ext cx="4760104" cy="578882"/>
          </a:xfrm>
          <a:prstGeom prst="wedgeRoundRectCallout">
            <a:avLst>
              <a:gd name="adj1" fmla="val 58769"/>
              <a:gd name="adj2" fmla="val 1313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636073" y="1926611"/>
            <a:ext cx="20649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a boat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740918" y="880319"/>
            <a:ext cx="30187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60A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Phu Quoc Island</a:t>
            </a:r>
          </a:p>
        </p:txBody>
      </p:sp>
      <p:pic>
        <p:nvPicPr>
          <p:cNvPr id="2050" name="Picture 2" descr="https://s.sachmem.vn/public/images/TA5T2SHS/U16-L2-2-2-108e844086a97ffa2dee9d81f3c9448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20" y="2702083"/>
            <a:ext cx="5745480" cy="328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https://s.sachmem.vn/public/images/TA5T2SHS/U16-L2-2-3-4b018ddef10b9e271cf1ec43a1a84da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7987" y="4888904"/>
            <a:ext cx="4762500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s.sachmem.vn/public/images/TA5T2SHS/U16-L2-2-4-8152c7584fab172d4ec03d441e187ff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9654" y="2382704"/>
            <a:ext cx="4762500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7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ttps://s.sachmem.vn/public/characters/Ma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190" y="1074539"/>
            <a:ext cx="731520" cy="7391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sachmem.vn/public/characters/Na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08770" y="1668899"/>
            <a:ext cx="731520" cy="73152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212453125" y="6411913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80937" rIns="0" bIns="80937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Excuse me, where's the 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Helvetica Neue"/>
              </a:rPr>
              <a:t>bus stop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?</a:t>
            </a: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133011038" y="8081963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669714" rIns="0" bIns="66971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It's 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Helvetica Neue"/>
              </a:rPr>
              <a:t>next to the stadium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.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4811" y="460950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 Point and say.</a:t>
            </a:r>
            <a:endParaRPr lang="en-US" sz="2000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3208020" y="861418"/>
            <a:ext cx="7288530" cy="578882"/>
          </a:xfrm>
          <a:prstGeom prst="wedgeRoundRectCallout">
            <a:avLst>
              <a:gd name="adj1" fmla="val -54858"/>
              <a:gd name="adj2" fmla="val -989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How can I get to </a:t>
            </a:r>
            <a:r>
              <a:rPr lang="en-US" sz="2800" b="1" dirty="0">
                <a:solidFill>
                  <a:srgbClr val="F60A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3931213" y="1889999"/>
            <a:ext cx="4760104" cy="578882"/>
          </a:xfrm>
          <a:prstGeom prst="wedgeRoundRectCallout">
            <a:avLst>
              <a:gd name="adj1" fmla="val 58769"/>
              <a:gd name="adj2" fmla="val 1313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521773" y="1926611"/>
            <a:ext cx="2345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a coach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007618" y="880319"/>
            <a:ext cx="11624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60A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 Pa</a:t>
            </a:r>
          </a:p>
        </p:txBody>
      </p:sp>
      <p:pic>
        <p:nvPicPr>
          <p:cNvPr id="4" name="Picture 3" descr="https://s.sachmem.vn/public/images/TA5T2SHS/U16-L2-2-3-4b018ddef10b9e271cf1ec43a1a84da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421" y="2621247"/>
            <a:ext cx="5785896" cy="330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69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ttps://s.sachmem.vn/public/characters/Ma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190" y="1074539"/>
            <a:ext cx="731520" cy="7391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sachmem.vn/public/characters/Na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08770" y="1668899"/>
            <a:ext cx="731520" cy="73152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212453125" y="6411913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80937" rIns="0" bIns="80937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Excuse me, where's the 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Helvetica Neue"/>
              </a:rPr>
              <a:t>bus stop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?</a:t>
            </a: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133011038" y="8081963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669714" rIns="0" bIns="66971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It's 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Helvetica Neue"/>
              </a:rPr>
              <a:t>next to the stadium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.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4811" y="460950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 Point and say.</a:t>
            </a:r>
            <a:endParaRPr lang="en-US" sz="2000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3208020" y="861418"/>
            <a:ext cx="7288530" cy="578882"/>
          </a:xfrm>
          <a:prstGeom prst="wedgeRoundRectCallout">
            <a:avLst>
              <a:gd name="adj1" fmla="val -54858"/>
              <a:gd name="adj2" fmla="val -989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How can I get to </a:t>
            </a:r>
            <a:r>
              <a:rPr lang="en-US" sz="2800" b="1" dirty="0">
                <a:solidFill>
                  <a:srgbClr val="F60A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3931213" y="1889999"/>
            <a:ext cx="4760104" cy="578882"/>
          </a:xfrm>
          <a:prstGeom prst="wedgeRoundRectCallout">
            <a:avLst>
              <a:gd name="adj1" fmla="val 58769"/>
              <a:gd name="adj2" fmla="val 1313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521773" y="1926611"/>
            <a:ext cx="21820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by plane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626618" y="880319"/>
            <a:ext cx="29995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60A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 Chi Minh city</a:t>
            </a:r>
          </a:p>
        </p:txBody>
      </p:sp>
      <p:pic>
        <p:nvPicPr>
          <p:cNvPr id="15" name="Picture 14" descr="https://s.sachmem.vn/public/images/TA5T2SHS/U16-L2-2-4-8152c7584fab172d4ec03d441e187ff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687" y="2709029"/>
            <a:ext cx="5821680" cy="333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33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Content Placeholder 3">
            <a:extLst>
              <a:ext uri="{FF2B5EF4-FFF2-40B4-BE49-F238E27FC236}">
                <a16:creationId xmlns:a16="http://schemas.microsoft.com/office/drawing/2014/main" id="{8C27136C-6550-4DBB-BB96-40D50DADB6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25613" y="115888"/>
            <a:ext cx="10466387" cy="6742112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EE46A8C-9FC1-44DB-84ED-8634EECD82C9}"/>
              </a:ext>
            </a:extLst>
          </p:cNvPr>
          <p:cNvSpPr/>
          <p:nvPr/>
        </p:nvSpPr>
        <p:spPr>
          <a:xfrm>
            <a:off x="2109626" y="763250"/>
            <a:ext cx="7971888" cy="144655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all" spc="0" normalizeH="0" baseline="0" noProof="0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Play a game</a:t>
            </a:r>
            <a:endParaRPr kumimoji="0" lang="en-US" sz="8800" b="1" i="0" u="none" strike="noStrike" kern="1200" cap="none" spc="0" normalizeH="0" baseline="0" noProof="0" dirty="0">
              <a:ln w="11430"/>
              <a:solidFill>
                <a:srgbClr val="00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Jokerman" pitchFamily="82" charset="0"/>
              <a:ea typeface="+mn-ea"/>
              <a:cs typeface="Arial" charset="0"/>
            </a:endParaRPr>
          </a:p>
        </p:txBody>
      </p:sp>
      <p:pic>
        <p:nvPicPr>
          <p:cNvPr id="10244" name="Picture 1">
            <a:extLst>
              <a:ext uri="{FF2B5EF4-FFF2-40B4-BE49-F238E27FC236}">
                <a16:creationId xmlns:a16="http://schemas.microsoft.com/office/drawing/2014/main" id="{BABF0FB4-489D-46F8-A70F-271280A1DC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4076700"/>
            <a:ext cx="5067300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Box 25">
            <a:extLst>
              <a:ext uri="{FF2B5EF4-FFF2-40B4-BE49-F238E27FC236}">
                <a16:creationId xmlns:a16="http://schemas.microsoft.com/office/drawing/2014/main" id="{6EA5EB4A-53B8-4637-9E75-B38955496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7138" y="339725"/>
            <a:ext cx="48371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7.40741E-7 L 0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3" descr="an30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33600" y="127003"/>
            <a:ext cx="1447800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7" name="Picture 4" descr="33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90700" y="1270000"/>
            <a:ext cx="84582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8" name="AutoShape 6"/>
          <p:cNvSpPr>
            <a:spLocks noChangeArrowheads="1"/>
          </p:cNvSpPr>
          <p:nvPr/>
        </p:nvSpPr>
        <p:spPr bwMode="auto">
          <a:xfrm>
            <a:off x="742064" y="1484316"/>
            <a:ext cx="1612899" cy="47141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8069" name="AutoShape 7"/>
          <p:cNvSpPr>
            <a:spLocks noChangeArrowheads="1"/>
          </p:cNvSpPr>
          <p:nvPr/>
        </p:nvSpPr>
        <p:spPr bwMode="auto">
          <a:xfrm>
            <a:off x="787334" y="1540104"/>
            <a:ext cx="1536700" cy="36933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8070" name="Text Box 8"/>
          <p:cNvSpPr txBox="1">
            <a:spLocks noChangeArrowheads="1"/>
          </p:cNvSpPr>
          <p:nvPr/>
        </p:nvSpPr>
        <p:spPr bwMode="auto">
          <a:xfrm>
            <a:off x="735761" y="1485909"/>
            <a:ext cx="16129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 1</a:t>
            </a:r>
          </a:p>
        </p:txBody>
      </p:sp>
      <p:pic>
        <p:nvPicPr>
          <p:cNvPr id="88076" name="Picture 14" descr="star_tip_md_wht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96400" y="203200"/>
            <a:ext cx="838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2590800" y="6057900"/>
            <a:ext cx="6578600" cy="723900"/>
            <a:chOff x="560" y="3384"/>
            <a:chExt cx="4624" cy="648"/>
          </a:xfrm>
        </p:grpSpPr>
        <p:pic>
          <p:nvPicPr>
            <p:cNvPr id="88082" name="Picture 20" descr="4408"/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648" y="3646"/>
              <a:ext cx="67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083" name="Picture 21" descr="4635"/>
            <p:cNvPicPr>
              <a:picLocks noChangeAspect="1" noChangeArrowheads="1" noCrop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800" y="3568"/>
              <a:ext cx="384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084" name="Picture 22" descr="boo7"/>
            <p:cNvPicPr>
              <a:picLocks noChangeAspect="1" noChangeArrowheads="1" noCrop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560" y="3384"/>
              <a:ext cx="768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085" name="Picture 23" descr="email001"/>
            <p:cNvPicPr>
              <a:picLocks noChangeAspect="1" noChangeArrowheads="1" noCrop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2384" y="3591"/>
              <a:ext cx="640" cy="3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086" name="Picture 24" descr="et5"/>
            <p:cNvPicPr>
              <a:picLocks noChangeAspect="1" noChangeArrowheads="1" noCrop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376" y="3384"/>
              <a:ext cx="365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087" name="Picture 25" descr="glob_anm"/>
            <p:cNvPicPr>
              <a:picLocks noChangeAspect="1" noChangeArrowheads="1" noCrop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3080" y="3520"/>
              <a:ext cx="512" cy="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088" name="Picture 26" descr="ani53"/>
            <p:cNvPicPr>
              <a:picLocks noChangeAspect="1" noChangeArrowheads="1" noCrop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416" y="3472"/>
              <a:ext cx="256" cy="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089" name="Picture 27" descr="mu37"/>
            <p:cNvPicPr>
              <a:picLocks noChangeAspect="1" noChangeArrowheads="1" noCrop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1789" y="3386"/>
              <a:ext cx="691" cy="6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6396" name="AutoShape 28"/>
          <p:cNvSpPr>
            <a:spLocks noChangeArrowheads="1"/>
          </p:cNvSpPr>
          <p:nvPr/>
        </p:nvSpPr>
        <p:spPr bwMode="auto">
          <a:xfrm>
            <a:off x="9067800" y="4038600"/>
            <a:ext cx="1524000" cy="1905000"/>
          </a:xfrm>
          <a:prstGeom prst="cloudCallout">
            <a:avLst>
              <a:gd name="adj1" fmla="val 50315"/>
              <a:gd name="adj2" fmla="val 34000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28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</a:rPr>
              <a:t>10 </a:t>
            </a:r>
            <a:r>
              <a:rPr lang="en-US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</a:rPr>
              <a:t>seconds</a:t>
            </a:r>
          </a:p>
        </p:txBody>
      </p: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8740777" y="2590800"/>
            <a:ext cx="1774825" cy="1371600"/>
            <a:chOff x="4450" y="0"/>
            <a:chExt cx="1118" cy="1104"/>
          </a:xfrm>
        </p:grpSpPr>
        <p:pic>
          <p:nvPicPr>
            <p:cNvPr id="88092" name="Picture 30" descr="CLOCK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8093" name="AutoShape 31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r>
                <a:rPr kumimoji="1" lang="en-US" sz="6600">
                  <a:solidFill>
                    <a:srgbClr val="FF0000"/>
                  </a:solidFill>
                </a:rPr>
                <a:t>01s </a:t>
              </a:r>
            </a:p>
          </p:txBody>
        </p:sp>
      </p:grpSp>
      <p:grpSp>
        <p:nvGrpSpPr>
          <p:cNvPr id="6" name="Group 32"/>
          <p:cNvGrpSpPr>
            <a:grpSpLocks/>
          </p:cNvGrpSpPr>
          <p:nvPr/>
        </p:nvGrpSpPr>
        <p:grpSpPr bwMode="auto">
          <a:xfrm>
            <a:off x="8740777" y="2590800"/>
            <a:ext cx="1774825" cy="1371600"/>
            <a:chOff x="4450" y="0"/>
            <a:chExt cx="1118" cy="1104"/>
          </a:xfrm>
        </p:grpSpPr>
        <p:pic>
          <p:nvPicPr>
            <p:cNvPr id="88095" name="Picture 33" descr="CLOCK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8096" name="AutoShape 34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r>
                <a:rPr kumimoji="1" lang="en-US" sz="6600">
                  <a:solidFill>
                    <a:srgbClr val="FF0000"/>
                  </a:solidFill>
                </a:rPr>
                <a:t>02s </a:t>
              </a:r>
            </a:p>
          </p:txBody>
        </p:sp>
      </p:grpSp>
      <p:grpSp>
        <p:nvGrpSpPr>
          <p:cNvPr id="7" name="Group 35"/>
          <p:cNvGrpSpPr>
            <a:grpSpLocks/>
          </p:cNvGrpSpPr>
          <p:nvPr/>
        </p:nvGrpSpPr>
        <p:grpSpPr bwMode="auto">
          <a:xfrm>
            <a:off x="8740777" y="2590800"/>
            <a:ext cx="1774825" cy="1371600"/>
            <a:chOff x="4450" y="0"/>
            <a:chExt cx="1118" cy="1104"/>
          </a:xfrm>
        </p:grpSpPr>
        <p:pic>
          <p:nvPicPr>
            <p:cNvPr id="88098" name="Picture 36" descr="CLOCK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8099" name="AutoShape 37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r>
                <a:rPr kumimoji="1" lang="en-US" sz="6600">
                  <a:solidFill>
                    <a:srgbClr val="FF0000"/>
                  </a:solidFill>
                </a:rPr>
                <a:t>03s </a:t>
              </a:r>
            </a:p>
          </p:txBody>
        </p:sp>
      </p:grpSp>
      <p:grpSp>
        <p:nvGrpSpPr>
          <p:cNvPr id="8" name="Group 38"/>
          <p:cNvGrpSpPr>
            <a:grpSpLocks/>
          </p:cNvGrpSpPr>
          <p:nvPr/>
        </p:nvGrpSpPr>
        <p:grpSpPr bwMode="auto">
          <a:xfrm>
            <a:off x="8740777" y="2590800"/>
            <a:ext cx="1774825" cy="1371600"/>
            <a:chOff x="4450" y="0"/>
            <a:chExt cx="1118" cy="1104"/>
          </a:xfrm>
        </p:grpSpPr>
        <p:pic>
          <p:nvPicPr>
            <p:cNvPr id="88101" name="Picture 39" descr="CLOCK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8102" name="AutoShape 40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r>
                <a:rPr kumimoji="1" lang="en-US" sz="6600">
                  <a:solidFill>
                    <a:srgbClr val="FF0000"/>
                  </a:solidFill>
                </a:rPr>
                <a:t>04s </a:t>
              </a:r>
            </a:p>
          </p:txBody>
        </p:sp>
      </p:grpSp>
      <p:grpSp>
        <p:nvGrpSpPr>
          <p:cNvPr id="9" name="Group 41"/>
          <p:cNvGrpSpPr>
            <a:grpSpLocks/>
          </p:cNvGrpSpPr>
          <p:nvPr/>
        </p:nvGrpSpPr>
        <p:grpSpPr bwMode="auto">
          <a:xfrm>
            <a:off x="8740777" y="2590800"/>
            <a:ext cx="1774825" cy="1371600"/>
            <a:chOff x="4450" y="0"/>
            <a:chExt cx="1118" cy="1104"/>
          </a:xfrm>
        </p:grpSpPr>
        <p:pic>
          <p:nvPicPr>
            <p:cNvPr id="88104" name="Picture 42" descr="CLOCK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8105" name="AutoShape 43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r>
                <a:rPr kumimoji="1" lang="en-US" sz="6600">
                  <a:solidFill>
                    <a:srgbClr val="FF0000"/>
                  </a:solidFill>
                </a:rPr>
                <a:t>05s </a:t>
              </a:r>
            </a:p>
          </p:txBody>
        </p:sp>
      </p:grpSp>
      <p:grpSp>
        <p:nvGrpSpPr>
          <p:cNvPr id="10" name="Group 44"/>
          <p:cNvGrpSpPr>
            <a:grpSpLocks/>
          </p:cNvGrpSpPr>
          <p:nvPr/>
        </p:nvGrpSpPr>
        <p:grpSpPr bwMode="auto">
          <a:xfrm>
            <a:off x="8740777" y="2590800"/>
            <a:ext cx="1774825" cy="1371600"/>
            <a:chOff x="4450" y="0"/>
            <a:chExt cx="1118" cy="1104"/>
          </a:xfrm>
        </p:grpSpPr>
        <p:pic>
          <p:nvPicPr>
            <p:cNvPr id="88107" name="Picture 45" descr="CLOCK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8108" name="AutoShape 46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r>
                <a:rPr kumimoji="1" lang="en-US" sz="6600">
                  <a:solidFill>
                    <a:srgbClr val="FF0000"/>
                  </a:solidFill>
                </a:rPr>
                <a:t>06s </a:t>
              </a:r>
            </a:p>
          </p:txBody>
        </p:sp>
      </p:grpSp>
      <p:grpSp>
        <p:nvGrpSpPr>
          <p:cNvPr id="11" name="Group 47"/>
          <p:cNvGrpSpPr>
            <a:grpSpLocks/>
          </p:cNvGrpSpPr>
          <p:nvPr/>
        </p:nvGrpSpPr>
        <p:grpSpPr bwMode="auto">
          <a:xfrm>
            <a:off x="8740777" y="2590800"/>
            <a:ext cx="1774825" cy="1371600"/>
            <a:chOff x="4450" y="0"/>
            <a:chExt cx="1118" cy="1104"/>
          </a:xfrm>
        </p:grpSpPr>
        <p:pic>
          <p:nvPicPr>
            <p:cNvPr id="88110" name="Picture 48" descr="CLOCK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8111" name="AutoShape 49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r>
                <a:rPr kumimoji="1" lang="en-US" sz="6600">
                  <a:solidFill>
                    <a:srgbClr val="FF0000"/>
                  </a:solidFill>
                </a:rPr>
                <a:t>07s </a:t>
              </a:r>
            </a:p>
          </p:txBody>
        </p:sp>
      </p:grpSp>
      <p:grpSp>
        <p:nvGrpSpPr>
          <p:cNvPr id="12" name="Group 50"/>
          <p:cNvGrpSpPr>
            <a:grpSpLocks/>
          </p:cNvGrpSpPr>
          <p:nvPr/>
        </p:nvGrpSpPr>
        <p:grpSpPr bwMode="auto">
          <a:xfrm>
            <a:off x="8740777" y="2590800"/>
            <a:ext cx="1774825" cy="1371600"/>
            <a:chOff x="4450" y="0"/>
            <a:chExt cx="1118" cy="1104"/>
          </a:xfrm>
        </p:grpSpPr>
        <p:pic>
          <p:nvPicPr>
            <p:cNvPr id="88113" name="Picture 51" descr="CLOCK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8114" name="AutoShape 52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r>
                <a:rPr kumimoji="1" lang="en-US" sz="6600">
                  <a:solidFill>
                    <a:srgbClr val="FF0000"/>
                  </a:solidFill>
                </a:rPr>
                <a:t>08s </a:t>
              </a:r>
            </a:p>
          </p:txBody>
        </p:sp>
      </p:grpSp>
      <p:grpSp>
        <p:nvGrpSpPr>
          <p:cNvPr id="13" name="Group 53"/>
          <p:cNvGrpSpPr>
            <a:grpSpLocks/>
          </p:cNvGrpSpPr>
          <p:nvPr/>
        </p:nvGrpSpPr>
        <p:grpSpPr bwMode="auto">
          <a:xfrm>
            <a:off x="8740777" y="2590800"/>
            <a:ext cx="1774825" cy="1371600"/>
            <a:chOff x="4450" y="0"/>
            <a:chExt cx="1118" cy="1104"/>
          </a:xfrm>
        </p:grpSpPr>
        <p:pic>
          <p:nvPicPr>
            <p:cNvPr id="88116" name="Picture 54" descr="CLOCK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8117" name="AutoShape 55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r>
                <a:rPr kumimoji="1" lang="en-US" sz="6600">
                  <a:solidFill>
                    <a:srgbClr val="FF0000"/>
                  </a:solidFill>
                </a:rPr>
                <a:t>09s </a:t>
              </a:r>
            </a:p>
          </p:txBody>
        </p:sp>
      </p:grpSp>
      <p:grpSp>
        <p:nvGrpSpPr>
          <p:cNvPr id="14" name="Group 56"/>
          <p:cNvGrpSpPr>
            <a:grpSpLocks/>
          </p:cNvGrpSpPr>
          <p:nvPr/>
        </p:nvGrpSpPr>
        <p:grpSpPr bwMode="auto">
          <a:xfrm>
            <a:off x="8740777" y="2590800"/>
            <a:ext cx="1774825" cy="1371600"/>
            <a:chOff x="4450" y="0"/>
            <a:chExt cx="1118" cy="1104"/>
          </a:xfrm>
        </p:grpSpPr>
        <p:pic>
          <p:nvPicPr>
            <p:cNvPr id="88119" name="Picture 57" descr="CLOCK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8120" name="AutoShape 58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r>
                <a:rPr kumimoji="1" lang="en-US" sz="6600" dirty="0">
                  <a:solidFill>
                    <a:srgbClr val="FF0000"/>
                  </a:solidFill>
                </a:rPr>
                <a:t>10s </a:t>
              </a:r>
            </a:p>
          </p:txBody>
        </p:sp>
      </p:grpSp>
      <p:sp>
        <p:nvSpPr>
          <p:cNvPr id="186442" name="AutoShape 74"/>
          <p:cNvSpPr>
            <a:spLocks noChangeArrowheads="1"/>
          </p:cNvSpPr>
          <p:nvPr/>
        </p:nvSpPr>
        <p:spPr bwMode="auto">
          <a:xfrm>
            <a:off x="9144000" y="4038600"/>
            <a:ext cx="1524000" cy="2133600"/>
          </a:xfrm>
          <a:prstGeom prst="cloudCallout">
            <a:avLst>
              <a:gd name="adj1" fmla="val 43958"/>
              <a:gd name="adj2" fmla="val 29764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28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</a:rPr>
              <a:t>Time up</a:t>
            </a:r>
          </a:p>
        </p:txBody>
      </p:sp>
      <p:sp>
        <p:nvSpPr>
          <p:cNvPr id="88140" name="WordArt 5"/>
          <p:cNvSpPr>
            <a:spLocks noChangeArrowheads="1" noChangeShapeType="1" noTextEdit="1"/>
          </p:cNvSpPr>
          <p:nvPr/>
        </p:nvSpPr>
        <p:spPr bwMode="auto">
          <a:xfrm>
            <a:off x="3886200" y="317500"/>
            <a:ext cx="5181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</a:rPr>
              <a:t>Ring golden bell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9DC62DA-1F5F-422B-8C5D-9499A8940395}"/>
              </a:ext>
            </a:extLst>
          </p:cNvPr>
          <p:cNvGrpSpPr/>
          <p:nvPr/>
        </p:nvGrpSpPr>
        <p:grpSpPr>
          <a:xfrm>
            <a:off x="4271017" y="1511328"/>
            <a:ext cx="3669164" cy="1647144"/>
            <a:chOff x="152399" y="152401"/>
            <a:chExt cx="3743326" cy="2998206"/>
          </a:xfrm>
        </p:grpSpPr>
        <p:pic>
          <p:nvPicPr>
            <p:cNvPr id="67" name="Picture 2" descr="https://s.sachmem.vn/public/images/TA5T1SHS/U3-L2-2-2-13875ba0a51a315449c3f555fee177d5.jpg">
              <a:extLst>
                <a:ext uri="{FF2B5EF4-FFF2-40B4-BE49-F238E27FC236}">
                  <a16:creationId xmlns:a16="http://schemas.microsoft.com/office/drawing/2014/main" id="{8EE70133-2770-4248-A4ED-ACB802398C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47"/>
            <a:stretch/>
          </p:blipFill>
          <p:spPr bwMode="auto">
            <a:xfrm>
              <a:off x="152399" y="152401"/>
              <a:ext cx="3743326" cy="2998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8" name="Rounded Rectangle 17">
              <a:extLst>
                <a:ext uri="{FF2B5EF4-FFF2-40B4-BE49-F238E27FC236}">
                  <a16:creationId xmlns:a16="http://schemas.microsoft.com/office/drawing/2014/main" id="{9DC4E575-981D-4A19-BF36-C57FE33C29E2}"/>
                </a:ext>
              </a:extLst>
            </p:cNvPr>
            <p:cNvSpPr/>
            <p:nvPr/>
          </p:nvSpPr>
          <p:spPr>
            <a:xfrm>
              <a:off x="2100403" y="2883920"/>
              <a:ext cx="1731947" cy="25349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16439327-29FA-49A3-B159-F01181995327}"/>
              </a:ext>
            </a:extLst>
          </p:cNvPr>
          <p:cNvSpPr/>
          <p:nvPr/>
        </p:nvSpPr>
        <p:spPr>
          <a:xfrm>
            <a:off x="2130870" y="3538843"/>
            <a:ext cx="54457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did you get to Do Son beach?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189A60F4-E8A1-42BB-A093-1541FA64BB0A}"/>
              </a:ext>
            </a:extLst>
          </p:cNvPr>
          <p:cNvSpPr/>
          <p:nvPr/>
        </p:nvSpPr>
        <p:spPr>
          <a:xfrm>
            <a:off x="3033191" y="4238187"/>
            <a:ext cx="38667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went by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2AACEF0-B7D1-4AE6-B77E-2AADAD208D64}"/>
              </a:ext>
            </a:extLst>
          </p:cNvPr>
          <p:cNvGrpSpPr/>
          <p:nvPr/>
        </p:nvGrpSpPr>
        <p:grpSpPr>
          <a:xfrm>
            <a:off x="2881356" y="4193583"/>
            <a:ext cx="4488019" cy="623930"/>
            <a:chOff x="3444258" y="1620931"/>
            <a:chExt cx="4488019" cy="646986"/>
          </a:xfrm>
        </p:grpSpPr>
        <p:sp>
          <p:nvSpPr>
            <p:cNvPr id="60" name="Rounded Rectangle 22">
              <a:extLst>
                <a:ext uri="{FF2B5EF4-FFF2-40B4-BE49-F238E27FC236}">
                  <a16:creationId xmlns:a16="http://schemas.microsoft.com/office/drawing/2014/main" id="{0E92ECB7-84D9-48BC-B9B3-855F97BD7B8B}"/>
                </a:ext>
              </a:extLst>
            </p:cNvPr>
            <p:cNvSpPr/>
            <p:nvPr/>
          </p:nvSpPr>
          <p:spPr>
            <a:xfrm>
              <a:off x="3444258" y="1620931"/>
              <a:ext cx="4181667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D93B725B-EA0D-4F94-B3D5-C80A1389FD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l="7459"/>
            <a:stretch/>
          </p:blipFill>
          <p:spPr>
            <a:xfrm>
              <a:off x="7627620" y="1776845"/>
              <a:ext cx="304657" cy="249958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156C4AA-9EE0-4932-B81B-5613CE1F52DC}"/>
              </a:ext>
            </a:extLst>
          </p:cNvPr>
          <p:cNvGrpSpPr/>
          <p:nvPr/>
        </p:nvGrpSpPr>
        <p:grpSpPr>
          <a:xfrm flipH="1">
            <a:off x="1862069" y="3475017"/>
            <a:ext cx="5674566" cy="646986"/>
            <a:chOff x="3245199" y="767956"/>
            <a:chExt cx="5996089" cy="646986"/>
          </a:xfrm>
        </p:grpSpPr>
        <p:sp>
          <p:nvSpPr>
            <p:cNvPr id="69" name="Rounded Rectangle 25">
              <a:extLst>
                <a:ext uri="{FF2B5EF4-FFF2-40B4-BE49-F238E27FC236}">
                  <a16:creationId xmlns:a16="http://schemas.microsoft.com/office/drawing/2014/main" id="{AAD1E93B-5D2A-43A8-899B-13D638141906}"/>
                </a:ext>
              </a:extLst>
            </p:cNvPr>
            <p:cNvSpPr/>
            <p:nvPr/>
          </p:nvSpPr>
          <p:spPr>
            <a:xfrm>
              <a:off x="3245199" y="767956"/>
              <a:ext cx="5713147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0" name="Picture 10" descr="https://s.sachmem.vn/public/temp/bubble-chat-right-top.png">
              <a:extLst>
                <a:ext uri="{FF2B5EF4-FFF2-40B4-BE49-F238E27FC236}">
                  <a16:creationId xmlns:a16="http://schemas.microsoft.com/office/drawing/2014/main" id="{5E440055-7FB1-4734-9449-B477DDE127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5" y="932440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621496B1-A643-480C-8915-D7B82540E6A2}"/>
              </a:ext>
            </a:extLst>
          </p:cNvPr>
          <p:cNvSpPr txBox="1"/>
          <p:nvPr/>
        </p:nvSpPr>
        <p:spPr>
          <a:xfrm>
            <a:off x="1259212" y="5147485"/>
            <a:ext cx="1202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taxi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CF16F53-575B-4092-BA84-D47490B74556}"/>
              </a:ext>
            </a:extLst>
          </p:cNvPr>
          <p:cNvSpPr txBox="1"/>
          <p:nvPr/>
        </p:nvSpPr>
        <p:spPr>
          <a:xfrm>
            <a:off x="4150277" y="5147485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train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F6F4134-C4E4-47A9-A90B-973A0D35D982}"/>
              </a:ext>
            </a:extLst>
          </p:cNvPr>
          <p:cNvSpPr txBox="1"/>
          <p:nvPr/>
        </p:nvSpPr>
        <p:spPr>
          <a:xfrm>
            <a:off x="6193823" y="5157665"/>
            <a:ext cx="1164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bus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F1AE393-E6DF-40D1-BA52-9D2049D3ABEA}"/>
              </a:ext>
            </a:extLst>
          </p:cNvPr>
          <p:cNvSpPr/>
          <p:nvPr/>
        </p:nvSpPr>
        <p:spPr>
          <a:xfrm>
            <a:off x="1192667" y="5157664"/>
            <a:ext cx="580448" cy="575485"/>
          </a:xfrm>
          <a:prstGeom prst="ellipse">
            <a:avLst/>
          </a:prstGeom>
          <a:noFill/>
          <a:ln w="28575">
            <a:solidFill>
              <a:schemeClr val="tx1">
                <a:alpha val="9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545058"/>
      </p:ext>
    </p:extLst>
  </p:cSld>
  <p:clrMapOvr>
    <a:masterClrMapping/>
  </p:clrMapOvr>
  <p:transition spd="slow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8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88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5" dur="1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6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1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1000"/>
                                        <p:tgtEl>
                                          <p:spTgt spid="1863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5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6" dur="500"/>
                                        <p:tgtEl>
                                          <p:spTgt spid="1863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5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5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5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5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500"/>
                            </p:stCondLst>
                            <p:childTnLst>
                              <p:par>
                                <p:cTn id="8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1" dur="1000"/>
                                        <p:tgtEl>
                                          <p:spTgt spid="1864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9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9" grpId="0" animBg="1"/>
      <p:bldP spid="88070" grpId="0"/>
      <p:bldP spid="186396" grpId="0" animBg="1"/>
      <p:bldP spid="186442" grpId="0" animBg="1"/>
      <p:bldP spid="57" grpId="0"/>
      <p:bldP spid="58" grpId="0"/>
      <p:bldP spid="71" grpId="0" build="allAtOnce"/>
      <p:bldP spid="72" grpId="0"/>
      <p:bldP spid="73" grpId="0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0241" y="423861"/>
            <a:ext cx="1496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3. Let’s talk.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820806" y="2236879"/>
            <a:ext cx="74671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I get to _____________________?</a:t>
            </a:r>
          </a:p>
        </p:txBody>
      </p:sp>
      <p:sp>
        <p:nvSpPr>
          <p:cNvPr id="5" name="Rectangle 4"/>
          <p:cNvSpPr/>
          <p:nvPr/>
        </p:nvSpPr>
        <p:spPr>
          <a:xfrm>
            <a:off x="2447333" y="3909556"/>
            <a:ext cx="63632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_______________________.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586" y="1705296"/>
            <a:ext cx="1463040" cy="146304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824875" y="3168336"/>
            <a:ext cx="1463040" cy="1463040"/>
          </a:xfrm>
          <a:prstGeom prst="ellipse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17849862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song mean of transport">
            <a:hlinkClick r:id="" action="ppaction://media"/>
            <a:extLst>
              <a:ext uri="{FF2B5EF4-FFF2-40B4-BE49-F238E27FC236}">
                <a16:creationId xmlns:a16="http://schemas.microsoft.com/office/drawing/2014/main" id="{E2721850-432E-4075-8474-DEBA3A74FC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1635" y="689112"/>
            <a:ext cx="10681252" cy="547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57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9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ow-many-fingers-kids-songs-super-simple-songs_25032020 (audio-extractor.net) [music] - Part">
            <a:hlinkClick r:id="" action="ppaction://media"/>
            <a:extLst>
              <a:ext uri="{FF2B5EF4-FFF2-40B4-BE49-F238E27FC236}">
                <a16:creationId xmlns:a16="http://schemas.microsoft.com/office/drawing/2014/main" id="{69E4516C-C815-414F-96E7-582D99009D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45078" y="1284987"/>
            <a:ext cx="609600" cy="609600"/>
          </a:xfrm>
          <a:prstGeom prst="rect">
            <a:avLst/>
          </a:prstGeom>
        </p:spPr>
      </p:pic>
      <p:pic>
        <p:nvPicPr>
          <p:cNvPr id="6" name="Picture 5" descr="Picture68">
            <a:extLst>
              <a:ext uri="{FF2B5EF4-FFF2-40B4-BE49-F238E27FC236}">
                <a16:creationId xmlns:a16="http://schemas.microsoft.com/office/drawing/2014/main" id="{35D45595-D174-4DB5-928A-50ACD944E6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0358"/>
            <a:ext cx="1428751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Picture68">
            <a:extLst>
              <a:ext uri="{FF2B5EF4-FFF2-40B4-BE49-F238E27FC236}">
                <a16:creationId xmlns:a16="http://schemas.microsoft.com/office/drawing/2014/main" id="{D12948C0-280D-462E-89AA-A35033F0D2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103" y="3219331"/>
            <a:ext cx="1428751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Sở Giáo Dục Và Đào Tạo Vĩnh Phúc">
            <a:extLst>
              <a:ext uri="{FF2B5EF4-FFF2-40B4-BE49-F238E27FC236}">
                <a16:creationId xmlns:a16="http://schemas.microsoft.com/office/drawing/2014/main" id="{8FDB9BFC-3B10-408E-A4C8-6E569E519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45" y="1"/>
            <a:ext cx="1703915" cy="113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1FE5B0-1556-45A0-95C6-84764968B804}"/>
              </a:ext>
            </a:extLst>
          </p:cNvPr>
          <p:cNvSpPr txBox="1"/>
          <p:nvPr/>
        </p:nvSpPr>
        <p:spPr>
          <a:xfrm>
            <a:off x="1046922" y="569843"/>
            <a:ext cx="10827026" cy="5986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can I get to the post office? How can I get to the post office?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can walk for ten minutes - You can take a bus</a:t>
            </a:r>
          </a:p>
          <a:p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Train, plane, boat and coach – motorbike , bike and bus</a:t>
            </a:r>
          </a:p>
          <a:p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Train, plane, boat and coach – motorbike and bus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can I get to the cinema? - How can I get to the cinema?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can go by motorbike – You can take a bus</a:t>
            </a:r>
          </a:p>
          <a:p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Train, plane, boat and coach – motorbike , bike and bus</a:t>
            </a:r>
          </a:p>
          <a:p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Train, plane, boat and coach – motorbike and bus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like motorbike… I like plane and coach… I like bike and bus…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like all of them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84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9779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3" descr="an30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33600" y="127003"/>
            <a:ext cx="1447800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7" name="Picture 4" descr="33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90700" y="1270000"/>
            <a:ext cx="84582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8" name="AutoShape 6"/>
          <p:cNvSpPr>
            <a:spLocks noChangeArrowheads="1"/>
          </p:cNvSpPr>
          <p:nvPr/>
        </p:nvSpPr>
        <p:spPr bwMode="auto">
          <a:xfrm>
            <a:off x="742064" y="1484316"/>
            <a:ext cx="1612899" cy="47141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8069" name="AutoShape 7"/>
          <p:cNvSpPr>
            <a:spLocks noChangeArrowheads="1"/>
          </p:cNvSpPr>
          <p:nvPr/>
        </p:nvSpPr>
        <p:spPr bwMode="auto">
          <a:xfrm>
            <a:off x="787334" y="1540104"/>
            <a:ext cx="1536700" cy="36933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8070" name="Text Box 8"/>
          <p:cNvSpPr txBox="1">
            <a:spLocks noChangeArrowheads="1"/>
          </p:cNvSpPr>
          <p:nvPr/>
        </p:nvSpPr>
        <p:spPr bwMode="auto">
          <a:xfrm>
            <a:off x="735761" y="1485909"/>
            <a:ext cx="16129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 2</a:t>
            </a:r>
          </a:p>
        </p:txBody>
      </p:sp>
      <p:pic>
        <p:nvPicPr>
          <p:cNvPr id="88076" name="Picture 14" descr="star_tip_md_wht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96400" y="203200"/>
            <a:ext cx="838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2590800" y="6057900"/>
            <a:ext cx="6578600" cy="723900"/>
            <a:chOff x="560" y="3384"/>
            <a:chExt cx="4624" cy="648"/>
          </a:xfrm>
        </p:grpSpPr>
        <p:pic>
          <p:nvPicPr>
            <p:cNvPr id="88082" name="Picture 20" descr="4408"/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648" y="3646"/>
              <a:ext cx="67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083" name="Picture 21" descr="4635"/>
            <p:cNvPicPr>
              <a:picLocks noChangeAspect="1" noChangeArrowheads="1" noCrop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800" y="3568"/>
              <a:ext cx="384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084" name="Picture 22" descr="boo7"/>
            <p:cNvPicPr>
              <a:picLocks noChangeAspect="1" noChangeArrowheads="1" noCrop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560" y="3384"/>
              <a:ext cx="768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085" name="Picture 23" descr="email001"/>
            <p:cNvPicPr>
              <a:picLocks noChangeAspect="1" noChangeArrowheads="1" noCrop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2384" y="3591"/>
              <a:ext cx="640" cy="3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086" name="Picture 24" descr="et5"/>
            <p:cNvPicPr>
              <a:picLocks noChangeAspect="1" noChangeArrowheads="1" noCrop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376" y="3384"/>
              <a:ext cx="365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087" name="Picture 25" descr="glob_anm"/>
            <p:cNvPicPr>
              <a:picLocks noChangeAspect="1" noChangeArrowheads="1" noCrop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3080" y="3520"/>
              <a:ext cx="512" cy="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088" name="Picture 26" descr="ani53"/>
            <p:cNvPicPr>
              <a:picLocks noChangeAspect="1" noChangeArrowheads="1" noCrop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416" y="3472"/>
              <a:ext cx="256" cy="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089" name="Picture 27" descr="mu37"/>
            <p:cNvPicPr>
              <a:picLocks noChangeAspect="1" noChangeArrowheads="1" noCrop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1789" y="3386"/>
              <a:ext cx="691" cy="6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6396" name="AutoShape 28"/>
          <p:cNvSpPr>
            <a:spLocks noChangeArrowheads="1"/>
          </p:cNvSpPr>
          <p:nvPr/>
        </p:nvSpPr>
        <p:spPr bwMode="auto">
          <a:xfrm>
            <a:off x="9067800" y="4038600"/>
            <a:ext cx="1524000" cy="1905000"/>
          </a:xfrm>
          <a:prstGeom prst="cloudCallout">
            <a:avLst>
              <a:gd name="adj1" fmla="val 50315"/>
              <a:gd name="adj2" fmla="val 34000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28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</a:rPr>
              <a:t>10 </a:t>
            </a:r>
            <a:r>
              <a:rPr lang="en-US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</a:rPr>
              <a:t>seconds</a:t>
            </a:r>
          </a:p>
        </p:txBody>
      </p: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8740777" y="2590800"/>
            <a:ext cx="1774825" cy="1371600"/>
            <a:chOff x="4450" y="0"/>
            <a:chExt cx="1118" cy="1104"/>
          </a:xfrm>
        </p:grpSpPr>
        <p:pic>
          <p:nvPicPr>
            <p:cNvPr id="88092" name="Picture 30" descr="CLOCK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8093" name="AutoShape 31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r>
                <a:rPr kumimoji="1" lang="en-US" sz="6600">
                  <a:solidFill>
                    <a:srgbClr val="FF0000"/>
                  </a:solidFill>
                </a:rPr>
                <a:t>01s </a:t>
              </a:r>
            </a:p>
          </p:txBody>
        </p:sp>
      </p:grpSp>
      <p:grpSp>
        <p:nvGrpSpPr>
          <p:cNvPr id="6" name="Group 32"/>
          <p:cNvGrpSpPr>
            <a:grpSpLocks/>
          </p:cNvGrpSpPr>
          <p:nvPr/>
        </p:nvGrpSpPr>
        <p:grpSpPr bwMode="auto">
          <a:xfrm>
            <a:off x="8740777" y="2590800"/>
            <a:ext cx="1774825" cy="1371600"/>
            <a:chOff x="4450" y="0"/>
            <a:chExt cx="1118" cy="1104"/>
          </a:xfrm>
        </p:grpSpPr>
        <p:pic>
          <p:nvPicPr>
            <p:cNvPr id="88095" name="Picture 33" descr="CLOCK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8096" name="AutoShape 34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r>
                <a:rPr kumimoji="1" lang="en-US" sz="6600">
                  <a:solidFill>
                    <a:srgbClr val="FF0000"/>
                  </a:solidFill>
                </a:rPr>
                <a:t>02s </a:t>
              </a:r>
            </a:p>
          </p:txBody>
        </p:sp>
      </p:grpSp>
      <p:grpSp>
        <p:nvGrpSpPr>
          <p:cNvPr id="7" name="Group 35"/>
          <p:cNvGrpSpPr>
            <a:grpSpLocks/>
          </p:cNvGrpSpPr>
          <p:nvPr/>
        </p:nvGrpSpPr>
        <p:grpSpPr bwMode="auto">
          <a:xfrm>
            <a:off x="8740777" y="2590800"/>
            <a:ext cx="1774825" cy="1371600"/>
            <a:chOff x="4450" y="0"/>
            <a:chExt cx="1118" cy="1104"/>
          </a:xfrm>
        </p:grpSpPr>
        <p:pic>
          <p:nvPicPr>
            <p:cNvPr id="88098" name="Picture 36" descr="CLOCK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8099" name="AutoShape 37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r>
                <a:rPr kumimoji="1" lang="en-US" sz="6600">
                  <a:solidFill>
                    <a:srgbClr val="FF0000"/>
                  </a:solidFill>
                </a:rPr>
                <a:t>03s </a:t>
              </a:r>
            </a:p>
          </p:txBody>
        </p:sp>
      </p:grpSp>
      <p:grpSp>
        <p:nvGrpSpPr>
          <p:cNvPr id="8" name="Group 38"/>
          <p:cNvGrpSpPr>
            <a:grpSpLocks/>
          </p:cNvGrpSpPr>
          <p:nvPr/>
        </p:nvGrpSpPr>
        <p:grpSpPr bwMode="auto">
          <a:xfrm>
            <a:off x="8740777" y="2590800"/>
            <a:ext cx="1774825" cy="1371600"/>
            <a:chOff x="4450" y="0"/>
            <a:chExt cx="1118" cy="1104"/>
          </a:xfrm>
        </p:grpSpPr>
        <p:pic>
          <p:nvPicPr>
            <p:cNvPr id="88101" name="Picture 39" descr="CLOCK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8102" name="AutoShape 40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r>
                <a:rPr kumimoji="1" lang="en-US" sz="6600">
                  <a:solidFill>
                    <a:srgbClr val="FF0000"/>
                  </a:solidFill>
                </a:rPr>
                <a:t>04s </a:t>
              </a:r>
            </a:p>
          </p:txBody>
        </p:sp>
      </p:grpSp>
      <p:grpSp>
        <p:nvGrpSpPr>
          <p:cNvPr id="9" name="Group 41"/>
          <p:cNvGrpSpPr>
            <a:grpSpLocks/>
          </p:cNvGrpSpPr>
          <p:nvPr/>
        </p:nvGrpSpPr>
        <p:grpSpPr bwMode="auto">
          <a:xfrm>
            <a:off x="8740777" y="2590800"/>
            <a:ext cx="1774825" cy="1371600"/>
            <a:chOff x="4450" y="0"/>
            <a:chExt cx="1118" cy="1104"/>
          </a:xfrm>
        </p:grpSpPr>
        <p:pic>
          <p:nvPicPr>
            <p:cNvPr id="88104" name="Picture 42" descr="CLOCK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8105" name="AutoShape 43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r>
                <a:rPr kumimoji="1" lang="en-US" sz="6600">
                  <a:solidFill>
                    <a:srgbClr val="FF0000"/>
                  </a:solidFill>
                </a:rPr>
                <a:t>05s </a:t>
              </a:r>
            </a:p>
          </p:txBody>
        </p:sp>
      </p:grpSp>
      <p:grpSp>
        <p:nvGrpSpPr>
          <p:cNvPr id="10" name="Group 44"/>
          <p:cNvGrpSpPr>
            <a:grpSpLocks/>
          </p:cNvGrpSpPr>
          <p:nvPr/>
        </p:nvGrpSpPr>
        <p:grpSpPr bwMode="auto">
          <a:xfrm>
            <a:off x="8740777" y="2590800"/>
            <a:ext cx="1774825" cy="1371600"/>
            <a:chOff x="4450" y="0"/>
            <a:chExt cx="1118" cy="1104"/>
          </a:xfrm>
        </p:grpSpPr>
        <p:pic>
          <p:nvPicPr>
            <p:cNvPr id="88107" name="Picture 45" descr="CLOCK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8108" name="AutoShape 46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r>
                <a:rPr kumimoji="1" lang="en-US" sz="6600">
                  <a:solidFill>
                    <a:srgbClr val="FF0000"/>
                  </a:solidFill>
                </a:rPr>
                <a:t>06s </a:t>
              </a:r>
            </a:p>
          </p:txBody>
        </p:sp>
      </p:grpSp>
      <p:grpSp>
        <p:nvGrpSpPr>
          <p:cNvPr id="11" name="Group 47"/>
          <p:cNvGrpSpPr>
            <a:grpSpLocks/>
          </p:cNvGrpSpPr>
          <p:nvPr/>
        </p:nvGrpSpPr>
        <p:grpSpPr bwMode="auto">
          <a:xfrm>
            <a:off x="8740777" y="2590800"/>
            <a:ext cx="1774825" cy="1371600"/>
            <a:chOff x="4450" y="0"/>
            <a:chExt cx="1118" cy="1104"/>
          </a:xfrm>
        </p:grpSpPr>
        <p:pic>
          <p:nvPicPr>
            <p:cNvPr id="88110" name="Picture 48" descr="CLOCK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8111" name="AutoShape 49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r>
                <a:rPr kumimoji="1" lang="en-US" sz="6600">
                  <a:solidFill>
                    <a:srgbClr val="FF0000"/>
                  </a:solidFill>
                </a:rPr>
                <a:t>07s </a:t>
              </a:r>
            </a:p>
          </p:txBody>
        </p:sp>
      </p:grpSp>
      <p:grpSp>
        <p:nvGrpSpPr>
          <p:cNvPr id="12" name="Group 50"/>
          <p:cNvGrpSpPr>
            <a:grpSpLocks/>
          </p:cNvGrpSpPr>
          <p:nvPr/>
        </p:nvGrpSpPr>
        <p:grpSpPr bwMode="auto">
          <a:xfrm>
            <a:off x="8740777" y="2590800"/>
            <a:ext cx="1774825" cy="1371600"/>
            <a:chOff x="4450" y="0"/>
            <a:chExt cx="1118" cy="1104"/>
          </a:xfrm>
        </p:grpSpPr>
        <p:pic>
          <p:nvPicPr>
            <p:cNvPr id="88113" name="Picture 51" descr="CLOCK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8114" name="AutoShape 52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r>
                <a:rPr kumimoji="1" lang="en-US" sz="6600">
                  <a:solidFill>
                    <a:srgbClr val="FF0000"/>
                  </a:solidFill>
                </a:rPr>
                <a:t>08s </a:t>
              </a:r>
            </a:p>
          </p:txBody>
        </p:sp>
      </p:grpSp>
      <p:grpSp>
        <p:nvGrpSpPr>
          <p:cNvPr id="13" name="Group 53"/>
          <p:cNvGrpSpPr>
            <a:grpSpLocks/>
          </p:cNvGrpSpPr>
          <p:nvPr/>
        </p:nvGrpSpPr>
        <p:grpSpPr bwMode="auto">
          <a:xfrm>
            <a:off x="8740777" y="2590800"/>
            <a:ext cx="1774825" cy="1371600"/>
            <a:chOff x="4450" y="0"/>
            <a:chExt cx="1118" cy="1104"/>
          </a:xfrm>
        </p:grpSpPr>
        <p:pic>
          <p:nvPicPr>
            <p:cNvPr id="88116" name="Picture 54" descr="CLOCK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8117" name="AutoShape 55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r>
                <a:rPr kumimoji="1" lang="en-US" sz="6600">
                  <a:solidFill>
                    <a:srgbClr val="FF0000"/>
                  </a:solidFill>
                </a:rPr>
                <a:t>09s </a:t>
              </a:r>
            </a:p>
          </p:txBody>
        </p:sp>
      </p:grpSp>
      <p:grpSp>
        <p:nvGrpSpPr>
          <p:cNvPr id="14" name="Group 56"/>
          <p:cNvGrpSpPr>
            <a:grpSpLocks/>
          </p:cNvGrpSpPr>
          <p:nvPr/>
        </p:nvGrpSpPr>
        <p:grpSpPr bwMode="auto">
          <a:xfrm>
            <a:off x="8740777" y="2590800"/>
            <a:ext cx="1774825" cy="1371600"/>
            <a:chOff x="4450" y="0"/>
            <a:chExt cx="1118" cy="1104"/>
          </a:xfrm>
        </p:grpSpPr>
        <p:pic>
          <p:nvPicPr>
            <p:cNvPr id="88119" name="Picture 57" descr="CLOCK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8120" name="AutoShape 58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r>
                <a:rPr kumimoji="1" lang="en-US" sz="6600" dirty="0">
                  <a:solidFill>
                    <a:srgbClr val="FF0000"/>
                  </a:solidFill>
                </a:rPr>
                <a:t>10s </a:t>
              </a:r>
            </a:p>
          </p:txBody>
        </p:sp>
      </p:grpSp>
      <p:sp>
        <p:nvSpPr>
          <p:cNvPr id="186442" name="AutoShape 74"/>
          <p:cNvSpPr>
            <a:spLocks noChangeArrowheads="1"/>
          </p:cNvSpPr>
          <p:nvPr/>
        </p:nvSpPr>
        <p:spPr bwMode="auto">
          <a:xfrm>
            <a:off x="9144000" y="4038600"/>
            <a:ext cx="1524000" cy="2133600"/>
          </a:xfrm>
          <a:prstGeom prst="cloudCallout">
            <a:avLst>
              <a:gd name="adj1" fmla="val 43958"/>
              <a:gd name="adj2" fmla="val 29764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28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</a:rPr>
              <a:t>Time up</a:t>
            </a:r>
          </a:p>
        </p:txBody>
      </p:sp>
      <p:sp>
        <p:nvSpPr>
          <p:cNvPr id="88140" name="WordArt 5"/>
          <p:cNvSpPr>
            <a:spLocks noChangeArrowheads="1" noChangeShapeType="1" noTextEdit="1"/>
          </p:cNvSpPr>
          <p:nvPr/>
        </p:nvSpPr>
        <p:spPr bwMode="auto">
          <a:xfrm>
            <a:off x="3886200" y="317500"/>
            <a:ext cx="5181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</a:rPr>
              <a:t>Ring golden bell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6439327-29FA-49A3-B159-F01181995327}"/>
              </a:ext>
            </a:extLst>
          </p:cNvPr>
          <p:cNvSpPr/>
          <p:nvPr/>
        </p:nvSpPr>
        <p:spPr>
          <a:xfrm>
            <a:off x="2486949" y="3538843"/>
            <a:ext cx="45480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did you get to London?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189A60F4-E8A1-42BB-A093-1541FA64BB0A}"/>
              </a:ext>
            </a:extLst>
          </p:cNvPr>
          <p:cNvSpPr/>
          <p:nvPr/>
        </p:nvSpPr>
        <p:spPr>
          <a:xfrm>
            <a:off x="3033191" y="4238187"/>
            <a:ext cx="38667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went by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2AACEF0-B7D1-4AE6-B77E-2AADAD208D64}"/>
              </a:ext>
            </a:extLst>
          </p:cNvPr>
          <p:cNvGrpSpPr/>
          <p:nvPr/>
        </p:nvGrpSpPr>
        <p:grpSpPr>
          <a:xfrm>
            <a:off x="2881356" y="4193583"/>
            <a:ext cx="4488019" cy="623930"/>
            <a:chOff x="3444258" y="1620931"/>
            <a:chExt cx="4488019" cy="646986"/>
          </a:xfrm>
        </p:grpSpPr>
        <p:sp>
          <p:nvSpPr>
            <p:cNvPr id="60" name="Rounded Rectangle 22">
              <a:extLst>
                <a:ext uri="{FF2B5EF4-FFF2-40B4-BE49-F238E27FC236}">
                  <a16:creationId xmlns:a16="http://schemas.microsoft.com/office/drawing/2014/main" id="{0E92ECB7-84D9-48BC-B9B3-855F97BD7B8B}"/>
                </a:ext>
              </a:extLst>
            </p:cNvPr>
            <p:cNvSpPr/>
            <p:nvPr/>
          </p:nvSpPr>
          <p:spPr>
            <a:xfrm>
              <a:off x="3444258" y="1620931"/>
              <a:ext cx="4181667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D93B725B-EA0D-4F94-B3D5-C80A1389FD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l="7459"/>
            <a:stretch/>
          </p:blipFill>
          <p:spPr>
            <a:xfrm>
              <a:off x="7627620" y="1776845"/>
              <a:ext cx="304657" cy="249958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156C4AA-9EE0-4932-B81B-5613CE1F52DC}"/>
              </a:ext>
            </a:extLst>
          </p:cNvPr>
          <p:cNvGrpSpPr/>
          <p:nvPr/>
        </p:nvGrpSpPr>
        <p:grpSpPr>
          <a:xfrm flipH="1">
            <a:off x="1862069" y="3475017"/>
            <a:ext cx="5507306" cy="646986"/>
            <a:chOff x="3245199" y="767956"/>
            <a:chExt cx="5996089" cy="646986"/>
          </a:xfrm>
        </p:grpSpPr>
        <p:sp>
          <p:nvSpPr>
            <p:cNvPr id="69" name="Rounded Rectangle 25">
              <a:extLst>
                <a:ext uri="{FF2B5EF4-FFF2-40B4-BE49-F238E27FC236}">
                  <a16:creationId xmlns:a16="http://schemas.microsoft.com/office/drawing/2014/main" id="{AAD1E93B-5D2A-43A8-899B-13D638141906}"/>
                </a:ext>
              </a:extLst>
            </p:cNvPr>
            <p:cNvSpPr/>
            <p:nvPr/>
          </p:nvSpPr>
          <p:spPr>
            <a:xfrm>
              <a:off x="3245199" y="767956"/>
              <a:ext cx="5713147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0" name="Picture 10" descr="https://s.sachmem.vn/public/temp/bubble-chat-right-top.png">
              <a:extLst>
                <a:ext uri="{FF2B5EF4-FFF2-40B4-BE49-F238E27FC236}">
                  <a16:creationId xmlns:a16="http://schemas.microsoft.com/office/drawing/2014/main" id="{5E440055-7FB1-4734-9449-B477DDE127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5" y="932440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621496B1-A643-480C-8915-D7B82540E6A2}"/>
              </a:ext>
            </a:extLst>
          </p:cNvPr>
          <p:cNvSpPr txBox="1"/>
          <p:nvPr/>
        </p:nvSpPr>
        <p:spPr>
          <a:xfrm>
            <a:off x="1259212" y="5147485"/>
            <a:ext cx="1164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bus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CF16F53-575B-4092-BA84-D47490B74556}"/>
              </a:ext>
            </a:extLst>
          </p:cNvPr>
          <p:cNvSpPr txBox="1"/>
          <p:nvPr/>
        </p:nvSpPr>
        <p:spPr>
          <a:xfrm>
            <a:off x="4150277" y="5147485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train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F6F4134-C4E4-47A9-A90B-973A0D35D982}"/>
              </a:ext>
            </a:extLst>
          </p:cNvPr>
          <p:cNvSpPr txBox="1"/>
          <p:nvPr/>
        </p:nvSpPr>
        <p:spPr>
          <a:xfrm>
            <a:off x="6193823" y="5157665"/>
            <a:ext cx="1462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plane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F1AE393-E6DF-40D1-BA52-9D2049D3ABEA}"/>
              </a:ext>
            </a:extLst>
          </p:cNvPr>
          <p:cNvSpPr/>
          <p:nvPr/>
        </p:nvSpPr>
        <p:spPr>
          <a:xfrm>
            <a:off x="6117623" y="5173176"/>
            <a:ext cx="589886" cy="575485"/>
          </a:xfrm>
          <a:prstGeom prst="ellipse">
            <a:avLst/>
          </a:prstGeom>
          <a:noFill/>
          <a:ln w="28575">
            <a:solidFill>
              <a:schemeClr val="tx1">
                <a:alpha val="9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Máy bay Vietnam Airlines từ Nhật Bản về Hà Nội phải hạ cánh khẩn cấp vì bị  doạ bắn - Báo Công an Nhân dân điện tử">
            <a:extLst>
              <a:ext uri="{FF2B5EF4-FFF2-40B4-BE49-F238E27FC236}">
                <a16:creationId xmlns:a16="http://schemas.microsoft.com/office/drawing/2014/main" id="{2C636A28-40D7-45B6-A981-9F3AA55B3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718" y="1496557"/>
            <a:ext cx="3996463" cy="183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9807448"/>
      </p:ext>
    </p:extLst>
  </p:cSld>
  <p:clrMapOvr>
    <a:masterClrMapping/>
  </p:clrMapOvr>
  <p:transition spd="slow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8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88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6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8" dur="1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9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1" dur="1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1863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9" dur="500"/>
                                        <p:tgtEl>
                                          <p:spTgt spid="1863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5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500"/>
                            </p:stCondLst>
                            <p:childTnLst>
                              <p:par>
                                <p:cTn id="8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1000"/>
                                        <p:tgtEl>
                                          <p:spTgt spid="1864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8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9" grpId="0" animBg="1"/>
      <p:bldP spid="88070" grpId="0"/>
      <p:bldP spid="186396" grpId="0" animBg="1"/>
      <p:bldP spid="186442" grpId="0" animBg="1"/>
      <p:bldP spid="57" grpId="0"/>
      <p:bldP spid="58" grpId="0"/>
      <p:bldP spid="71" grpId="0" build="allAtOnce"/>
      <p:bldP spid="72" grpId="0"/>
      <p:bldP spid="73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3" descr="an30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33600" y="127003"/>
            <a:ext cx="1447800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7" name="Picture 4" descr="33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90700" y="1270000"/>
            <a:ext cx="84582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8" name="AutoShape 6"/>
          <p:cNvSpPr>
            <a:spLocks noChangeArrowheads="1"/>
          </p:cNvSpPr>
          <p:nvPr/>
        </p:nvSpPr>
        <p:spPr bwMode="auto">
          <a:xfrm>
            <a:off x="742064" y="1484316"/>
            <a:ext cx="1612899" cy="47141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8069" name="AutoShape 7"/>
          <p:cNvSpPr>
            <a:spLocks noChangeArrowheads="1"/>
          </p:cNvSpPr>
          <p:nvPr/>
        </p:nvSpPr>
        <p:spPr bwMode="auto">
          <a:xfrm>
            <a:off x="787334" y="1540104"/>
            <a:ext cx="1536700" cy="36933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8070" name="Text Box 8"/>
          <p:cNvSpPr txBox="1">
            <a:spLocks noChangeArrowheads="1"/>
          </p:cNvSpPr>
          <p:nvPr/>
        </p:nvSpPr>
        <p:spPr bwMode="auto">
          <a:xfrm>
            <a:off x="735761" y="1485909"/>
            <a:ext cx="16129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 3</a:t>
            </a:r>
          </a:p>
        </p:txBody>
      </p:sp>
      <p:pic>
        <p:nvPicPr>
          <p:cNvPr id="88076" name="Picture 14" descr="star_tip_md_wht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96400" y="203200"/>
            <a:ext cx="838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2590800" y="6057900"/>
            <a:ext cx="6578600" cy="723900"/>
            <a:chOff x="560" y="3384"/>
            <a:chExt cx="4624" cy="648"/>
          </a:xfrm>
        </p:grpSpPr>
        <p:pic>
          <p:nvPicPr>
            <p:cNvPr id="88082" name="Picture 20" descr="4408"/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648" y="3646"/>
              <a:ext cx="67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083" name="Picture 21" descr="4635"/>
            <p:cNvPicPr>
              <a:picLocks noChangeAspect="1" noChangeArrowheads="1" noCrop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800" y="3568"/>
              <a:ext cx="384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084" name="Picture 22" descr="boo7"/>
            <p:cNvPicPr>
              <a:picLocks noChangeAspect="1" noChangeArrowheads="1" noCrop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560" y="3384"/>
              <a:ext cx="768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085" name="Picture 23" descr="email001"/>
            <p:cNvPicPr>
              <a:picLocks noChangeAspect="1" noChangeArrowheads="1" noCrop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2384" y="3591"/>
              <a:ext cx="640" cy="3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086" name="Picture 24" descr="et5"/>
            <p:cNvPicPr>
              <a:picLocks noChangeAspect="1" noChangeArrowheads="1" noCrop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376" y="3384"/>
              <a:ext cx="365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087" name="Picture 25" descr="glob_anm"/>
            <p:cNvPicPr>
              <a:picLocks noChangeAspect="1" noChangeArrowheads="1" noCrop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3080" y="3520"/>
              <a:ext cx="512" cy="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088" name="Picture 26" descr="ani53"/>
            <p:cNvPicPr>
              <a:picLocks noChangeAspect="1" noChangeArrowheads="1" noCrop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416" y="3472"/>
              <a:ext cx="256" cy="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089" name="Picture 27" descr="mu37"/>
            <p:cNvPicPr>
              <a:picLocks noChangeAspect="1" noChangeArrowheads="1" noCrop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1789" y="3386"/>
              <a:ext cx="691" cy="6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6396" name="AutoShape 28"/>
          <p:cNvSpPr>
            <a:spLocks noChangeArrowheads="1"/>
          </p:cNvSpPr>
          <p:nvPr/>
        </p:nvSpPr>
        <p:spPr bwMode="auto">
          <a:xfrm>
            <a:off x="9067800" y="4038600"/>
            <a:ext cx="1524000" cy="1905000"/>
          </a:xfrm>
          <a:prstGeom prst="cloudCallout">
            <a:avLst>
              <a:gd name="adj1" fmla="val 50315"/>
              <a:gd name="adj2" fmla="val 34000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28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</a:rPr>
              <a:t>10 </a:t>
            </a:r>
            <a:r>
              <a:rPr lang="en-US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</a:rPr>
              <a:t>seconds</a:t>
            </a:r>
          </a:p>
        </p:txBody>
      </p: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8740777" y="2590800"/>
            <a:ext cx="1774825" cy="1371600"/>
            <a:chOff x="4450" y="0"/>
            <a:chExt cx="1118" cy="1104"/>
          </a:xfrm>
        </p:grpSpPr>
        <p:pic>
          <p:nvPicPr>
            <p:cNvPr id="88092" name="Picture 30" descr="CLOCK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8093" name="AutoShape 31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r>
                <a:rPr kumimoji="1" lang="en-US" sz="6600">
                  <a:solidFill>
                    <a:srgbClr val="FF0000"/>
                  </a:solidFill>
                </a:rPr>
                <a:t>01s </a:t>
              </a:r>
            </a:p>
          </p:txBody>
        </p:sp>
      </p:grpSp>
      <p:grpSp>
        <p:nvGrpSpPr>
          <p:cNvPr id="6" name="Group 32"/>
          <p:cNvGrpSpPr>
            <a:grpSpLocks/>
          </p:cNvGrpSpPr>
          <p:nvPr/>
        </p:nvGrpSpPr>
        <p:grpSpPr bwMode="auto">
          <a:xfrm>
            <a:off x="8740777" y="2590800"/>
            <a:ext cx="1774825" cy="1371600"/>
            <a:chOff x="4450" y="0"/>
            <a:chExt cx="1118" cy="1104"/>
          </a:xfrm>
        </p:grpSpPr>
        <p:pic>
          <p:nvPicPr>
            <p:cNvPr id="88095" name="Picture 33" descr="CLOCK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8096" name="AutoShape 34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r>
                <a:rPr kumimoji="1" lang="en-US" sz="6600">
                  <a:solidFill>
                    <a:srgbClr val="FF0000"/>
                  </a:solidFill>
                </a:rPr>
                <a:t>02s </a:t>
              </a:r>
            </a:p>
          </p:txBody>
        </p:sp>
      </p:grpSp>
      <p:grpSp>
        <p:nvGrpSpPr>
          <p:cNvPr id="7" name="Group 35"/>
          <p:cNvGrpSpPr>
            <a:grpSpLocks/>
          </p:cNvGrpSpPr>
          <p:nvPr/>
        </p:nvGrpSpPr>
        <p:grpSpPr bwMode="auto">
          <a:xfrm>
            <a:off x="8740777" y="2590800"/>
            <a:ext cx="1774825" cy="1371600"/>
            <a:chOff x="4450" y="0"/>
            <a:chExt cx="1118" cy="1104"/>
          </a:xfrm>
        </p:grpSpPr>
        <p:pic>
          <p:nvPicPr>
            <p:cNvPr id="88098" name="Picture 36" descr="CLOCK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8099" name="AutoShape 37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r>
                <a:rPr kumimoji="1" lang="en-US" sz="6600">
                  <a:solidFill>
                    <a:srgbClr val="FF0000"/>
                  </a:solidFill>
                </a:rPr>
                <a:t>03s </a:t>
              </a:r>
            </a:p>
          </p:txBody>
        </p:sp>
      </p:grpSp>
      <p:grpSp>
        <p:nvGrpSpPr>
          <p:cNvPr id="8" name="Group 38"/>
          <p:cNvGrpSpPr>
            <a:grpSpLocks/>
          </p:cNvGrpSpPr>
          <p:nvPr/>
        </p:nvGrpSpPr>
        <p:grpSpPr bwMode="auto">
          <a:xfrm>
            <a:off x="8740777" y="2590800"/>
            <a:ext cx="1774825" cy="1371600"/>
            <a:chOff x="4450" y="0"/>
            <a:chExt cx="1118" cy="1104"/>
          </a:xfrm>
        </p:grpSpPr>
        <p:pic>
          <p:nvPicPr>
            <p:cNvPr id="88101" name="Picture 39" descr="CLOCK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8102" name="AutoShape 40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r>
                <a:rPr kumimoji="1" lang="en-US" sz="6600">
                  <a:solidFill>
                    <a:srgbClr val="FF0000"/>
                  </a:solidFill>
                </a:rPr>
                <a:t>04s </a:t>
              </a:r>
            </a:p>
          </p:txBody>
        </p:sp>
      </p:grpSp>
      <p:grpSp>
        <p:nvGrpSpPr>
          <p:cNvPr id="9" name="Group 41"/>
          <p:cNvGrpSpPr>
            <a:grpSpLocks/>
          </p:cNvGrpSpPr>
          <p:nvPr/>
        </p:nvGrpSpPr>
        <p:grpSpPr bwMode="auto">
          <a:xfrm>
            <a:off x="8740777" y="2590800"/>
            <a:ext cx="1774825" cy="1371600"/>
            <a:chOff x="4450" y="0"/>
            <a:chExt cx="1118" cy="1104"/>
          </a:xfrm>
        </p:grpSpPr>
        <p:pic>
          <p:nvPicPr>
            <p:cNvPr id="88104" name="Picture 42" descr="CLOCK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8105" name="AutoShape 43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r>
                <a:rPr kumimoji="1" lang="en-US" sz="6600">
                  <a:solidFill>
                    <a:srgbClr val="FF0000"/>
                  </a:solidFill>
                </a:rPr>
                <a:t>05s </a:t>
              </a:r>
            </a:p>
          </p:txBody>
        </p:sp>
      </p:grpSp>
      <p:grpSp>
        <p:nvGrpSpPr>
          <p:cNvPr id="10" name="Group 44"/>
          <p:cNvGrpSpPr>
            <a:grpSpLocks/>
          </p:cNvGrpSpPr>
          <p:nvPr/>
        </p:nvGrpSpPr>
        <p:grpSpPr bwMode="auto">
          <a:xfrm>
            <a:off x="8740777" y="2590800"/>
            <a:ext cx="1774825" cy="1371600"/>
            <a:chOff x="4450" y="0"/>
            <a:chExt cx="1118" cy="1104"/>
          </a:xfrm>
        </p:grpSpPr>
        <p:pic>
          <p:nvPicPr>
            <p:cNvPr id="88107" name="Picture 45" descr="CLOCK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8108" name="AutoShape 46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r>
                <a:rPr kumimoji="1" lang="en-US" sz="6600">
                  <a:solidFill>
                    <a:srgbClr val="FF0000"/>
                  </a:solidFill>
                </a:rPr>
                <a:t>06s </a:t>
              </a:r>
            </a:p>
          </p:txBody>
        </p:sp>
      </p:grpSp>
      <p:grpSp>
        <p:nvGrpSpPr>
          <p:cNvPr id="11" name="Group 47"/>
          <p:cNvGrpSpPr>
            <a:grpSpLocks/>
          </p:cNvGrpSpPr>
          <p:nvPr/>
        </p:nvGrpSpPr>
        <p:grpSpPr bwMode="auto">
          <a:xfrm>
            <a:off x="8740777" y="2590800"/>
            <a:ext cx="1774825" cy="1371600"/>
            <a:chOff x="4450" y="0"/>
            <a:chExt cx="1118" cy="1104"/>
          </a:xfrm>
        </p:grpSpPr>
        <p:pic>
          <p:nvPicPr>
            <p:cNvPr id="88110" name="Picture 48" descr="CLOCK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8111" name="AutoShape 49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r>
                <a:rPr kumimoji="1" lang="en-US" sz="6600">
                  <a:solidFill>
                    <a:srgbClr val="FF0000"/>
                  </a:solidFill>
                </a:rPr>
                <a:t>07s </a:t>
              </a:r>
            </a:p>
          </p:txBody>
        </p:sp>
      </p:grpSp>
      <p:grpSp>
        <p:nvGrpSpPr>
          <p:cNvPr id="12" name="Group 50"/>
          <p:cNvGrpSpPr>
            <a:grpSpLocks/>
          </p:cNvGrpSpPr>
          <p:nvPr/>
        </p:nvGrpSpPr>
        <p:grpSpPr bwMode="auto">
          <a:xfrm>
            <a:off x="8740777" y="2590800"/>
            <a:ext cx="1774825" cy="1371600"/>
            <a:chOff x="4450" y="0"/>
            <a:chExt cx="1118" cy="1104"/>
          </a:xfrm>
        </p:grpSpPr>
        <p:pic>
          <p:nvPicPr>
            <p:cNvPr id="88113" name="Picture 51" descr="CLOCK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8114" name="AutoShape 52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r>
                <a:rPr kumimoji="1" lang="en-US" sz="6600">
                  <a:solidFill>
                    <a:srgbClr val="FF0000"/>
                  </a:solidFill>
                </a:rPr>
                <a:t>08s </a:t>
              </a:r>
            </a:p>
          </p:txBody>
        </p:sp>
      </p:grpSp>
      <p:grpSp>
        <p:nvGrpSpPr>
          <p:cNvPr id="13" name="Group 53"/>
          <p:cNvGrpSpPr>
            <a:grpSpLocks/>
          </p:cNvGrpSpPr>
          <p:nvPr/>
        </p:nvGrpSpPr>
        <p:grpSpPr bwMode="auto">
          <a:xfrm>
            <a:off x="8740777" y="2590800"/>
            <a:ext cx="1774825" cy="1371600"/>
            <a:chOff x="4450" y="0"/>
            <a:chExt cx="1118" cy="1104"/>
          </a:xfrm>
        </p:grpSpPr>
        <p:pic>
          <p:nvPicPr>
            <p:cNvPr id="88116" name="Picture 54" descr="CLOCK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8117" name="AutoShape 55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r>
                <a:rPr kumimoji="1" lang="en-US" sz="6600">
                  <a:solidFill>
                    <a:srgbClr val="FF0000"/>
                  </a:solidFill>
                </a:rPr>
                <a:t>09s </a:t>
              </a:r>
            </a:p>
          </p:txBody>
        </p:sp>
      </p:grpSp>
      <p:grpSp>
        <p:nvGrpSpPr>
          <p:cNvPr id="14" name="Group 56"/>
          <p:cNvGrpSpPr>
            <a:grpSpLocks/>
          </p:cNvGrpSpPr>
          <p:nvPr/>
        </p:nvGrpSpPr>
        <p:grpSpPr bwMode="auto">
          <a:xfrm>
            <a:off x="8740777" y="2590800"/>
            <a:ext cx="1774825" cy="1371600"/>
            <a:chOff x="4450" y="0"/>
            <a:chExt cx="1118" cy="1104"/>
          </a:xfrm>
        </p:grpSpPr>
        <p:pic>
          <p:nvPicPr>
            <p:cNvPr id="88119" name="Picture 57" descr="CLOCK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8120" name="AutoShape 58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r>
                <a:rPr kumimoji="1" lang="en-US" sz="6600" dirty="0">
                  <a:solidFill>
                    <a:srgbClr val="FF0000"/>
                  </a:solidFill>
                </a:rPr>
                <a:t>10s </a:t>
              </a:r>
            </a:p>
          </p:txBody>
        </p:sp>
      </p:grpSp>
      <p:sp>
        <p:nvSpPr>
          <p:cNvPr id="186442" name="AutoShape 74"/>
          <p:cNvSpPr>
            <a:spLocks noChangeArrowheads="1"/>
          </p:cNvSpPr>
          <p:nvPr/>
        </p:nvSpPr>
        <p:spPr bwMode="auto">
          <a:xfrm>
            <a:off x="9144000" y="4038600"/>
            <a:ext cx="1524000" cy="2133600"/>
          </a:xfrm>
          <a:prstGeom prst="cloudCallout">
            <a:avLst>
              <a:gd name="adj1" fmla="val 43958"/>
              <a:gd name="adj2" fmla="val 29764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28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</a:rPr>
              <a:t>Time up</a:t>
            </a:r>
          </a:p>
        </p:txBody>
      </p:sp>
      <p:sp>
        <p:nvSpPr>
          <p:cNvPr id="88140" name="WordArt 5"/>
          <p:cNvSpPr>
            <a:spLocks noChangeArrowheads="1" noChangeShapeType="1" noTextEdit="1"/>
          </p:cNvSpPr>
          <p:nvPr/>
        </p:nvSpPr>
        <p:spPr bwMode="auto">
          <a:xfrm>
            <a:off x="3886200" y="317500"/>
            <a:ext cx="5181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</a:rPr>
              <a:t>Ring golden bell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6439327-29FA-49A3-B159-F01181995327}"/>
              </a:ext>
            </a:extLst>
          </p:cNvPr>
          <p:cNvSpPr/>
          <p:nvPr/>
        </p:nvSpPr>
        <p:spPr>
          <a:xfrm>
            <a:off x="2706559" y="3538843"/>
            <a:ext cx="41088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did you get to Sapa?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189A60F4-E8A1-42BB-A093-1541FA64BB0A}"/>
              </a:ext>
            </a:extLst>
          </p:cNvPr>
          <p:cNvSpPr/>
          <p:nvPr/>
        </p:nvSpPr>
        <p:spPr>
          <a:xfrm>
            <a:off x="3033191" y="4238187"/>
            <a:ext cx="38667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went by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2AACEF0-B7D1-4AE6-B77E-2AADAD208D64}"/>
              </a:ext>
            </a:extLst>
          </p:cNvPr>
          <p:cNvGrpSpPr/>
          <p:nvPr/>
        </p:nvGrpSpPr>
        <p:grpSpPr>
          <a:xfrm>
            <a:off x="2881356" y="4193583"/>
            <a:ext cx="4488019" cy="623930"/>
            <a:chOff x="3444258" y="1620931"/>
            <a:chExt cx="4488019" cy="646986"/>
          </a:xfrm>
        </p:grpSpPr>
        <p:sp>
          <p:nvSpPr>
            <p:cNvPr id="60" name="Rounded Rectangle 22">
              <a:extLst>
                <a:ext uri="{FF2B5EF4-FFF2-40B4-BE49-F238E27FC236}">
                  <a16:creationId xmlns:a16="http://schemas.microsoft.com/office/drawing/2014/main" id="{0E92ECB7-84D9-48BC-B9B3-855F97BD7B8B}"/>
                </a:ext>
              </a:extLst>
            </p:cNvPr>
            <p:cNvSpPr/>
            <p:nvPr/>
          </p:nvSpPr>
          <p:spPr>
            <a:xfrm>
              <a:off x="3444258" y="1620931"/>
              <a:ext cx="4181667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D93B725B-EA0D-4F94-B3D5-C80A1389FD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l="7459"/>
            <a:stretch/>
          </p:blipFill>
          <p:spPr>
            <a:xfrm>
              <a:off x="7627620" y="1776845"/>
              <a:ext cx="304657" cy="249958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156C4AA-9EE0-4932-B81B-5613CE1F52DC}"/>
              </a:ext>
            </a:extLst>
          </p:cNvPr>
          <p:cNvGrpSpPr/>
          <p:nvPr/>
        </p:nvGrpSpPr>
        <p:grpSpPr>
          <a:xfrm flipH="1">
            <a:off x="1862069" y="3475017"/>
            <a:ext cx="5507306" cy="646986"/>
            <a:chOff x="3245199" y="767956"/>
            <a:chExt cx="5996089" cy="646986"/>
          </a:xfrm>
        </p:grpSpPr>
        <p:sp>
          <p:nvSpPr>
            <p:cNvPr id="69" name="Rounded Rectangle 25">
              <a:extLst>
                <a:ext uri="{FF2B5EF4-FFF2-40B4-BE49-F238E27FC236}">
                  <a16:creationId xmlns:a16="http://schemas.microsoft.com/office/drawing/2014/main" id="{AAD1E93B-5D2A-43A8-899B-13D638141906}"/>
                </a:ext>
              </a:extLst>
            </p:cNvPr>
            <p:cNvSpPr/>
            <p:nvPr/>
          </p:nvSpPr>
          <p:spPr>
            <a:xfrm>
              <a:off x="3245199" y="767956"/>
              <a:ext cx="5713147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0" name="Picture 10" descr="https://s.sachmem.vn/public/temp/bubble-chat-right-top.png">
              <a:extLst>
                <a:ext uri="{FF2B5EF4-FFF2-40B4-BE49-F238E27FC236}">
                  <a16:creationId xmlns:a16="http://schemas.microsoft.com/office/drawing/2014/main" id="{5E440055-7FB1-4734-9449-B477DDE127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5" y="932440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621496B1-A643-480C-8915-D7B82540E6A2}"/>
              </a:ext>
            </a:extLst>
          </p:cNvPr>
          <p:cNvSpPr txBox="1"/>
          <p:nvPr/>
        </p:nvSpPr>
        <p:spPr>
          <a:xfrm>
            <a:off x="1259212" y="5147485"/>
            <a:ext cx="2220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motorbike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CF16F53-575B-4092-BA84-D47490B74556}"/>
              </a:ext>
            </a:extLst>
          </p:cNvPr>
          <p:cNvSpPr txBox="1"/>
          <p:nvPr/>
        </p:nvSpPr>
        <p:spPr>
          <a:xfrm>
            <a:off x="4150277" y="5147485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train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F6F4134-C4E4-47A9-A90B-973A0D35D982}"/>
              </a:ext>
            </a:extLst>
          </p:cNvPr>
          <p:cNvSpPr txBox="1"/>
          <p:nvPr/>
        </p:nvSpPr>
        <p:spPr>
          <a:xfrm>
            <a:off x="6193823" y="5157665"/>
            <a:ext cx="1031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C.car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F1AE393-E6DF-40D1-BA52-9D2049D3ABEA}"/>
              </a:ext>
            </a:extLst>
          </p:cNvPr>
          <p:cNvSpPr/>
          <p:nvPr/>
        </p:nvSpPr>
        <p:spPr>
          <a:xfrm>
            <a:off x="4074077" y="5186755"/>
            <a:ext cx="589886" cy="575485"/>
          </a:xfrm>
          <a:prstGeom prst="ellipse">
            <a:avLst/>
          </a:prstGeom>
          <a:noFill/>
          <a:ln w="28575">
            <a:solidFill>
              <a:schemeClr val="tx1">
                <a:alpha val="9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77EE586E-4EC6-4E54-8F10-20A52E39E3A1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b="1359"/>
          <a:stretch/>
        </p:blipFill>
        <p:spPr>
          <a:xfrm>
            <a:off x="4339307" y="1481134"/>
            <a:ext cx="3316775" cy="164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1310"/>
      </p:ext>
    </p:extLst>
  </p:cSld>
  <p:clrMapOvr>
    <a:masterClrMapping/>
  </p:clrMapOvr>
  <p:transition spd="slow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8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88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0" dur="1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6" dur="1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1000"/>
                                        <p:tgtEl>
                                          <p:spTgt spid="1863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5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4" dur="500"/>
                                        <p:tgtEl>
                                          <p:spTgt spid="1863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5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5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5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1500"/>
                            </p:stCondLst>
                            <p:childTnLst>
                              <p:par>
                                <p:cTn id="8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9" dur="1000"/>
                                        <p:tgtEl>
                                          <p:spTgt spid="1864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9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9" grpId="0" animBg="1"/>
      <p:bldP spid="88070" grpId="0"/>
      <p:bldP spid="186396" grpId="0" animBg="1"/>
      <p:bldP spid="186442" grpId="0" animBg="1"/>
      <p:bldP spid="57" grpId="0"/>
      <p:bldP spid="58" grpId="0"/>
      <p:bldP spid="71" grpId="0" build="allAtOnce"/>
      <p:bldP spid="72" grpId="0"/>
      <p:bldP spid="73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3" descr="an30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33600" y="127003"/>
            <a:ext cx="1447800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7" name="Picture 4" descr="33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90700" y="1270000"/>
            <a:ext cx="84582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8" name="AutoShape 6"/>
          <p:cNvSpPr>
            <a:spLocks noChangeArrowheads="1"/>
          </p:cNvSpPr>
          <p:nvPr/>
        </p:nvSpPr>
        <p:spPr bwMode="auto">
          <a:xfrm>
            <a:off x="742064" y="1484316"/>
            <a:ext cx="1612899" cy="47141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8069" name="AutoShape 7"/>
          <p:cNvSpPr>
            <a:spLocks noChangeArrowheads="1"/>
          </p:cNvSpPr>
          <p:nvPr/>
        </p:nvSpPr>
        <p:spPr bwMode="auto">
          <a:xfrm>
            <a:off x="787334" y="1540104"/>
            <a:ext cx="1536700" cy="36933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8070" name="Text Box 8"/>
          <p:cNvSpPr txBox="1">
            <a:spLocks noChangeArrowheads="1"/>
          </p:cNvSpPr>
          <p:nvPr/>
        </p:nvSpPr>
        <p:spPr bwMode="auto">
          <a:xfrm>
            <a:off x="735761" y="1485909"/>
            <a:ext cx="16129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 4</a:t>
            </a:r>
          </a:p>
        </p:txBody>
      </p:sp>
      <p:pic>
        <p:nvPicPr>
          <p:cNvPr id="88076" name="Picture 14" descr="star_tip_md_wht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96400" y="203200"/>
            <a:ext cx="838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2590800" y="6057900"/>
            <a:ext cx="6578600" cy="723900"/>
            <a:chOff x="560" y="3384"/>
            <a:chExt cx="4624" cy="648"/>
          </a:xfrm>
        </p:grpSpPr>
        <p:pic>
          <p:nvPicPr>
            <p:cNvPr id="88082" name="Picture 20" descr="4408"/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648" y="3646"/>
              <a:ext cx="67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083" name="Picture 21" descr="4635"/>
            <p:cNvPicPr>
              <a:picLocks noChangeAspect="1" noChangeArrowheads="1" noCrop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800" y="3568"/>
              <a:ext cx="384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084" name="Picture 22" descr="boo7"/>
            <p:cNvPicPr>
              <a:picLocks noChangeAspect="1" noChangeArrowheads="1" noCrop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560" y="3384"/>
              <a:ext cx="768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085" name="Picture 23" descr="email001"/>
            <p:cNvPicPr>
              <a:picLocks noChangeAspect="1" noChangeArrowheads="1" noCrop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2384" y="3591"/>
              <a:ext cx="640" cy="3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086" name="Picture 24" descr="et5"/>
            <p:cNvPicPr>
              <a:picLocks noChangeAspect="1" noChangeArrowheads="1" noCrop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376" y="3384"/>
              <a:ext cx="365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087" name="Picture 25" descr="glob_anm"/>
            <p:cNvPicPr>
              <a:picLocks noChangeAspect="1" noChangeArrowheads="1" noCrop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3080" y="3520"/>
              <a:ext cx="512" cy="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088" name="Picture 26" descr="ani53"/>
            <p:cNvPicPr>
              <a:picLocks noChangeAspect="1" noChangeArrowheads="1" noCrop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416" y="3472"/>
              <a:ext cx="256" cy="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089" name="Picture 27" descr="mu37"/>
            <p:cNvPicPr>
              <a:picLocks noChangeAspect="1" noChangeArrowheads="1" noCrop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1789" y="3386"/>
              <a:ext cx="691" cy="6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6396" name="AutoShape 28"/>
          <p:cNvSpPr>
            <a:spLocks noChangeArrowheads="1"/>
          </p:cNvSpPr>
          <p:nvPr/>
        </p:nvSpPr>
        <p:spPr bwMode="auto">
          <a:xfrm>
            <a:off x="9067800" y="4038600"/>
            <a:ext cx="1524000" cy="1905000"/>
          </a:xfrm>
          <a:prstGeom prst="cloudCallout">
            <a:avLst>
              <a:gd name="adj1" fmla="val 50315"/>
              <a:gd name="adj2" fmla="val 34000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28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</a:rPr>
              <a:t>10 </a:t>
            </a:r>
            <a:r>
              <a:rPr lang="en-US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</a:rPr>
              <a:t>seconds</a:t>
            </a:r>
          </a:p>
        </p:txBody>
      </p: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8740777" y="2590800"/>
            <a:ext cx="1774825" cy="1371600"/>
            <a:chOff x="4450" y="0"/>
            <a:chExt cx="1118" cy="1104"/>
          </a:xfrm>
        </p:grpSpPr>
        <p:pic>
          <p:nvPicPr>
            <p:cNvPr id="88092" name="Picture 30" descr="CLOCK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8093" name="AutoShape 31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r>
                <a:rPr kumimoji="1" lang="en-US" sz="6600">
                  <a:solidFill>
                    <a:srgbClr val="FF0000"/>
                  </a:solidFill>
                </a:rPr>
                <a:t>01s </a:t>
              </a:r>
            </a:p>
          </p:txBody>
        </p:sp>
      </p:grpSp>
      <p:grpSp>
        <p:nvGrpSpPr>
          <p:cNvPr id="6" name="Group 32"/>
          <p:cNvGrpSpPr>
            <a:grpSpLocks/>
          </p:cNvGrpSpPr>
          <p:nvPr/>
        </p:nvGrpSpPr>
        <p:grpSpPr bwMode="auto">
          <a:xfrm>
            <a:off x="8740777" y="2590800"/>
            <a:ext cx="1774825" cy="1371600"/>
            <a:chOff x="4450" y="0"/>
            <a:chExt cx="1118" cy="1104"/>
          </a:xfrm>
        </p:grpSpPr>
        <p:pic>
          <p:nvPicPr>
            <p:cNvPr id="88095" name="Picture 33" descr="CLOCK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8096" name="AutoShape 34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r>
                <a:rPr kumimoji="1" lang="en-US" sz="6600">
                  <a:solidFill>
                    <a:srgbClr val="FF0000"/>
                  </a:solidFill>
                </a:rPr>
                <a:t>02s </a:t>
              </a:r>
            </a:p>
          </p:txBody>
        </p:sp>
      </p:grpSp>
      <p:grpSp>
        <p:nvGrpSpPr>
          <p:cNvPr id="7" name="Group 35"/>
          <p:cNvGrpSpPr>
            <a:grpSpLocks/>
          </p:cNvGrpSpPr>
          <p:nvPr/>
        </p:nvGrpSpPr>
        <p:grpSpPr bwMode="auto">
          <a:xfrm>
            <a:off x="8740777" y="2590800"/>
            <a:ext cx="1774825" cy="1371600"/>
            <a:chOff x="4450" y="0"/>
            <a:chExt cx="1118" cy="1104"/>
          </a:xfrm>
        </p:grpSpPr>
        <p:pic>
          <p:nvPicPr>
            <p:cNvPr id="88098" name="Picture 36" descr="CLOCK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8099" name="AutoShape 37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r>
                <a:rPr kumimoji="1" lang="en-US" sz="6600">
                  <a:solidFill>
                    <a:srgbClr val="FF0000"/>
                  </a:solidFill>
                </a:rPr>
                <a:t>03s </a:t>
              </a:r>
            </a:p>
          </p:txBody>
        </p:sp>
      </p:grpSp>
      <p:grpSp>
        <p:nvGrpSpPr>
          <p:cNvPr id="8" name="Group 38"/>
          <p:cNvGrpSpPr>
            <a:grpSpLocks/>
          </p:cNvGrpSpPr>
          <p:nvPr/>
        </p:nvGrpSpPr>
        <p:grpSpPr bwMode="auto">
          <a:xfrm>
            <a:off x="8740777" y="2590800"/>
            <a:ext cx="1774825" cy="1371600"/>
            <a:chOff x="4450" y="0"/>
            <a:chExt cx="1118" cy="1104"/>
          </a:xfrm>
        </p:grpSpPr>
        <p:pic>
          <p:nvPicPr>
            <p:cNvPr id="88101" name="Picture 39" descr="CLOCK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8102" name="AutoShape 40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r>
                <a:rPr kumimoji="1" lang="en-US" sz="6600">
                  <a:solidFill>
                    <a:srgbClr val="FF0000"/>
                  </a:solidFill>
                </a:rPr>
                <a:t>04s </a:t>
              </a:r>
            </a:p>
          </p:txBody>
        </p:sp>
      </p:grpSp>
      <p:grpSp>
        <p:nvGrpSpPr>
          <p:cNvPr id="9" name="Group 41"/>
          <p:cNvGrpSpPr>
            <a:grpSpLocks/>
          </p:cNvGrpSpPr>
          <p:nvPr/>
        </p:nvGrpSpPr>
        <p:grpSpPr bwMode="auto">
          <a:xfrm>
            <a:off x="8740777" y="2590800"/>
            <a:ext cx="1774825" cy="1371600"/>
            <a:chOff x="4450" y="0"/>
            <a:chExt cx="1118" cy="1104"/>
          </a:xfrm>
        </p:grpSpPr>
        <p:pic>
          <p:nvPicPr>
            <p:cNvPr id="88104" name="Picture 42" descr="CLOCK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8105" name="AutoShape 43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r>
                <a:rPr kumimoji="1" lang="en-US" sz="6600">
                  <a:solidFill>
                    <a:srgbClr val="FF0000"/>
                  </a:solidFill>
                </a:rPr>
                <a:t>05s </a:t>
              </a:r>
            </a:p>
          </p:txBody>
        </p:sp>
      </p:grpSp>
      <p:grpSp>
        <p:nvGrpSpPr>
          <p:cNvPr id="10" name="Group 44"/>
          <p:cNvGrpSpPr>
            <a:grpSpLocks/>
          </p:cNvGrpSpPr>
          <p:nvPr/>
        </p:nvGrpSpPr>
        <p:grpSpPr bwMode="auto">
          <a:xfrm>
            <a:off x="8740777" y="2590800"/>
            <a:ext cx="1774825" cy="1371600"/>
            <a:chOff x="4450" y="0"/>
            <a:chExt cx="1118" cy="1104"/>
          </a:xfrm>
        </p:grpSpPr>
        <p:pic>
          <p:nvPicPr>
            <p:cNvPr id="88107" name="Picture 45" descr="CLOCK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8108" name="AutoShape 46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r>
                <a:rPr kumimoji="1" lang="en-US" sz="6600">
                  <a:solidFill>
                    <a:srgbClr val="FF0000"/>
                  </a:solidFill>
                </a:rPr>
                <a:t>06s </a:t>
              </a:r>
            </a:p>
          </p:txBody>
        </p:sp>
      </p:grpSp>
      <p:grpSp>
        <p:nvGrpSpPr>
          <p:cNvPr id="11" name="Group 47"/>
          <p:cNvGrpSpPr>
            <a:grpSpLocks/>
          </p:cNvGrpSpPr>
          <p:nvPr/>
        </p:nvGrpSpPr>
        <p:grpSpPr bwMode="auto">
          <a:xfrm>
            <a:off x="8740777" y="2590800"/>
            <a:ext cx="1774825" cy="1371600"/>
            <a:chOff x="4450" y="0"/>
            <a:chExt cx="1118" cy="1104"/>
          </a:xfrm>
        </p:grpSpPr>
        <p:pic>
          <p:nvPicPr>
            <p:cNvPr id="88110" name="Picture 48" descr="CLOCK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8111" name="AutoShape 49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r>
                <a:rPr kumimoji="1" lang="en-US" sz="6600">
                  <a:solidFill>
                    <a:srgbClr val="FF0000"/>
                  </a:solidFill>
                </a:rPr>
                <a:t>07s </a:t>
              </a:r>
            </a:p>
          </p:txBody>
        </p:sp>
      </p:grpSp>
      <p:grpSp>
        <p:nvGrpSpPr>
          <p:cNvPr id="12" name="Group 50"/>
          <p:cNvGrpSpPr>
            <a:grpSpLocks/>
          </p:cNvGrpSpPr>
          <p:nvPr/>
        </p:nvGrpSpPr>
        <p:grpSpPr bwMode="auto">
          <a:xfrm>
            <a:off x="8740777" y="2590800"/>
            <a:ext cx="1774825" cy="1371600"/>
            <a:chOff x="4450" y="0"/>
            <a:chExt cx="1118" cy="1104"/>
          </a:xfrm>
        </p:grpSpPr>
        <p:pic>
          <p:nvPicPr>
            <p:cNvPr id="88113" name="Picture 51" descr="CLOCK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8114" name="AutoShape 52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r>
                <a:rPr kumimoji="1" lang="en-US" sz="6600">
                  <a:solidFill>
                    <a:srgbClr val="FF0000"/>
                  </a:solidFill>
                </a:rPr>
                <a:t>08s </a:t>
              </a:r>
            </a:p>
          </p:txBody>
        </p:sp>
      </p:grpSp>
      <p:grpSp>
        <p:nvGrpSpPr>
          <p:cNvPr id="13" name="Group 53"/>
          <p:cNvGrpSpPr>
            <a:grpSpLocks/>
          </p:cNvGrpSpPr>
          <p:nvPr/>
        </p:nvGrpSpPr>
        <p:grpSpPr bwMode="auto">
          <a:xfrm>
            <a:off x="8740777" y="2590800"/>
            <a:ext cx="1774825" cy="1371600"/>
            <a:chOff x="4450" y="0"/>
            <a:chExt cx="1118" cy="1104"/>
          </a:xfrm>
        </p:grpSpPr>
        <p:pic>
          <p:nvPicPr>
            <p:cNvPr id="88116" name="Picture 54" descr="CLOCK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8117" name="AutoShape 55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r>
                <a:rPr kumimoji="1" lang="en-US" sz="6600">
                  <a:solidFill>
                    <a:srgbClr val="FF0000"/>
                  </a:solidFill>
                </a:rPr>
                <a:t>09s </a:t>
              </a:r>
            </a:p>
          </p:txBody>
        </p:sp>
      </p:grpSp>
      <p:grpSp>
        <p:nvGrpSpPr>
          <p:cNvPr id="14" name="Group 56"/>
          <p:cNvGrpSpPr>
            <a:grpSpLocks/>
          </p:cNvGrpSpPr>
          <p:nvPr/>
        </p:nvGrpSpPr>
        <p:grpSpPr bwMode="auto">
          <a:xfrm>
            <a:off x="8740777" y="2590800"/>
            <a:ext cx="1774825" cy="1371600"/>
            <a:chOff x="4450" y="0"/>
            <a:chExt cx="1118" cy="1104"/>
          </a:xfrm>
        </p:grpSpPr>
        <p:pic>
          <p:nvPicPr>
            <p:cNvPr id="88119" name="Picture 57" descr="CLOCK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8120" name="AutoShape 58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r>
                <a:rPr kumimoji="1" lang="en-US" sz="6600" dirty="0">
                  <a:solidFill>
                    <a:srgbClr val="FF0000"/>
                  </a:solidFill>
                </a:rPr>
                <a:t>10s </a:t>
              </a:r>
            </a:p>
          </p:txBody>
        </p:sp>
      </p:grpSp>
      <p:sp>
        <p:nvSpPr>
          <p:cNvPr id="186442" name="AutoShape 74"/>
          <p:cNvSpPr>
            <a:spLocks noChangeArrowheads="1"/>
          </p:cNvSpPr>
          <p:nvPr/>
        </p:nvSpPr>
        <p:spPr bwMode="auto">
          <a:xfrm>
            <a:off x="9144000" y="4038600"/>
            <a:ext cx="1524000" cy="2133600"/>
          </a:xfrm>
          <a:prstGeom prst="cloudCallout">
            <a:avLst>
              <a:gd name="adj1" fmla="val 43958"/>
              <a:gd name="adj2" fmla="val 29764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28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</a:rPr>
              <a:t>Time up</a:t>
            </a:r>
          </a:p>
        </p:txBody>
      </p:sp>
      <p:sp>
        <p:nvSpPr>
          <p:cNvPr id="88140" name="WordArt 5"/>
          <p:cNvSpPr>
            <a:spLocks noChangeArrowheads="1" noChangeShapeType="1" noTextEdit="1"/>
          </p:cNvSpPr>
          <p:nvPr/>
        </p:nvSpPr>
        <p:spPr bwMode="auto">
          <a:xfrm>
            <a:off x="3886200" y="317500"/>
            <a:ext cx="5181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</a:rPr>
              <a:t>Ring golden bell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6439327-29FA-49A3-B159-F01181995327}"/>
              </a:ext>
            </a:extLst>
          </p:cNvPr>
          <p:cNvSpPr/>
          <p:nvPr/>
        </p:nvSpPr>
        <p:spPr>
          <a:xfrm>
            <a:off x="2038118" y="3538843"/>
            <a:ext cx="54457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did you get to Do Son beach?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189A60F4-E8A1-42BB-A093-1541FA64BB0A}"/>
              </a:ext>
            </a:extLst>
          </p:cNvPr>
          <p:cNvSpPr/>
          <p:nvPr/>
        </p:nvSpPr>
        <p:spPr>
          <a:xfrm>
            <a:off x="2359232" y="4238187"/>
            <a:ext cx="4674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went by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2AACEF0-B7D1-4AE6-B77E-2AADAD208D64}"/>
              </a:ext>
            </a:extLst>
          </p:cNvPr>
          <p:cNvGrpSpPr/>
          <p:nvPr/>
        </p:nvGrpSpPr>
        <p:grpSpPr>
          <a:xfrm>
            <a:off x="2446232" y="4193583"/>
            <a:ext cx="4923143" cy="623930"/>
            <a:chOff x="3444258" y="1620931"/>
            <a:chExt cx="4488019" cy="646986"/>
          </a:xfrm>
        </p:grpSpPr>
        <p:sp>
          <p:nvSpPr>
            <p:cNvPr id="60" name="Rounded Rectangle 22">
              <a:extLst>
                <a:ext uri="{FF2B5EF4-FFF2-40B4-BE49-F238E27FC236}">
                  <a16:creationId xmlns:a16="http://schemas.microsoft.com/office/drawing/2014/main" id="{0E92ECB7-84D9-48BC-B9B3-855F97BD7B8B}"/>
                </a:ext>
              </a:extLst>
            </p:cNvPr>
            <p:cNvSpPr/>
            <p:nvPr/>
          </p:nvSpPr>
          <p:spPr>
            <a:xfrm>
              <a:off x="3444258" y="1620931"/>
              <a:ext cx="4181667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D93B725B-EA0D-4F94-B3D5-C80A1389FD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l="7459"/>
            <a:stretch/>
          </p:blipFill>
          <p:spPr>
            <a:xfrm>
              <a:off x="7627620" y="1776845"/>
              <a:ext cx="304657" cy="249958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156C4AA-9EE0-4932-B81B-5613CE1F52DC}"/>
              </a:ext>
            </a:extLst>
          </p:cNvPr>
          <p:cNvGrpSpPr/>
          <p:nvPr/>
        </p:nvGrpSpPr>
        <p:grpSpPr>
          <a:xfrm flipH="1">
            <a:off x="1862069" y="3475017"/>
            <a:ext cx="5507306" cy="646986"/>
            <a:chOff x="3245199" y="767956"/>
            <a:chExt cx="5996089" cy="646986"/>
          </a:xfrm>
        </p:grpSpPr>
        <p:sp>
          <p:nvSpPr>
            <p:cNvPr id="69" name="Rounded Rectangle 25">
              <a:extLst>
                <a:ext uri="{FF2B5EF4-FFF2-40B4-BE49-F238E27FC236}">
                  <a16:creationId xmlns:a16="http://schemas.microsoft.com/office/drawing/2014/main" id="{AAD1E93B-5D2A-43A8-899B-13D638141906}"/>
                </a:ext>
              </a:extLst>
            </p:cNvPr>
            <p:cNvSpPr/>
            <p:nvPr/>
          </p:nvSpPr>
          <p:spPr>
            <a:xfrm>
              <a:off x="3245199" y="767956"/>
              <a:ext cx="5713147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0" name="Picture 10" descr="https://s.sachmem.vn/public/temp/bubble-chat-right-top.png">
              <a:extLst>
                <a:ext uri="{FF2B5EF4-FFF2-40B4-BE49-F238E27FC236}">
                  <a16:creationId xmlns:a16="http://schemas.microsoft.com/office/drawing/2014/main" id="{5E440055-7FB1-4734-9449-B477DDE127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5" y="932440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621496B1-A643-480C-8915-D7B82540E6A2}"/>
              </a:ext>
            </a:extLst>
          </p:cNvPr>
          <p:cNvSpPr txBox="1"/>
          <p:nvPr/>
        </p:nvSpPr>
        <p:spPr>
          <a:xfrm>
            <a:off x="1259212" y="5147485"/>
            <a:ext cx="2220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motorbike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CF16F53-575B-4092-BA84-D47490B74556}"/>
              </a:ext>
            </a:extLst>
          </p:cNvPr>
          <p:cNvSpPr txBox="1"/>
          <p:nvPr/>
        </p:nvSpPr>
        <p:spPr>
          <a:xfrm>
            <a:off x="4150277" y="5147485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plane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F6F4134-C4E4-47A9-A90B-973A0D35D982}"/>
              </a:ext>
            </a:extLst>
          </p:cNvPr>
          <p:cNvSpPr txBox="1"/>
          <p:nvPr/>
        </p:nvSpPr>
        <p:spPr>
          <a:xfrm>
            <a:off x="6193823" y="5157665"/>
            <a:ext cx="1120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car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F1AE393-E6DF-40D1-BA52-9D2049D3ABEA}"/>
              </a:ext>
            </a:extLst>
          </p:cNvPr>
          <p:cNvSpPr/>
          <p:nvPr/>
        </p:nvSpPr>
        <p:spPr>
          <a:xfrm>
            <a:off x="1182476" y="5175328"/>
            <a:ext cx="589886" cy="575485"/>
          </a:xfrm>
          <a:prstGeom prst="ellipse">
            <a:avLst/>
          </a:prstGeom>
          <a:noFill/>
          <a:ln w="28575">
            <a:solidFill>
              <a:schemeClr val="tx1">
                <a:alpha val="9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Picture 3" descr="https://s.sachmem.vn/public/images/TA5T1SHS/U3-L2-2-3-ba1cf31dc3f57c59c99ff396497ab22e.jpg">
            <a:extLst>
              <a:ext uri="{FF2B5EF4-FFF2-40B4-BE49-F238E27FC236}">
                <a16:creationId xmlns:a16="http://schemas.microsoft.com/office/drawing/2014/main" id="{7C90C5D9-FDDE-4C97-97FA-BD0E4536BA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66"/>
          <a:stretch/>
        </p:blipFill>
        <p:spPr bwMode="auto">
          <a:xfrm>
            <a:off x="4697453" y="1460678"/>
            <a:ext cx="2786387" cy="175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186758"/>
      </p:ext>
    </p:extLst>
  </p:cSld>
  <p:clrMapOvr>
    <a:masterClrMapping/>
  </p:clrMapOvr>
  <p:transition spd="slow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8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88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8" dur="1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9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1" dur="1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4" dur="1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1000"/>
                                        <p:tgtEl>
                                          <p:spTgt spid="1863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2" dur="500"/>
                                        <p:tgtEl>
                                          <p:spTgt spid="1863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5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5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1500"/>
                            </p:stCondLst>
                            <p:childTnLst>
                              <p:par>
                                <p:cTn id="8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1000"/>
                                        <p:tgtEl>
                                          <p:spTgt spid="1864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9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9" grpId="0" animBg="1"/>
      <p:bldP spid="88070" grpId="0"/>
      <p:bldP spid="186396" grpId="0" animBg="1"/>
      <p:bldP spid="186442" grpId="0" animBg="1"/>
      <p:bldP spid="57" grpId="0"/>
      <p:bldP spid="58" grpId="0"/>
      <p:bldP spid="71" grpId="0" build="allAtOnce"/>
      <p:bldP spid="72" grpId="0"/>
      <p:bldP spid="73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7179407F-F122-47DC-9391-C042A62508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04D3F5AF-DE8F-4115-AAE6-300F7D13637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9220" name="Picture 6" descr="Picture48">
            <a:extLst>
              <a:ext uri="{FF2B5EF4-FFF2-40B4-BE49-F238E27FC236}">
                <a16:creationId xmlns:a16="http://schemas.microsoft.com/office/drawing/2014/main" id="{998B73D0-263C-4A96-8E31-0663DBD44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b="333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02" name="Text Box 30">
            <a:extLst>
              <a:ext uri="{FF2B5EF4-FFF2-40B4-BE49-F238E27FC236}">
                <a16:creationId xmlns:a16="http://schemas.microsoft.com/office/drawing/2014/main" id="{DA6B142F-1FD1-4C9D-B48E-78E05F5F5D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6678" y="2249835"/>
            <a:ext cx="9806609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16: Where’s the post office?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2 </a:t>
            </a:r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alt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1,2,3/ p 42</a:t>
            </a:r>
            <a:endParaRPr lang="en-US" alt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2" name="Text Box 17">
            <a:extLst>
              <a:ext uri="{FF2B5EF4-FFF2-40B4-BE49-F238E27FC236}">
                <a16:creationId xmlns:a16="http://schemas.microsoft.com/office/drawing/2014/main" id="{85798BBD-695A-49B1-AC38-162F90294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7625" y="929795"/>
            <a:ext cx="7283451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733" b="1" i="1" dirty="0">
                <a:solidFill>
                  <a:srgbClr val="002060"/>
                </a:solidFill>
                <a:latin typeface=".VnTime"/>
              </a:rPr>
              <a:t>Thursday, </a:t>
            </a:r>
            <a:r>
              <a:rPr lang="en-US" altLang="en-US" sz="3733" b="1" i="1">
                <a:solidFill>
                  <a:srgbClr val="002060"/>
                </a:solidFill>
                <a:latin typeface=".VnTime"/>
              </a:rPr>
              <a:t>March </a:t>
            </a:r>
            <a:r>
              <a:rPr lang="en-US" altLang="en-US" sz="3733" b="1" i="1" smtClean="0">
                <a:solidFill>
                  <a:srgbClr val="002060"/>
                </a:solidFill>
                <a:latin typeface=".VnTime"/>
              </a:rPr>
              <a:t>22nd </a:t>
            </a:r>
            <a:r>
              <a:rPr lang="en-US" altLang="en-US" sz="3733" b="1" i="1" dirty="0">
                <a:solidFill>
                  <a:srgbClr val="002060"/>
                </a:solidFill>
                <a:latin typeface=".VnTime"/>
              </a:rPr>
              <a:t>2023</a:t>
            </a:r>
            <a:endParaRPr lang="en-US" altLang="en-US" sz="3733" dirty="0">
              <a:solidFill>
                <a:srgbClr val="002060"/>
              </a:solidFill>
              <a:latin typeface=".VnTime"/>
            </a:endParaRPr>
          </a:p>
        </p:txBody>
      </p:sp>
      <p:pic>
        <p:nvPicPr>
          <p:cNvPr id="9" name="Picture 8" descr="Picture68">
            <a:extLst>
              <a:ext uri="{FF2B5EF4-FFF2-40B4-BE49-F238E27FC236}">
                <a16:creationId xmlns:a16="http://schemas.microsoft.com/office/drawing/2014/main" id="{AADB15D3-EECF-4D1A-9AF7-3332F793FF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8" y="643190"/>
            <a:ext cx="1428751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Picture68">
            <a:extLst>
              <a:ext uri="{FF2B5EF4-FFF2-40B4-BE49-F238E27FC236}">
                <a16:creationId xmlns:a16="http://schemas.microsoft.com/office/drawing/2014/main" id="{F79ED6FC-DB75-4C34-8893-C15A05952C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103" y="3219331"/>
            <a:ext cx="1428751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400"/>
                                        <p:tgtEl>
                                          <p:spTgt spid="3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2F07C3-831F-4AD1-A5D8-8A5152F2C2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480314"/>
          </a:xfrm>
          <a:prstGeom prst="rect">
            <a:avLst/>
          </a:prstGeom>
        </p:spPr>
      </p:pic>
      <p:pic>
        <p:nvPicPr>
          <p:cNvPr id="3" name="06-track-6_2">
            <a:hlinkClick r:id="" action="ppaction://media"/>
            <a:extLst>
              <a:ext uri="{FF2B5EF4-FFF2-40B4-BE49-F238E27FC236}">
                <a16:creationId xmlns:a16="http://schemas.microsoft.com/office/drawing/2014/main" id="{0A865B1B-1219-4147-AC80-13D3E7DA0F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2609" y="231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14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8794" y="39924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8" name="MsPham"/>
          <p:cNvGrpSpPr/>
          <p:nvPr/>
        </p:nvGrpSpPr>
        <p:grpSpPr>
          <a:xfrm>
            <a:off x="7300982" y="2745087"/>
            <a:ext cx="3923494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9" name="1"/>
            <p:cNvSpPr txBox="1"/>
            <p:nvPr/>
          </p:nvSpPr>
          <p:spPr>
            <a:xfrm>
              <a:off x="7649880" y="2745087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take a boat</a:t>
              </a:r>
            </a:p>
          </p:txBody>
        </p:sp>
        <p:sp>
          <p:nvSpPr>
            <p:cNvPr id="10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/teɪk ə bəʊt/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365" y="1319595"/>
            <a:ext cx="6277291" cy="422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8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8794" y="39924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8" name="MsPham"/>
          <p:cNvGrpSpPr/>
          <p:nvPr/>
        </p:nvGrpSpPr>
        <p:grpSpPr>
          <a:xfrm>
            <a:off x="7300982" y="2745087"/>
            <a:ext cx="3923494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9" name="1"/>
            <p:cNvSpPr txBox="1"/>
            <p:nvPr/>
          </p:nvSpPr>
          <p:spPr>
            <a:xfrm>
              <a:off x="7649880" y="2745087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take a coach</a:t>
              </a:r>
            </a:p>
          </p:txBody>
        </p:sp>
        <p:sp>
          <p:nvSpPr>
            <p:cNvPr id="10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/teɪk ə kəʊtʃ/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277307" y="1565910"/>
            <a:ext cx="5149252" cy="377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1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1538</TotalTime>
  <Words>518</Words>
  <Application>Microsoft Office PowerPoint</Application>
  <PresentationFormat>Widescreen</PresentationFormat>
  <Paragraphs>153</Paragraphs>
  <Slides>23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Segoe Print</vt:lpstr>
      <vt:lpstr>Times New Roman</vt:lpstr>
      <vt:lpstr>Arial Black</vt:lpstr>
      <vt:lpstr>.VnTime</vt:lpstr>
      <vt:lpstr>.VnAristote</vt:lpstr>
      <vt:lpstr>Arial</vt:lpstr>
      <vt:lpstr>.VnBahamasBH</vt:lpstr>
      <vt:lpstr>Calibri Light</vt:lpstr>
      <vt:lpstr>Jokerman</vt:lpstr>
      <vt:lpstr>Calibri</vt:lpstr>
      <vt:lpstr>Helvetica Neue</vt:lpstr>
      <vt:lpstr>Office Theme</vt:lpstr>
      <vt:lpstr>Diseño predeterminado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DELL</cp:lastModifiedBy>
  <cp:revision>221</cp:revision>
  <dcterms:created xsi:type="dcterms:W3CDTF">2021-01-18T08:34:35Z</dcterms:created>
  <dcterms:modified xsi:type="dcterms:W3CDTF">2023-03-22T03:26:49Z</dcterms:modified>
</cp:coreProperties>
</file>