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1.wav" ContentType="audio/wav"/>
  <Override PartName="/ppt/tags/tag2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  <p:sldMasterId id="2147483928" r:id="rId3"/>
    <p:sldMasterId id="2147483940" r:id="rId4"/>
    <p:sldMasterId id="2147483952" r:id="rId5"/>
  </p:sldMasterIdLst>
  <p:notesMasterIdLst>
    <p:notesMasterId r:id="rId43"/>
  </p:notesMasterIdLst>
  <p:sldIdLst>
    <p:sldId id="520" r:id="rId6"/>
    <p:sldId id="531" r:id="rId7"/>
    <p:sldId id="535" r:id="rId8"/>
    <p:sldId id="532" r:id="rId9"/>
    <p:sldId id="533" r:id="rId10"/>
    <p:sldId id="534" r:id="rId11"/>
    <p:sldId id="536" r:id="rId12"/>
    <p:sldId id="537" r:id="rId13"/>
    <p:sldId id="376" r:id="rId14"/>
    <p:sldId id="522" r:id="rId15"/>
    <p:sldId id="538" r:id="rId16"/>
    <p:sldId id="462" r:id="rId17"/>
    <p:sldId id="449" r:id="rId18"/>
    <p:sldId id="414" r:id="rId19"/>
    <p:sldId id="464" r:id="rId20"/>
    <p:sldId id="466" r:id="rId21"/>
    <p:sldId id="469" r:id="rId22"/>
    <p:sldId id="471" r:id="rId23"/>
    <p:sldId id="424" r:id="rId24"/>
    <p:sldId id="543" r:id="rId25"/>
    <p:sldId id="418" r:id="rId26"/>
    <p:sldId id="440" r:id="rId27"/>
    <p:sldId id="434" r:id="rId28"/>
    <p:sldId id="441" r:id="rId29"/>
    <p:sldId id="442" r:id="rId30"/>
    <p:sldId id="539" r:id="rId31"/>
    <p:sldId id="540" r:id="rId32"/>
    <p:sldId id="544" r:id="rId33"/>
    <p:sldId id="513" r:id="rId34"/>
    <p:sldId id="474" r:id="rId35"/>
    <p:sldId id="514" r:id="rId36"/>
    <p:sldId id="545" r:id="rId37"/>
    <p:sldId id="528" r:id="rId38"/>
    <p:sldId id="529" r:id="rId39"/>
    <p:sldId id="542" r:id="rId40"/>
    <p:sldId id="480" r:id="rId41"/>
    <p:sldId id="482" r:id="rId42"/>
  </p:sldIdLst>
  <p:sldSz cx="18002250" cy="10117138"/>
  <p:notesSz cx="6858000" cy="9144000"/>
  <p:custDataLst>
    <p:tags r:id="rId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801688" indent="-3444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604963" indent="-6905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408238" indent="-1036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3211513" indent="-13827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87">
          <p15:clr>
            <a:srgbClr val="A4A3A4"/>
          </p15:clr>
        </p15:guide>
        <p15:guide id="2" pos="56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0099"/>
    <a:srgbClr val="0033CC"/>
    <a:srgbClr val="F68C18"/>
    <a:srgbClr val="E82699"/>
    <a:srgbClr val="2BD8E1"/>
    <a:srgbClr val="16B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15" autoAdjust="0"/>
  </p:normalViewPr>
  <p:slideViewPr>
    <p:cSldViewPr>
      <p:cViewPr varScale="1">
        <p:scale>
          <a:sx n="47" d="100"/>
          <a:sy n="47" d="100"/>
        </p:scale>
        <p:origin x="534" y="72"/>
      </p:cViewPr>
      <p:guideLst>
        <p:guide orient="horz" pos="3187"/>
        <p:guide pos="5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slide" Target="slides/slide34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42" Type="http://schemas.openxmlformats.org/officeDocument/2006/relationships/slide" Target="slides/slide37.xml" /><Relationship Id="rId47" Type="http://schemas.openxmlformats.org/officeDocument/2006/relationships/theme" Target="theme/theme1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slide" Target="slides/slide33.xml" /><Relationship Id="rId46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slide" Target="slides/slide3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slide" Target="slides/slide32.xml" /><Relationship Id="rId40" Type="http://schemas.openxmlformats.org/officeDocument/2006/relationships/slide" Target="slides/slide35.xml" /><Relationship Id="rId45" Type="http://schemas.openxmlformats.org/officeDocument/2006/relationships/presProps" Target="presProp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4" Type="http://schemas.openxmlformats.org/officeDocument/2006/relationships/tags" Target="tags/tag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Relationship Id="rId43" Type="http://schemas.openxmlformats.org/officeDocument/2006/relationships/notesMaster" Target="notesMasters/notesMaster1.xml" /><Relationship Id="rId48" Type="http://schemas.openxmlformats.org/officeDocument/2006/relationships/tableStyles" Target="tableStyle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41C65-69D5-4A09-B285-81653E89EB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B9B78-3A12-483A-B825-69AD20BE4B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1C1E6A-2DD0-4FA3-BC3B-72633F7492AF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1D9348E-D3E1-4AB7-81EC-8D737EF52E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BEB774-C14B-49DB-8377-4F8FF8AA2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E97F3-26DD-40F6-A7A5-C414DFD167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D968-2F2E-434C-9ACB-15416153E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F28724-C9F6-43D2-A986-769DA2DF2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442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68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496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8238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11513" algn="l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16344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19613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22882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26151" algn="l" defTabSz="160653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4DA46FD-64DF-4885-8227-636B3BE849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EA2F55A4-20F6-48B0-A26C-E3C247EBFB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D2B0E049-635A-4A96-8831-52618E3C6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D593FA-ACA8-449F-B0B3-43C98363D7F8}" type="slidenum">
              <a:rPr lang="en-US" altLang="en-US" sz="1200" smtClean="0"/>
              <a:pPr>
                <a:spcBef>
                  <a:spcPct val="0"/>
                </a:spcBef>
              </a:pPr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3306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170" y="3142873"/>
            <a:ext cx="15301913" cy="2168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339" y="5733045"/>
            <a:ext cx="12601575" cy="25854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9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3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19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26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90A5-DAC3-44CC-B324-9AD18518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5EA50-BB5D-41DD-A74F-9DBCB1CD067A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690CA-A5CE-4CEF-9782-41EA710C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85AD7-1AD6-4BF1-80A6-239B0278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4B90F-3E6A-4E73-9C79-9B3A64C7A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96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6FD-5932-454C-BC8C-0C6F9FB2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F160-8125-4B46-A5A7-29B47D905B21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1AC7D-67EF-4F53-ACC4-7BC9F5FF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10552-4556-4854-946B-6C18D658C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6F682-EE5D-4921-B476-CB7060C87D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5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696965" y="597195"/>
            <a:ext cx="7972872" cy="127354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2097" y="597195"/>
            <a:ext cx="23624827" cy="127354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7A0A8-1886-47D8-AD22-6D81520B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7B2B3-7C7F-494E-94A6-AEDBCF2F7EF5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3523-5249-4F24-B51C-CEF4BCB9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9EF3-EE33-4636-90A5-45DD5018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19C73-A828-4C45-A928-7564FD66C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07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4" y="405157"/>
            <a:ext cx="16202025" cy="8632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3582C9-F7F3-413E-BCA6-9D94DF0C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E1527-5EA0-4330-9593-5A24A7A27A2C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716789-A86C-4CF7-A696-0EEBB0A5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608E52-E480-4541-8519-E0C2535C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87C-2002-4B78-954F-F82F632851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77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0281" y="1655745"/>
            <a:ext cx="13501688" cy="3522263"/>
          </a:xfrm>
        </p:spPr>
        <p:txBody>
          <a:bodyPr anchor="b"/>
          <a:lstStyle>
            <a:lvl1pPr algn="ctr">
              <a:defRPr sz="88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0281" y="5313840"/>
            <a:ext cx="13501688" cy="2442632"/>
          </a:xfrm>
        </p:spPr>
        <p:txBody>
          <a:bodyPr/>
          <a:lstStyle>
            <a:lvl1pPr marL="0" indent="0" algn="ctr">
              <a:buNone/>
              <a:defRPr sz="3540"/>
            </a:lvl1pPr>
            <a:lvl2pPr marL="674461" indent="0" algn="ctr">
              <a:buNone/>
              <a:defRPr sz="2950"/>
            </a:lvl2pPr>
            <a:lvl3pPr marL="1348923" indent="0" algn="ctr">
              <a:buNone/>
              <a:defRPr sz="2655"/>
            </a:lvl3pPr>
            <a:lvl4pPr marL="2023384" indent="0" algn="ctr">
              <a:buNone/>
              <a:defRPr sz="2360"/>
            </a:lvl4pPr>
            <a:lvl5pPr marL="2697846" indent="0" algn="ctr">
              <a:buNone/>
              <a:defRPr sz="2360"/>
            </a:lvl5pPr>
            <a:lvl6pPr marL="3372307" indent="0" algn="ctr">
              <a:buNone/>
              <a:defRPr sz="2360"/>
            </a:lvl6pPr>
            <a:lvl7pPr marL="4046769" indent="0" algn="ctr">
              <a:buNone/>
              <a:defRPr sz="2360"/>
            </a:lvl7pPr>
            <a:lvl8pPr marL="4721230" indent="0" algn="ctr">
              <a:buNone/>
              <a:defRPr sz="2360"/>
            </a:lvl8pPr>
            <a:lvl9pPr marL="5395692" indent="0" algn="ctr">
              <a:buNone/>
              <a:defRPr sz="2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9A157-4061-40A2-A6FB-FDF9112B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EB52-348D-4EEF-AAB9-367EF5308DDD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0230C-1378-4A0F-B586-87E6FC0E2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87FF0-7710-4B23-8383-1B1032CC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319C9-1A7C-439F-A316-B164E1C82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058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8CA19-7647-4EB0-BE81-DEFEAA59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AD73-05A1-4226-9C76-1EFDF79123A4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B4F20-85FB-4EBE-AA3A-47DA8F15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A12DA-70CF-4C28-83BC-46DD1B0A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3DC2-5455-4FB2-8FD2-3D23DFC69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18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278" y="2522260"/>
            <a:ext cx="15526941" cy="4208448"/>
          </a:xfrm>
        </p:spPr>
        <p:txBody>
          <a:bodyPr anchor="b"/>
          <a:lstStyle>
            <a:lvl1pPr>
              <a:defRPr sz="88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278" y="6770521"/>
            <a:ext cx="15526941" cy="2213123"/>
          </a:xfrm>
        </p:spPr>
        <p:txBody>
          <a:bodyPr/>
          <a:lstStyle>
            <a:lvl1pPr marL="0" indent="0">
              <a:buNone/>
              <a:defRPr sz="3540">
                <a:solidFill>
                  <a:schemeClr val="tx1">
                    <a:tint val="75000"/>
                  </a:schemeClr>
                </a:solidFill>
              </a:defRPr>
            </a:lvl1pPr>
            <a:lvl2pPr marL="674461" indent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235DA-DA58-4738-8466-8D2418869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AF31-739B-42B7-A5FF-4DCC1FEE0C39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2BF57-3A53-4F71-8F32-39CD67D3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3D581-8253-4884-85FC-A73E2CD8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0F51D-2799-443C-BFC0-40C4FCA00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178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7655" y="2693220"/>
            <a:ext cx="7650956" cy="6419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3639" y="2693220"/>
            <a:ext cx="7650956" cy="64192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AC88E8-C305-4898-9A75-1277E42A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D0C7-CDF7-42E9-8705-0669FA94B4F2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C29A9B-9DC3-45B9-8A5F-B0004841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0B1716-E3A9-4260-A502-78182CCC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D926-7000-43B7-8D71-7DB395C82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992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999" y="538645"/>
            <a:ext cx="15526941" cy="19555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000" y="2480105"/>
            <a:ext cx="7615795" cy="1215461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000" y="3695566"/>
            <a:ext cx="7615795" cy="543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3639" y="2480105"/>
            <a:ext cx="7653301" cy="1215461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13639" y="3695566"/>
            <a:ext cx="7653301" cy="5435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9C82D2-B7FD-4B5E-B0B9-F2F88F75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54111-6A4F-4DE9-A891-88571206DA7A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A9070E-5612-4DAA-8553-78B46A11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7B332-BE43-4E3B-B39A-4A5EA97A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7BA93-D7DE-4FC4-BADA-ADF69C52F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8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7F3828-84EF-4EFA-88DF-04D2A3EA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A054D-8122-4FBA-9653-116254B17E52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B16AEE-D7C8-4EC9-B362-E31808C6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A50159-C88D-4860-B59E-D9F291C6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8BDEA-445A-4F09-8200-47E75E82E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605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8E6A40-0626-4B30-A6BF-69548A88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46B6-84FD-4D0F-995A-5F5A40FBE541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C661C1-5371-49B1-94C9-5B60F857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29E58A-4443-4CA1-8EF4-D807F873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4C76F-849B-46C4-ABC9-51DFE7084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72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83E05-0DAF-4735-A4CC-A3518A31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6F79-9912-46DE-A88F-A248340D6AE5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B3A61-5452-49F0-8A43-CC924692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5F7D0-A188-45AD-8B32-4AB44865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B3CF-4280-4283-9BC2-49B9F14364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53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000" y="674476"/>
            <a:ext cx="5806194" cy="2360666"/>
          </a:xfrm>
        </p:spPr>
        <p:txBody>
          <a:bodyPr anchor="b"/>
          <a:lstStyle>
            <a:lvl1pPr>
              <a:defRPr sz="47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3301" y="1456681"/>
            <a:ext cx="9113639" cy="7189725"/>
          </a:xfrm>
        </p:spPr>
        <p:txBody>
          <a:bodyPr/>
          <a:lstStyle>
            <a:lvl1pPr>
              <a:defRPr sz="4721"/>
            </a:lvl1pPr>
            <a:lvl2pPr>
              <a:defRPr sz="4131"/>
            </a:lvl2pPr>
            <a:lvl3pPr>
              <a:defRPr sz="3540"/>
            </a:lvl3pPr>
            <a:lvl4pPr>
              <a:defRPr sz="2950"/>
            </a:lvl4pPr>
            <a:lvl5pPr>
              <a:defRPr sz="2950"/>
            </a:lvl5pPr>
            <a:lvl6pPr>
              <a:defRPr sz="2950"/>
            </a:lvl6pPr>
            <a:lvl7pPr>
              <a:defRPr sz="2950"/>
            </a:lvl7pPr>
            <a:lvl8pPr>
              <a:defRPr sz="2950"/>
            </a:lvl8pPr>
            <a:lvl9pPr>
              <a:defRPr sz="29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0000" y="3035141"/>
            <a:ext cx="5806194" cy="5622975"/>
          </a:xfrm>
        </p:spPr>
        <p:txBody>
          <a:bodyPr/>
          <a:lstStyle>
            <a:lvl1pPr marL="0" indent="0">
              <a:buNone/>
              <a:defRPr sz="2360"/>
            </a:lvl1pPr>
            <a:lvl2pPr marL="674461" indent="0">
              <a:buNone/>
              <a:defRPr sz="2065"/>
            </a:lvl2pPr>
            <a:lvl3pPr marL="1348923" indent="0">
              <a:buNone/>
              <a:defRPr sz="1770"/>
            </a:lvl3pPr>
            <a:lvl4pPr marL="2023384" indent="0">
              <a:buNone/>
              <a:defRPr sz="1475"/>
            </a:lvl4pPr>
            <a:lvl5pPr marL="2697846" indent="0">
              <a:buNone/>
              <a:defRPr sz="1475"/>
            </a:lvl5pPr>
            <a:lvl6pPr marL="3372307" indent="0">
              <a:buNone/>
              <a:defRPr sz="1475"/>
            </a:lvl6pPr>
            <a:lvl7pPr marL="4046769" indent="0">
              <a:buNone/>
              <a:defRPr sz="1475"/>
            </a:lvl7pPr>
            <a:lvl8pPr marL="4721230" indent="0">
              <a:buNone/>
              <a:defRPr sz="1475"/>
            </a:lvl8pPr>
            <a:lvl9pPr marL="5395692" indent="0">
              <a:buNone/>
              <a:defRPr sz="14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13D779-3A97-4FF2-B27D-98762184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899A-B991-4C19-8614-29119767DAE5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55FC74-D90F-49E6-9101-2CB3C500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0F6177-A35A-4A77-A5E7-5A3A29EB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34D01-AE9B-4247-A199-8069404BE9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79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000" y="674476"/>
            <a:ext cx="5806194" cy="2360666"/>
          </a:xfrm>
        </p:spPr>
        <p:txBody>
          <a:bodyPr anchor="b"/>
          <a:lstStyle>
            <a:lvl1pPr>
              <a:defRPr sz="472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53301" y="1456681"/>
            <a:ext cx="9113639" cy="7189725"/>
          </a:xfrm>
        </p:spPr>
        <p:txBody>
          <a:bodyPr rtlCol="0">
            <a:normAutofit/>
          </a:bodyPr>
          <a:lstStyle>
            <a:lvl1pPr marL="0" indent="0">
              <a:buNone/>
              <a:defRPr sz="4721"/>
            </a:lvl1pPr>
            <a:lvl2pPr marL="674461" indent="0">
              <a:buNone/>
              <a:defRPr sz="4131"/>
            </a:lvl2pPr>
            <a:lvl3pPr marL="1348923" indent="0">
              <a:buNone/>
              <a:defRPr sz="3540"/>
            </a:lvl3pPr>
            <a:lvl4pPr marL="2023384" indent="0">
              <a:buNone/>
              <a:defRPr sz="2950"/>
            </a:lvl4pPr>
            <a:lvl5pPr marL="2697846" indent="0">
              <a:buNone/>
              <a:defRPr sz="2950"/>
            </a:lvl5pPr>
            <a:lvl6pPr marL="3372307" indent="0">
              <a:buNone/>
              <a:defRPr sz="2950"/>
            </a:lvl6pPr>
            <a:lvl7pPr marL="4046769" indent="0">
              <a:buNone/>
              <a:defRPr sz="2950"/>
            </a:lvl7pPr>
            <a:lvl8pPr marL="4721230" indent="0">
              <a:buNone/>
              <a:defRPr sz="2950"/>
            </a:lvl8pPr>
            <a:lvl9pPr marL="5395692" indent="0">
              <a:buNone/>
              <a:defRPr sz="29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0000" y="3035141"/>
            <a:ext cx="5806194" cy="5622975"/>
          </a:xfrm>
        </p:spPr>
        <p:txBody>
          <a:bodyPr/>
          <a:lstStyle>
            <a:lvl1pPr marL="0" indent="0">
              <a:buNone/>
              <a:defRPr sz="2360"/>
            </a:lvl1pPr>
            <a:lvl2pPr marL="674461" indent="0">
              <a:buNone/>
              <a:defRPr sz="2065"/>
            </a:lvl2pPr>
            <a:lvl3pPr marL="1348923" indent="0">
              <a:buNone/>
              <a:defRPr sz="1770"/>
            </a:lvl3pPr>
            <a:lvl4pPr marL="2023384" indent="0">
              <a:buNone/>
              <a:defRPr sz="1475"/>
            </a:lvl4pPr>
            <a:lvl5pPr marL="2697846" indent="0">
              <a:buNone/>
              <a:defRPr sz="1475"/>
            </a:lvl5pPr>
            <a:lvl6pPr marL="3372307" indent="0">
              <a:buNone/>
              <a:defRPr sz="1475"/>
            </a:lvl6pPr>
            <a:lvl7pPr marL="4046769" indent="0">
              <a:buNone/>
              <a:defRPr sz="1475"/>
            </a:lvl7pPr>
            <a:lvl8pPr marL="4721230" indent="0">
              <a:buNone/>
              <a:defRPr sz="1475"/>
            </a:lvl8pPr>
            <a:lvl9pPr marL="5395692" indent="0">
              <a:buNone/>
              <a:defRPr sz="14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A8C886-8BDF-4568-A99D-41BC7DEE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4EC1-E0DB-47FE-AD3B-9799E7B494CC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406ED0-1AEA-40B5-AFF2-4BF3C99F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C8FB78-E74D-4E65-9D7B-5CB43D26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9F2C2-4DFF-4E01-9D07-57D98122F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19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FA069-C85C-4125-96FC-4A622D82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38F1-9896-48E4-9D49-419957578EA2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E72F-6775-4FD9-B26F-1DA99022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8AB08-ABC1-486F-9972-4EC0EDD2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C851E-F1F1-41A9-A0E9-15707F6611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998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82860" y="538644"/>
            <a:ext cx="3881735" cy="85738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7655" y="538644"/>
            <a:ext cx="11420177" cy="85738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CE064-B5DB-495E-9E70-F728019E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7641-8518-4506-B27B-0B409A5BE1B4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47DB3-72F3-46E8-A17B-1259E73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4965-E7DD-4CA1-B9EF-56F07D85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6617B-0E0B-4A6A-AAD4-5BE849939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658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00113" y="409840"/>
            <a:ext cx="16202025" cy="86346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10368-3B2A-45A6-BECF-4706EF6C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113" y="9212263"/>
            <a:ext cx="4200525" cy="674687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C2788-5B22-41BC-BBD7-8C0DD737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1563" y="9218613"/>
            <a:ext cx="5700712" cy="6731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6302D-7662-4E91-ACF9-63EEA489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01613" y="9212263"/>
            <a:ext cx="4200525" cy="674687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61EB48-1034-449D-853F-57CA02BED6F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0810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169" y="3142871"/>
            <a:ext cx="15301913" cy="2168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338" y="5733045"/>
            <a:ext cx="12601575" cy="25854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4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9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2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4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21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9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9A4A-AE0E-4F54-AFBE-5F5134336B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FBB4A-61D4-48FF-BA56-DE70EF78D8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55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2120-061D-4A35-B77A-A2CBC2646B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5E9D7-7C3F-42E3-806A-0F7B3752E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02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53" y="6501199"/>
            <a:ext cx="15301913" cy="2009376"/>
          </a:xfrm>
        </p:spPr>
        <p:txBody>
          <a:bodyPr anchor="t"/>
          <a:lstStyle>
            <a:lvl1pPr algn="l">
              <a:defRPr sz="59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53" y="4288076"/>
            <a:ext cx="15301913" cy="2213123"/>
          </a:xfrm>
        </p:spPr>
        <p:txBody>
          <a:bodyPr anchor="b"/>
          <a:lstStyle>
            <a:lvl1pPr marL="0" indent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1pPr>
            <a:lvl2pPr marL="674461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75FE9-A2D1-4F69-8554-31EC1EE0D5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E590-D172-4EDD-9A5F-D14600537D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41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2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51144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6B6D4-3E23-4CED-9BD3-A6094A7BD1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50C0-325B-4430-ACD6-9767DBAF0C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3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264647"/>
            <a:ext cx="7954120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13" y="3208444"/>
            <a:ext cx="7954120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894" y="2264647"/>
            <a:ext cx="7957245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894" y="3208444"/>
            <a:ext cx="7957245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3CEA-4793-4349-B329-A25262F55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F6EF4-02D4-4C2F-BC6B-8AED82CBA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5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53" y="6501200"/>
            <a:ext cx="15301913" cy="200937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53" y="4288077"/>
            <a:ext cx="15301913" cy="2213123"/>
          </a:xfrm>
        </p:spPr>
        <p:txBody>
          <a:bodyPr anchor="b"/>
          <a:lstStyle>
            <a:lvl1pPr marL="0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1pPr>
            <a:lvl2pPr marL="8032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65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980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130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1634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1961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22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261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F2D29-2031-499E-B4DA-CB34B6AC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00CA1-93DE-404C-B6A8-9167F2FF03A7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C46C-E218-4BF2-8B32-7A6F54C3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6725-EF58-4C67-BF8A-B43F6665E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DA29-196C-4EEA-9973-83E68DEA3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39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E0928-6B41-4527-AF7D-4270031810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97C7-BCD4-4D7B-A6C0-A6FFCFD86D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4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2821B-6856-4841-A1C8-3514C0A835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8E920-E9C6-49E2-A711-4509ADB54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28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4" y="402812"/>
            <a:ext cx="5922616" cy="1714293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380" y="402813"/>
            <a:ext cx="10063758" cy="8634697"/>
          </a:xfrm>
        </p:spPr>
        <p:txBody>
          <a:bodyPr/>
          <a:lstStyle>
            <a:lvl1pPr>
              <a:defRPr sz="4721"/>
            </a:lvl1pPr>
            <a:lvl2pPr>
              <a:defRPr sz="4131"/>
            </a:lvl2pPr>
            <a:lvl3pPr>
              <a:defRPr sz="3540"/>
            </a:lvl3pPr>
            <a:lvl4pPr>
              <a:defRPr sz="2950"/>
            </a:lvl4pPr>
            <a:lvl5pPr>
              <a:defRPr sz="2950"/>
            </a:lvl5pPr>
            <a:lvl6pPr>
              <a:defRPr sz="2950"/>
            </a:lvl6pPr>
            <a:lvl7pPr>
              <a:defRPr sz="2950"/>
            </a:lvl7pPr>
            <a:lvl8pPr>
              <a:defRPr sz="2950"/>
            </a:lvl8pPr>
            <a:lvl9pPr>
              <a:defRPr sz="2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4" y="2117106"/>
            <a:ext cx="5922616" cy="6920404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1D0C-FF22-46AF-88DA-A037946E19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CA84-347E-4D8A-8429-F06B076823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28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567" y="7081996"/>
            <a:ext cx="10801350" cy="836070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28567" y="903985"/>
            <a:ext cx="10801350" cy="6070283"/>
          </a:xfrm>
        </p:spPr>
        <p:txBody>
          <a:bodyPr rtlCol="0">
            <a:normAutofit/>
          </a:bodyPr>
          <a:lstStyle>
            <a:lvl1pPr marL="0" indent="0">
              <a:buNone/>
              <a:defRPr sz="4721"/>
            </a:lvl1pPr>
            <a:lvl2pPr marL="674461" indent="0">
              <a:buNone/>
              <a:defRPr sz="4131"/>
            </a:lvl2pPr>
            <a:lvl3pPr marL="1348923" indent="0">
              <a:buNone/>
              <a:defRPr sz="3540"/>
            </a:lvl3pPr>
            <a:lvl4pPr marL="2023384" indent="0">
              <a:buNone/>
              <a:defRPr sz="2950"/>
            </a:lvl4pPr>
            <a:lvl5pPr marL="2697846" indent="0">
              <a:buNone/>
              <a:defRPr sz="2950"/>
            </a:lvl5pPr>
            <a:lvl6pPr marL="3372307" indent="0">
              <a:buNone/>
              <a:defRPr sz="2950"/>
            </a:lvl6pPr>
            <a:lvl7pPr marL="4046769" indent="0">
              <a:buNone/>
              <a:defRPr sz="2950"/>
            </a:lvl7pPr>
            <a:lvl8pPr marL="4721230" indent="0">
              <a:buNone/>
              <a:defRPr sz="2950"/>
            </a:lvl8pPr>
            <a:lvl9pPr marL="5395692" indent="0">
              <a:buNone/>
              <a:defRPr sz="29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8567" y="7918066"/>
            <a:ext cx="10801350" cy="1187358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37F40-BC5E-490A-A204-553B772BC7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FC09-D2E8-4BEA-9B0C-D140D48CB0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36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FC2B-586B-4357-9059-EC88F11FC3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2C97-1408-4C24-8B7C-62931078E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07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51631" y="405156"/>
            <a:ext cx="4050506" cy="8632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405156"/>
            <a:ext cx="11851481" cy="8632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91D8-8127-48E6-B647-D56A1712FB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EDDED-D46D-4A07-938F-C0334D79DD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169" y="3142871"/>
            <a:ext cx="15301913" cy="2168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338" y="5733045"/>
            <a:ext cx="12601575" cy="25854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4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9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2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4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21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9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9A4A-AE0E-4F54-AFBE-5F5134336B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FBB4A-61D4-48FF-BA56-DE70EF78D8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02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2120-061D-4A35-B77A-A2CBC2646B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5E9D7-7C3F-42E3-806A-0F7B3752E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72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53" y="6501199"/>
            <a:ext cx="15301913" cy="2009376"/>
          </a:xfrm>
        </p:spPr>
        <p:txBody>
          <a:bodyPr anchor="t"/>
          <a:lstStyle>
            <a:lvl1pPr algn="l">
              <a:defRPr sz="59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53" y="4288076"/>
            <a:ext cx="15301913" cy="2213123"/>
          </a:xfrm>
        </p:spPr>
        <p:txBody>
          <a:bodyPr anchor="b"/>
          <a:lstStyle>
            <a:lvl1pPr marL="0" indent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1pPr>
            <a:lvl2pPr marL="674461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75FE9-A2D1-4F69-8554-31EC1EE0D5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E590-D172-4EDD-9A5F-D14600537D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34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2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51144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6B6D4-3E23-4CED-9BD3-A6094A7BD1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50C0-325B-4430-ACD6-9767DBAF0C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2097" y="3482453"/>
            <a:ext cx="15798849" cy="9850158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70986" y="3482453"/>
            <a:ext cx="15798851" cy="9850158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5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0FECEA-9276-4747-8D75-2593B4133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349D-1B60-4198-AA1F-3E6326948C7D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62714C-202C-4A6D-B5D3-0FE73EAB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448B54-3F4D-43BA-96D5-77B8B801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12685-8EC8-4C95-AE26-743E6F761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0761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264647"/>
            <a:ext cx="7954120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13" y="3208444"/>
            <a:ext cx="7954120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894" y="2264647"/>
            <a:ext cx="7957245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894" y="3208444"/>
            <a:ext cx="7957245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3CEA-4793-4349-B329-A25262F55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F6EF4-02D4-4C2F-BC6B-8AED82CBA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99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E0928-6B41-4527-AF7D-4270031810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97C7-BCD4-4D7B-A6C0-A6FFCFD86D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81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2821B-6856-4841-A1C8-3514C0A835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8E920-E9C6-49E2-A711-4509ADB54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57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4" y="402812"/>
            <a:ext cx="5922616" cy="1714293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380" y="402813"/>
            <a:ext cx="10063758" cy="8634697"/>
          </a:xfrm>
        </p:spPr>
        <p:txBody>
          <a:bodyPr/>
          <a:lstStyle>
            <a:lvl1pPr>
              <a:defRPr sz="4721"/>
            </a:lvl1pPr>
            <a:lvl2pPr>
              <a:defRPr sz="4131"/>
            </a:lvl2pPr>
            <a:lvl3pPr>
              <a:defRPr sz="3540"/>
            </a:lvl3pPr>
            <a:lvl4pPr>
              <a:defRPr sz="2950"/>
            </a:lvl4pPr>
            <a:lvl5pPr>
              <a:defRPr sz="2950"/>
            </a:lvl5pPr>
            <a:lvl6pPr>
              <a:defRPr sz="2950"/>
            </a:lvl6pPr>
            <a:lvl7pPr>
              <a:defRPr sz="2950"/>
            </a:lvl7pPr>
            <a:lvl8pPr>
              <a:defRPr sz="2950"/>
            </a:lvl8pPr>
            <a:lvl9pPr>
              <a:defRPr sz="2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4" y="2117106"/>
            <a:ext cx="5922616" cy="6920404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1D0C-FF22-46AF-88DA-A037946E19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CA84-347E-4D8A-8429-F06B076823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01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567" y="7081996"/>
            <a:ext cx="10801350" cy="836070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28567" y="903985"/>
            <a:ext cx="10801350" cy="6070283"/>
          </a:xfrm>
        </p:spPr>
        <p:txBody>
          <a:bodyPr rtlCol="0">
            <a:normAutofit/>
          </a:bodyPr>
          <a:lstStyle>
            <a:lvl1pPr marL="0" indent="0">
              <a:buNone/>
              <a:defRPr sz="4721"/>
            </a:lvl1pPr>
            <a:lvl2pPr marL="674461" indent="0">
              <a:buNone/>
              <a:defRPr sz="4131"/>
            </a:lvl2pPr>
            <a:lvl3pPr marL="1348923" indent="0">
              <a:buNone/>
              <a:defRPr sz="3540"/>
            </a:lvl3pPr>
            <a:lvl4pPr marL="2023384" indent="0">
              <a:buNone/>
              <a:defRPr sz="2950"/>
            </a:lvl4pPr>
            <a:lvl5pPr marL="2697846" indent="0">
              <a:buNone/>
              <a:defRPr sz="2950"/>
            </a:lvl5pPr>
            <a:lvl6pPr marL="3372307" indent="0">
              <a:buNone/>
              <a:defRPr sz="2950"/>
            </a:lvl6pPr>
            <a:lvl7pPr marL="4046769" indent="0">
              <a:buNone/>
              <a:defRPr sz="2950"/>
            </a:lvl7pPr>
            <a:lvl8pPr marL="4721230" indent="0">
              <a:buNone/>
              <a:defRPr sz="2950"/>
            </a:lvl8pPr>
            <a:lvl9pPr marL="5395692" indent="0">
              <a:buNone/>
              <a:defRPr sz="29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8567" y="7918066"/>
            <a:ext cx="10801350" cy="1187358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37F40-BC5E-490A-A204-553B772BC7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FC09-D2E8-4BEA-9B0C-D140D48CB0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93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FC2B-586B-4357-9059-EC88F11FC3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2C97-1408-4C24-8B7C-62931078E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82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51631" y="405156"/>
            <a:ext cx="4050506" cy="8632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405156"/>
            <a:ext cx="11851481" cy="8632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91D8-8127-48E6-B647-D56A1712FB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EDDED-D46D-4A07-938F-C0334D79DD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03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169" y="3142871"/>
            <a:ext cx="15301913" cy="2168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338" y="5733045"/>
            <a:ext cx="12601575" cy="25854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4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9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2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4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21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9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9A4A-AE0E-4F54-AFBE-5F5134336B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FBB4A-61D4-48FF-BA56-DE70EF78D8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83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2120-061D-4A35-B77A-A2CBC2646B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5E9D7-7C3F-42E3-806A-0F7B3752E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49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53" y="6501199"/>
            <a:ext cx="15301913" cy="2009376"/>
          </a:xfrm>
        </p:spPr>
        <p:txBody>
          <a:bodyPr anchor="t"/>
          <a:lstStyle>
            <a:lvl1pPr algn="l">
              <a:defRPr sz="59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53" y="4288076"/>
            <a:ext cx="15301913" cy="2213123"/>
          </a:xfrm>
        </p:spPr>
        <p:txBody>
          <a:bodyPr anchor="b"/>
          <a:lstStyle>
            <a:lvl1pPr marL="0" indent="0">
              <a:buNone/>
              <a:defRPr sz="2950">
                <a:solidFill>
                  <a:schemeClr val="tx1">
                    <a:tint val="75000"/>
                  </a:schemeClr>
                </a:solidFill>
              </a:defRPr>
            </a:lvl1pPr>
            <a:lvl2pPr marL="674461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2pPr>
            <a:lvl3pPr marL="1348923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2023384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4pPr>
            <a:lvl5pPr marL="2697846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5pPr>
            <a:lvl6pPr marL="3372307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6pPr>
            <a:lvl7pPr marL="4046769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7pPr>
            <a:lvl8pPr marL="4721230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8pPr>
            <a:lvl9pPr marL="5395692" indent="0">
              <a:buNone/>
              <a:defRPr sz="20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75FE9-A2D1-4F69-8554-31EC1EE0D5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E590-D172-4EDD-9A5F-D14600537D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5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4" y="405154"/>
            <a:ext cx="16202025" cy="16861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264647"/>
            <a:ext cx="7954120" cy="943797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3269" indent="0">
              <a:buNone/>
              <a:defRPr sz="3500" b="1"/>
            </a:lvl2pPr>
            <a:lvl3pPr marL="1606538" indent="0">
              <a:buNone/>
              <a:defRPr sz="3200" b="1"/>
            </a:lvl3pPr>
            <a:lvl4pPr marL="2409807" indent="0">
              <a:buNone/>
              <a:defRPr sz="2800" b="1"/>
            </a:lvl4pPr>
            <a:lvl5pPr marL="3213075" indent="0">
              <a:buNone/>
              <a:defRPr sz="2800" b="1"/>
            </a:lvl5pPr>
            <a:lvl6pPr marL="4016344" indent="0">
              <a:buNone/>
              <a:defRPr sz="2800" b="1"/>
            </a:lvl6pPr>
            <a:lvl7pPr marL="4819613" indent="0">
              <a:buNone/>
              <a:defRPr sz="2800" b="1"/>
            </a:lvl7pPr>
            <a:lvl8pPr marL="5622882" indent="0">
              <a:buNone/>
              <a:defRPr sz="2800" b="1"/>
            </a:lvl8pPr>
            <a:lvl9pPr marL="6426151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13" y="3208444"/>
            <a:ext cx="7954120" cy="582906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896" y="2264647"/>
            <a:ext cx="7957245" cy="943797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3269" indent="0">
              <a:buNone/>
              <a:defRPr sz="3500" b="1"/>
            </a:lvl2pPr>
            <a:lvl3pPr marL="1606538" indent="0">
              <a:buNone/>
              <a:defRPr sz="3200" b="1"/>
            </a:lvl3pPr>
            <a:lvl4pPr marL="2409807" indent="0">
              <a:buNone/>
              <a:defRPr sz="2800" b="1"/>
            </a:lvl4pPr>
            <a:lvl5pPr marL="3213075" indent="0">
              <a:buNone/>
              <a:defRPr sz="2800" b="1"/>
            </a:lvl5pPr>
            <a:lvl6pPr marL="4016344" indent="0">
              <a:buNone/>
              <a:defRPr sz="2800" b="1"/>
            </a:lvl6pPr>
            <a:lvl7pPr marL="4819613" indent="0">
              <a:buNone/>
              <a:defRPr sz="2800" b="1"/>
            </a:lvl7pPr>
            <a:lvl8pPr marL="5622882" indent="0">
              <a:buNone/>
              <a:defRPr sz="2800" b="1"/>
            </a:lvl8pPr>
            <a:lvl9pPr marL="6426151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896" y="3208444"/>
            <a:ext cx="7957245" cy="582906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D5FC82-4749-401E-929C-09230DF6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602A-3823-427C-9F34-25CBE6AC502B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7CEFC7-01AD-43D5-80CC-D5CDB77F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09C036-9BD4-4737-AA9F-E3327E0B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6C00-43F8-4E84-B538-F0766B360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369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2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51144" y="2360666"/>
            <a:ext cx="7950994" cy="6676843"/>
          </a:xfrm>
        </p:spPr>
        <p:txBody>
          <a:bodyPr/>
          <a:lstStyle>
            <a:lvl1pPr>
              <a:defRPr sz="4131"/>
            </a:lvl1pPr>
            <a:lvl2pPr>
              <a:defRPr sz="3540"/>
            </a:lvl2pPr>
            <a:lvl3pPr>
              <a:defRPr sz="2950"/>
            </a:lvl3pPr>
            <a:lvl4pPr>
              <a:defRPr sz="2655"/>
            </a:lvl4pPr>
            <a:lvl5pPr>
              <a:defRPr sz="2655"/>
            </a:lvl5pPr>
            <a:lvl6pPr>
              <a:defRPr sz="2655"/>
            </a:lvl6pPr>
            <a:lvl7pPr>
              <a:defRPr sz="2655"/>
            </a:lvl7pPr>
            <a:lvl8pPr>
              <a:defRPr sz="2655"/>
            </a:lvl8pPr>
            <a:lvl9pPr>
              <a:defRPr sz="26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6B6D4-3E23-4CED-9BD3-A6094A7BD1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450C0-325B-4430-ACD6-9767DBAF0C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08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2264647"/>
            <a:ext cx="7954120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13" y="3208444"/>
            <a:ext cx="7954120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44894" y="2264647"/>
            <a:ext cx="7957245" cy="943797"/>
          </a:xfrm>
        </p:spPr>
        <p:txBody>
          <a:bodyPr anchor="b"/>
          <a:lstStyle>
            <a:lvl1pPr marL="0" indent="0">
              <a:buNone/>
              <a:defRPr sz="3540" b="1"/>
            </a:lvl1pPr>
            <a:lvl2pPr marL="674461" indent="0">
              <a:buNone/>
              <a:defRPr sz="2950" b="1"/>
            </a:lvl2pPr>
            <a:lvl3pPr marL="1348923" indent="0">
              <a:buNone/>
              <a:defRPr sz="2655" b="1"/>
            </a:lvl3pPr>
            <a:lvl4pPr marL="2023384" indent="0">
              <a:buNone/>
              <a:defRPr sz="2360" b="1"/>
            </a:lvl4pPr>
            <a:lvl5pPr marL="2697846" indent="0">
              <a:buNone/>
              <a:defRPr sz="2360" b="1"/>
            </a:lvl5pPr>
            <a:lvl6pPr marL="3372307" indent="0">
              <a:buNone/>
              <a:defRPr sz="2360" b="1"/>
            </a:lvl6pPr>
            <a:lvl7pPr marL="4046769" indent="0">
              <a:buNone/>
              <a:defRPr sz="2360" b="1"/>
            </a:lvl7pPr>
            <a:lvl8pPr marL="4721230" indent="0">
              <a:buNone/>
              <a:defRPr sz="2360" b="1"/>
            </a:lvl8pPr>
            <a:lvl9pPr marL="5395692" indent="0">
              <a:buNone/>
              <a:defRPr sz="2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44894" y="3208444"/>
            <a:ext cx="7957245" cy="5829065"/>
          </a:xfrm>
        </p:spPr>
        <p:txBody>
          <a:bodyPr/>
          <a:lstStyle>
            <a:lvl1pPr>
              <a:defRPr sz="3540"/>
            </a:lvl1pPr>
            <a:lvl2pPr>
              <a:defRPr sz="2950"/>
            </a:lvl2pPr>
            <a:lvl3pPr>
              <a:defRPr sz="265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3CEA-4793-4349-B329-A25262F55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F6EF4-02D4-4C2F-BC6B-8AED82CBA5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28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E0928-6B41-4527-AF7D-4270031810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97C7-BCD4-4D7B-A6C0-A6FFCFD86D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36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2821B-6856-4841-A1C8-3514C0A835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8E920-E9C6-49E2-A711-4509ADB543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1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4" y="402812"/>
            <a:ext cx="5922616" cy="1714293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380" y="402813"/>
            <a:ext cx="10063758" cy="8634697"/>
          </a:xfrm>
        </p:spPr>
        <p:txBody>
          <a:bodyPr/>
          <a:lstStyle>
            <a:lvl1pPr>
              <a:defRPr sz="4721"/>
            </a:lvl1pPr>
            <a:lvl2pPr>
              <a:defRPr sz="4131"/>
            </a:lvl2pPr>
            <a:lvl3pPr>
              <a:defRPr sz="3540"/>
            </a:lvl3pPr>
            <a:lvl4pPr>
              <a:defRPr sz="2950"/>
            </a:lvl4pPr>
            <a:lvl5pPr>
              <a:defRPr sz="2950"/>
            </a:lvl5pPr>
            <a:lvl6pPr>
              <a:defRPr sz="2950"/>
            </a:lvl6pPr>
            <a:lvl7pPr>
              <a:defRPr sz="2950"/>
            </a:lvl7pPr>
            <a:lvl8pPr>
              <a:defRPr sz="2950"/>
            </a:lvl8pPr>
            <a:lvl9pPr>
              <a:defRPr sz="2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4" y="2117106"/>
            <a:ext cx="5922616" cy="6920404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1D0C-FF22-46AF-88DA-A037946E19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CA84-347E-4D8A-8429-F06B076823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85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567" y="7081996"/>
            <a:ext cx="10801350" cy="836070"/>
          </a:xfrm>
        </p:spPr>
        <p:txBody>
          <a:bodyPr anchor="b"/>
          <a:lstStyle>
            <a:lvl1pPr algn="l">
              <a:defRPr sz="2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28567" y="903985"/>
            <a:ext cx="10801350" cy="6070283"/>
          </a:xfrm>
        </p:spPr>
        <p:txBody>
          <a:bodyPr rtlCol="0">
            <a:normAutofit/>
          </a:bodyPr>
          <a:lstStyle>
            <a:lvl1pPr marL="0" indent="0">
              <a:buNone/>
              <a:defRPr sz="4721"/>
            </a:lvl1pPr>
            <a:lvl2pPr marL="674461" indent="0">
              <a:buNone/>
              <a:defRPr sz="4131"/>
            </a:lvl2pPr>
            <a:lvl3pPr marL="1348923" indent="0">
              <a:buNone/>
              <a:defRPr sz="3540"/>
            </a:lvl3pPr>
            <a:lvl4pPr marL="2023384" indent="0">
              <a:buNone/>
              <a:defRPr sz="2950"/>
            </a:lvl4pPr>
            <a:lvl5pPr marL="2697846" indent="0">
              <a:buNone/>
              <a:defRPr sz="2950"/>
            </a:lvl5pPr>
            <a:lvl6pPr marL="3372307" indent="0">
              <a:buNone/>
              <a:defRPr sz="2950"/>
            </a:lvl6pPr>
            <a:lvl7pPr marL="4046769" indent="0">
              <a:buNone/>
              <a:defRPr sz="2950"/>
            </a:lvl7pPr>
            <a:lvl8pPr marL="4721230" indent="0">
              <a:buNone/>
              <a:defRPr sz="2950"/>
            </a:lvl8pPr>
            <a:lvl9pPr marL="5395692" indent="0">
              <a:buNone/>
              <a:defRPr sz="29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8567" y="7918066"/>
            <a:ext cx="10801350" cy="1187358"/>
          </a:xfrm>
        </p:spPr>
        <p:txBody>
          <a:bodyPr/>
          <a:lstStyle>
            <a:lvl1pPr marL="0" indent="0">
              <a:buNone/>
              <a:defRPr sz="2065"/>
            </a:lvl1pPr>
            <a:lvl2pPr marL="674461" indent="0">
              <a:buNone/>
              <a:defRPr sz="1770"/>
            </a:lvl2pPr>
            <a:lvl3pPr marL="1348923" indent="0">
              <a:buNone/>
              <a:defRPr sz="1475"/>
            </a:lvl3pPr>
            <a:lvl4pPr marL="2023384" indent="0">
              <a:buNone/>
              <a:defRPr sz="1328"/>
            </a:lvl4pPr>
            <a:lvl5pPr marL="2697846" indent="0">
              <a:buNone/>
              <a:defRPr sz="1328"/>
            </a:lvl5pPr>
            <a:lvl6pPr marL="3372307" indent="0">
              <a:buNone/>
              <a:defRPr sz="1328"/>
            </a:lvl6pPr>
            <a:lvl7pPr marL="4046769" indent="0">
              <a:buNone/>
              <a:defRPr sz="1328"/>
            </a:lvl7pPr>
            <a:lvl8pPr marL="4721230" indent="0">
              <a:buNone/>
              <a:defRPr sz="1328"/>
            </a:lvl8pPr>
            <a:lvl9pPr marL="5395692" indent="0">
              <a:buNone/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37F40-BC5E-490A-A204-553B772BC7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FC09-D2E8-4BEA-9B0C-D140D48CB0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4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FC2B-586B-4357-9059-EC88F11FC3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2C97-1408-4C24-8B7C-62931078E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4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51631" y="405156"/>
            <a:ext cx="4050506" cy="8632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405156"/>
            <a:ext cx="11851481" cy="8632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91D8-8127-48E6-B647-D56A1712FB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EDDED-D46D-4A07-938F-C0334D79DD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4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7E31FC-4A65-4596-96BD-A11184DC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2452-83F6-4B07-AF23-7E4711409026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63956B-6502-4F90-A74E-85C35DE0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EA956C-23AB-4F00-9CA3-E6408C99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D268F-AAFD-4547-B919-6551A37DB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67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CDCADA-3079-403B-8AF5-CAD57048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F90C1-EEDE-4FEC-A9AA-C35CF42C238C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A3F60B-02BE-478B-9D77-B337BB77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28B937-A816-4666-BA46-FDD7C8A1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DC1C3-42C3-4EB1-8841-650E1ED52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28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6" y="402812"/>
            <a:ext cx="5922616" cy="1714293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380" y="402814"/>
            <a:ext cx="10063758" cy="8634697"/>
          </a:xfrm>
        </p:spPr>
        <p:txBody>
          <a:bodyPr/>
          <a:lstStyle>
            <a:lvl1pPr>
              <a:defRPr sz="5600"/>
            </a:lvl1pPr>
            <a:lvl2pPr>
              <a:defRPr sz="4900"/>
            </a:lvl2pPr>
            <a:lvl3pPr>
              <a:defRPr sz="42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6" y="2117107"/>
            <a:ext cx="5922616" cy="6920404"/>
          </a:xfrm>
        </p:spPr>
        <p:txBody>
          <a:bodyPr/>
          <a:lstStyle>
            <a:lvl1pPr marL="0" indent="0">
              <a:buNone/>
              <a:defRPr sz="2500"/>
            </a:lvl1pPr>
            <a:lvl2pPr marL="803269" indent="0">
              <a:buNone/>
              <a:defRPr sz="2100"/>
            </a:lvl2pPr>
            <a:lvl3pPr marL="1606538" indent="0">
              <a:buNone/>
              <a:defRPr sz="1800"/>
            </a:lvl3pPr>
            <a:lvl4pPr marL="2409807" indent="0">
              <a:buNone/>
              <a:defRPr sz="1600"/>
            </a:lvl4pPr>
            <a:lvl5pPr marL="3213075" indent="0">
              <a:buNone/>
              <a:defRPr sz="1600"/>
            </a:lvl5pPr>
            <a:lvl6pPr marL="4016344" indent="0">
              <a:buNone/>
              <a:defRPr sz="1600"/>
            </a:lvl6pPr>
            <a:lvl7pPr marL="4819613" indent="0">
              <a:buNone/>
              <a:defRPr sz="1600"/>
            </a:lvl7pPr>
            <a:lvl8pPr marL="5622882" indent="0">
              <a:buNone/>
              <a:defRPr sz="1600"/>
            </a:lvl8pPr>
            <a:lvl9pPr marL="642615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D415A5-A9EC-49FB-8F2B-68CBB04C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B7568-FFC9-4880-BB58-E432CDB9C1C2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46844E-77B8-4558-9A97-61794540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0D6710-8CA8-4022-98CD-A7D4ADC4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9E2F-6B3A-4B3A-8DDA-B7784E8C3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09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567" y="7081996"/>
            <a:ext cx="10801350" cy="83607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28567" y="903985"/>
            <a:ext cx="10801350" cy="6070283"/>
          </a:xfrm>
        </p:spPr>
        <p:txBody>
          <a:bodyPr rtlCol="0">
            <a:normAutofit/>
          </a:bodyPr>
          <a:lstStyle>
            <a:lvl1pPr marL="0" indent="0">
              <a:buNone/>
              <a:defRPr sz="5600"/>
            </a:lvl1pPr>
            <a:lvl2pPr marL="803269" indent="0">
              <a:buNone/>
              <a:defRPr sz="4900"/>
            </a:lvl2pPr>
            <a:lvl3pPr marL="1606538" indent="0">
              <a:buNone/>
              <a:defRPr sz="4200"/>
            </a:lvl3pPr>
            <a:lvl4pPr marL="2409807" indent="0">
              <a:buNone/>
              <a:defRPr sz="3500"/>
            </a:lvl4pPr>
            <a:lvl5pPr marL="3213075" indent="0">
              <a:buNone/>
              <a:defRPr sz="3500"/>
            </a:lvl5pPr>
            <a:lvl6pPr marL="4016344" indent="0">
              <a:buNone/>
              <a:defRPr sz="3500"/>
            </a:lvl6pPr>
            <a:lvl7pPr marL="4819613" indent="0">
              <a:buNone/>
              <a:defRPr sz="3500"/>
            </a:lvl7pPr>
            <a:lvl8pPr marL="5622882" indent="0">
              <a:buNone/>
              <a:defRPr sz="3500"/>
            </a:lvl8pPr>
            <a:lvl9pPr marL="6426151" indent="0">
              <a:buNone/>
              <a:defRPr sz="3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8567" y="7918066"/>
            <a:ext cx="10801350" cy="1187358"/>
          </a:xfrm>
        </p:spPr>
        <p:txBody>
          <a:bodyPr/>
          <a:lstStyle>
            <a:lvl1pPr marL="0" indent="0">
              <a:buNone/>
              <a:defRPr sz="2500"/>
            </a:lvl1pPr>
            <a:lvl2pPr marL="803269" indent="0">
              <a:buNone/>
              <a:defRPr sz="2100"/>
            </a:lvl2pPr>
            <a:lvl3pPr marL="1606538" indent="0">
              <a:buNone/>
              <a:defRPr sz="1800"/>
            </a:lvl3pPr>
            <a:lvl4pPr marL="2409807" indent="0">
              <a:buNone/>
              <a:defRPr sz="1600"/>
            </a:lvl4pPr>
            <a:lvl5pPr marL="3213075" indent="0">
              <a:buNone/>
              <a:defRPr sz="1600"/>
            </a:lvl5pPr>
            <a:lvl6pPr marL="4016344" indent="0">
              <a:buNone/>
              <a:defRPr sz="1600"/>
            </a:lvl6pPr>
            <a:lvl7pPr marL="4819613" indent="0">
              <a:buNone/>
              <a:defRPr sz="1600"/>
            </a:lvl7pPr>
            <a:lvl8pPr marL="5622882" indent="0">
              <a:buNone/>
              <a:defRPr sz="1600"/>
            </a:lvl8pPr>
            <a:lvl9pPr marL="642615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D01DA2-8817-4262-949B-968BC3DC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0674F-FA56-4E86-B4B7-AF7673784BF5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A3319D-49B8-4A3C-AC93-A83900C1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6E407A-074C-4B2C-9582-FA8FF094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99C3B-88B1-492C-9046-1C78948D7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82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 /><Relationship Id="rId3" Type="http://schemas.openxmlformats.org/officeDocument/2006/relationships/slideLayout" Target="../slideLayouts/slideLayout38.xml" /><Relationship Id="rId7" Type="http://schemas.openxmlformats.org/officeDocument/2006/relationships/slideLayout" Target="../slideLayouts/slideLayout42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7.xml" /><Relationship Id="rId1" Type="http://schemas.openxmlformats.org/officeDocument/2006/relationships/slideLayout" Target="../slideLayouts/slideLayout36.xml" /><Relationship Id="rId6" Type="http://schemas.openxmlformats.org/officeDocument/2006/relationships/slideLayout" Target="../slideLayouts/slideLayout41.xml" /><Relationship Id="rId11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0.xml" /><Relationship Id="rId10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39.xml" /><Relationship Id="rId9" Type="http://schemas.openxmlformats.org/officeDocument/2006/relationships/slideLayout" Target="../slideLayouts/slideLayout44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 /><Relationship Id="rId3" Type="http://schemas.openxmlformats.org/officeDocument/2006/relationships/slideLayout" Target="../slideLayouts/slideLayout49.xml" /><Relationship Id="rId7" Type="http://schemas.openxmlformats.org/officeDocument/2006/relationships/slideLayout" Target="../slideLayouts/slideLayout53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8.xml" /><Relationship Id="rId1" Type="http://schemas.openxmlformats.org/officeDocument/2006/relationships/slideLayout" Target="../slideLayouts/slideLayout47.xml" /><Relationship Id="rId6" Type="http://schemas.openxmlformats.org/officeDocument/2006/relationships/slideLayout" Target="../slideLayouts/slideLayout52.xml" /><Relationship Id="rId11" Type="http://schemas.openxmlformats.org/officeDocument/2006/relationships/slideLayout" Target="../slideLayouts/slideLayout57.xml" /><Relationship Id="rId5" Type="http://schemas.openxmlformats.org/officeDocument/2006/relationships/slideLayout" Target="../slideLayouts/slideLayout51.xml" /><Relationship Id="rId10" Type="http://schemas.openxmlformats.org/officeDocument/2006/relationships/slideLayout" Target="../slideLayouts/slideLayout56.xml" /><Relationship Id="rId4" Type="http://schemas.openxmlformats.org/officeDocument/2006/relationships/slideLayout" Target="../slideLayouts/slideLayout50.xml" /><Relationship Id="rId9" Type="http://schemas.openxmlformats.org/officeDocument/2006/relationships/slideLayout" Target="../slideLayouts/slideLayout5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57CD84B-0240-40A6-BA65-09673623F3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00113" y="404813"/>
            <a:ext cx="16202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54" tIns="80327" rIns="160654" bIns="803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B82F97-9D98-4061-9245-3FDC137299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00113" y="2360613"/>
            <a:ext cx="1620202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0654" tIns="80327" rIns="160654" bIns="80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82532-2B1C-423C-8C77-65417ECDA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113" y="9377363"/>
            <a:ext cx="4200525" cy="538162"/>
          </a:xfrm>
          <a:prstGeom prst="rect">
            <a:avLst/>
          </a:prstGeom>
        </p:spPr>
        <p:txBody>
          <a:bodyPr vert="horz" lIns="160654" tIns="80327" rIns="160654" bIns="80327" rtlCol="0" anchor="ctr"/>
          <a:lstStyle>
            <a:lvl1pPr algn="l" eaLnBrk="1" hangingPunct="1">
              <a:defRPr sz="2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0FA66466-AA16-483B-9E19-EC41387872C7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4D461-0536-4101-99E9-E5E84C574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1563" y="9377363"/>
            <a:ext cx="5700712" cy="538162"/>
          </a:xfrm>
          <a:prstGeom prst="rect">
            <a:avLst/>
          </a:prstGeom>
        </p:spPr>
        <p:txBody>
          <a:bodyPr vert="horz" lIns="160654" tIns="80327" rIns="160654" bIns="80327" rtlCol="0" anchor="ctr"/>
          <a:lstStyle>
            <a:lvl1pPr algn="ctr" eaLnBrk="1" hangingPunct="1">
              <a:defRPr sz="21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BDC4C-BF71-4DDF-93DF-3999E0284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01613" y="9377363"/>
            <a:ext cx="4200525" cy="538162"/>
          </a:xfrm>
          <a:prstGeom prst="rect">
            <a:avLst/>
          </a:prstGeom>
        </p:spPr>
        <p:txBody>
          <a:bodyPr vert="horz" wrap="square" lIns="160654" tIns="80327" rIns="160654" bIns="8032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503DE2-32EB-48EF-B92D-163C2193F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defTabSz="1604963" rtl="0" eaLnBrk="0" fontAlgn="base" hangingPunct="0">
        <a:spcBef>
          <a:spcPct val="0"/>
        </a:spcBef>
        <a:spcAft>
          <a:spcPct val="0"/>
        </a:spcAft>
        <a:defRPr sz="7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6049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2pPr>
      <a:lvl3pPr algn="ctr" defTabSz="16049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3pPr>
      <a:lvl4pPr algn="ctr" defTabSz="16049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4pPr>
      <a:lvl5pPr algn="ctr" defTabSz="1604963" rtl="0" eaLnBrk="0" fontAlgn="base" hangingPunct="0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5pPr>
      <a:lvl6pPr marL="457200" algn="ctr" defTabSz="16049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6pPr>
      <a:lvl7pPr marL="914400" algn="ctr" defTabSz="16049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7pPr>
      <a:lvl8pPr marL="1371600" algn="ctr" defTabSz="16049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8pPr>
      <a:lvl9pPr marL="1828800" algn="ctr" defTabSz="1604963" rtl="0" fontAlgn="base">
        <a:spcBef>
          <a:spcPct val="0"/>
        </a:spcBef>
        <a:spcAft>
          <a:spcPct val="0"/>
        </a:spcAft>
        <a:defRPr sz="7700">
          <a:solidFill>
            <a:schemeClr val="tx1"/>
          </a:solidFill>
          <a:latin typeface="Calibri" pitchFamily="34" charset="0"/>
        </a:defRPr>
      </a:lvl9pPr>
    </p:titleStyle>
    <p:bodyStyle>
      <a:lvl1pPr marL="601663" indent="-601663" algn="l" defTabSz="16049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04925" indent="-501650" algn="l" defTabSz="16049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6600" indent="-400050" algn="l" defTabSz="16049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9875" indent="-400050" algn="l" defTabSz="16049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613150" indent="-400050" algn="l" defTabSz="16049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417979" indent="-401634" algn="l" defTabSz="160653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221247" indent="-401634" algn="l" defTabSz="160653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024516" indent="-401634" algn="l" defTabSz="160653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827785" indent="-401634" algn="l" defTabSz="160653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69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6538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9807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3075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6344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19613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2882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26151" algn="l" defTabSz="160653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44D3E924-4996-450E-A6BD-49F09AC40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538163"/>
            <a:ext cx="155257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3BE9BA4F-19F1-477C-9675-49EF5BC87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2693988"/>
            <a:ext cx="15525750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E92C2-5367-4ED9-91EA-DF5340029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8250" y="9377363"/>
            <a:ext cx="4049713" cy="538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348923" eaLnBrk="1" fontAlgn="auto" hangingPunct="1">
              <a:spcBef>
                <a:spcPts val="0"/>
              </a:spcBef>
              <a:spcAft>
                <a:spcPts val="0"/>
              </a:spcAft>
              <a:defRPr sz="177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8E99F7E-B2F1-45C0-916A-65AEDEC58E20}" type="datetimeFigureOut">
              <a:rPr lang="en-US"/>
              <a:pPr>
                <a:defRPr/>
              </a:pPr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5402-0F4D-4996-8E37-1A1B50F3D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650" y="9377363"/>
            <a:ext cx="6076950" cy="538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348923" eaLnBrk="1" fontAlgn="auto" hangingPunct="1">
              <a:spcBef>
                <a:spcPts val="0"/>
              </a:spcBef>
              <a:spcAft>
                <a:spcPts val="0"/>
              </a:spcAft>
              <a:defRPr sz="177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503D7-DFB7-4741-A888-6228D2391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4288" y="9377363"/>
            <a:ext cx="4049712" cy="5381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1347788" eaLnBrk="1" hangingPunct="1">
              <a:defRPr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E1A0CD-ADA3-4361-87E7-81DA0633B3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l" defTabSz="1347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47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2pPr>
      <a:lvl3pPr algn="l" defTabSz="1347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3pPr>
      <a:lvl4pPr algn="l" defTabSz="1347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4pPr>
      <a:lvl5pPr algn="l" defTabSz="1347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47788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47788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47788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47788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36550" indent="-336550" algn="l" defTabSz="1347788" rtl="0" eaLnBrk="0" fontAlgn="base" hangingPunct="0">
        <a:lnSpc>
          <a:spcPct val="90000"/>
        </a:lnSpc>
        <a:spcBef>
          <a:spcPts val="1475"/>
        </a:spcBef>
        <a:spcAft>
          <a:spcPct val="0"/>
        </a:spcAft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11238" indent="-336550" algn="l" defTabSz="1347788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685925" indent="-336550" algn="l" defTabSz="1347788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360613" indent="-336550" algn="l" defTabSz="1347788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3033713" indent="-336550" algn="l" defTabSz="1347788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709538" indent="-337231" algn="l" defTabSz="1348923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405154"/>
            <a:ext cx="16202025" cy="16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360666"/>
            <a:ext cx="16202025" cy="667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01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07131F1-EE9B-4AFD-BB56-FE1631CFC820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0769" y="9377089"/>
            <a:ext cx="5700713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016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D4FFDC2-1F43-4767-A918-1446537DC034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8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9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5pPr>
      <a:lvl6pPr marL="674461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6pPr>
      <a:lvl7pPr marL="1348923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7pPr>
      <a:lvl8pPr marL="2023384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8pPr>
      <a:lvl9pPr marL="2697846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9pPr>
    </p:titleStyle>
    <p:bodyStyle>
      <a:lvl1pPr marL="505846" indent="-50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721" kern="1200">
          <a:solidFill>
            <a:schemeClr val="tx1"/>
          </a:solidFill>
          <a:latin typeface="+mn-lt"/>
          <a:ea typeface="+mn-ea"/>
          <a:cs typeface="+mn-cs"/>
        </a:defRPr>
      </a:lvl1pPr>
      <a:lvl2pPr marL="1096000" indent="-4215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131" kern="1200">
          <a:solidFill>
            <a:schemeClr val="tx1"/>
          </a:solidFill>
          <a:latin typeface="+mn-lt"/>
          <a:ea typeface="+mn-ea"/>
          <a:cs typeface="+mn-cs"/>
        </a:defRPr>
      </a:lvl2pPr>
      <a:lvl3pPr marL="1686154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40" kern="1200">
          <a:solidFill>
            <a:schemeClr val="tx1"/>
          </a:solidFill>
          <a:latin typeface="+mn-lt"/>
          <a:ea typeface="+mn-ea"/>
          <a:cs typeface="+mn-cs"/>
        </a:defRPr>
      </a:lvl3pPr>
      <a:lvl4pPr marL="2360615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50" kern="1200">
          <a:solidFill>
            <a:schemeClr val="tx1"/>
          </a:solidFill>
          <a:latin typeface="+mn-lt"/>
          <a:ea typeface="+mn-ea"/>
          <a:cs typeface="+mn-cs"/>
        </a:defRPr>
      </a:lvl4pPr>
      <a:lvl5pPr marL="3035076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950" kern="1200">
          <a:solidFill>
            <a:schemeClr val="tx1"/>
          </a:solidFill>
          <a:latin typeface="+mn-lt"/>
          <a:ea typeface="+mn-ea"/>
          <a:cs typeface="+mn-cs"/>
        </a:defRPr>
      </a:lvl5pPr>
      <a:lvl6pPr marL="3709538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405154"/>
            <a:ext cx="16202025" cy="16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360666"/>
            <a:ext cx="16202025" cy="667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01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07131F1-EE9B-4AFD-BB56-FE1631CFC820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0769" y="9377089"/>
            <a:ext cx="5700713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016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D4FFDC2-1F43-4767-A918-1446537DC034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9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5pPr>
      <a:lvl6pPr marL="674461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6pPr>
      <a:lvl7pPr marL="1348923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7pPr>
      <a:lvl8pPr marL="2023384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8pPr>
      <a:lvl9pPr marL="2697846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9pPr>
    </p:titleStyle>
    <p:bodyStyle>
      <a:lvl1pPr marL="505846" indent="-50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721" kern="1200">
          <a:solidFill>
            <a:schemeClr val="tx1"/>
          </a:solidFill>
          <a:latin typeface="+mn-lt"/>
          <a:ea typeface="+mn-ea"/>
          <a:cs typeface="+mn-cs"/>
        </a:defRPr>
      </a:lvl1pPr>
      <a:lvl2pPr marL="1096000" indent="-4215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131" kern="1200">
          <a:solidFill>
            <a:schemeClr val="tx1"/>
          </a:solidFill>
          <a:latin typeface="+mn-lt"/>
          <a:ea typeface="+mn-ea"/>
          <a:cs typeface="+mn-cs"/>
        </a:defRPr>
      </a:lvl2pPr>
      <a:lvl3pPr marL="1686154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40" kern="1200">
          <a:solidFill>
            <a:schemeClr val="tx1"/>
          </a:solidFill>
          <a:latin typeface="+mn-lt"/>
          <a:ea typeface="+mn-ea"/>
          <a:cs typeface="+mn-cs"/>
        </a:defRPr>
      </a:lvl3pPr>
      <a:lvl4pPr marL="2360615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50" kern="1200">
          <a:solidFill>
            <a:schemeClr val="tx1"/>
          </a:solidFill>
          <a:latin typeface="+mn-lt"/>
          <a:ea typeface="+mn-ea"/>
          <a:cs typeface="+mn-cs"/>
        </a:defRPr>
      </a:lvl4pPr>
      <a:lvl5pPr marL="3035076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950" kern="1200">
          <a:solidFill>
            <a:schemeClr val="tx1"/>
          </a:solidFill>
          <a:latin typeface="+mn-lt"/>
          <a:ea typeface="+mn-ea"/>
          <a:cs typeface="+mn-cs"/>
        </a:defRPr>
      </a:lvl5pPr>
      <a:lvl6pPr marL="3709538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405154"/>
            <a:ext cx="16202025" cy="16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360666"/>
            <a:ext cx="16202025" cy="667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01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07131F1-EE9B-4AFD-BB56-FE1631CFC820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4/1/2023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0769" y="9377089"/>
            <a:ext cx="5700713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01613" y="9377089"/>
            <a:ext cx="4200525" cy="538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7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D4FFDC2-1F43-4767-A918-1446537DC034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2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9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5pPr>
      <a:lvl6pPr marL="674461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6pPr>
      <a:lvl7pPr marL="1348923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7pPr>
      <a:lvl8pPr marL="2023384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8pPr>
      <a:lvl9pPr marL="2697846" algn="ctr" rtl="0" fontAlgn="base">
        <a:spcBef>
          <a:spcPct val="0"/>
        </a:spcBef>
        <a:spcAft>
          <a:spcPct val="0"/>
        </a:spcAft>
        <a:defRPr sz="6491">
          <a:solidFill>
            <a:schemeClr val="tx1"/>
          </a:solidFill>
          <a:latin typeface="Calibri" pitchFamily="34" charset="0"/>
        </a:defRPr>
      </a:lvl9pPr>
    </p:titleStyle>
    <p:bodyStyle>
      <a:lvl1pPr marL="505846" indent="-5058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721" kern="1200">
          <a:solidFill>
            <a:schemeClr val="tx1"/>
          </a:solidFill>
          <a:latin typeface="+mn-lt"/>
          <a:ea typeface="+mn-ea"/>
          <a:cs typeface="+mn-cs"/>
        </a:defRPr>
      </a:lvl1pPr>
      <a:lvl2pPr marL="1096000" indent="-4215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131" kern="1200">
          <a:solidFill>
            <a:schemeClr val="tx1"/>
          </a:solidFill>
          <a:latin typeface="+mn-lt"/>
          <a:ea typeface="+mn-ea"/>
          <a:cs typeface="+mn-cs"/>
        </a:defRPr>
      </a:lvl2pPr>
      <a:lvl3pPr marL="1686154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40" kern="1200">
          <a:solidFill>
            <a:schemeClr val="tx1"/>
          </a:solidFill>
          <a:latin typeface="+mn-lt"/>
          <a:ea typeface="+mn-ea"/>
          <a:cs typeface="+mn-cs"/>
        </a:defRPr>
      </a:lvl3pPr>
      <a:lvl4pPr marL="2360615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50" kern="1200">
          <a:solidFill>
            <a:schemeClr val="tx1"/>
          </a:solidFill>
          <a:latin typeface="+mn-lt"/>
          <a:ea typeface="+mn-ea"/>
          <a:cs typeface="+mn-cs"/>
        </a:defRPr>
      </a:lvl4pPr>
      <a:lvl5pPr marL="3035076" indent="-3372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950" kern="1200">
          <a:solidFill>
            <a:schemeClr val="tx1"/>
          </a:solidFill>
          <a:latin typeface="+mn-lt"/>
          <a:ea typeface="+mn-ea"/>
          <a:cs typeface="+mn-cs"/>
        </a:defRPr>
      </a:lvl5pPr>
      <a:lvl6pPr marL="3709538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6pPr>
      <a:lvl7pPr marL="4383999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7pPr>
      <a:lvl8pPr marL="5058461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8pPr>
      <a:lvl9pPr marL="5732922" indent="-337231" algn="l" defTabSz="1348923" rtl="0" eaLnBrk="1" latinLnBrk="0" hangingPunct="1">
        <a:spcBef>
          <a:spcPct val="20000"/>
        </a:spcBef>
        <a:buFont typeface="Arial" pitchFamily="34" charset="0"/>
        <a:buChar char="•"/>
        <a:defRPr sz="2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74461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2pPr>
      <a:lvl3pPr marL="1348923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3pPr>
      <a:lvl4pPr marL="2023384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4pPr>
      <a:lvl5pPr marL="2697846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5pPr>
      <a:lvl6pPr marL="3372307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6pPr>
      <a:lvl7pPr marL="4046769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7pPr>
      <a:lvl8pPr marL="4721230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8pPr>
      <a:lvl9pPr marL="5395692" algn="l" defTabSz="1348923" rtl="0" eaLnBrk="1" latinLnBrk="0" hangingPunct="1">
        <a:defRPr sz="26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 /><Relationship Id="rId3" Type="http://schemas.openxmlformats.org/officeDocument/2006/relationships/image" Target="../media/image2.jpeg" /><Relationship Id="rId7" Type="http://schemas.openxmlformats.org/officeDocument/2006/relationships/oleObject" Target="../embeddings/oleObject1.bin" /><Relationship Id="rId2" Type="http://schemas.openxmlformats.org/officeDocument/2006/relationships/slideLayout" Target="../slideLayouts/slideLayout19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5.gif" /><Relationship Id="rId11" Type="http://schemas.openxmlformats.org/officeDocument/2006/relationships/oleObject" Target="../embeddings/oleObject2.bin" /><Relationship Id="rId5" Type="http://schemas.openxmlformats.org/officeDocument/2006/relationships/image" Target="../media/image4.wmf" /><Relationship Id="rId10" Type="http://schemas.openxmlformats.org/officeDocument/2006/relationships/image" Target="../media/image7.gif" /><Relationship Id="rId4" Type="http://schemas.openxmlformats.org/officeDocument/2006/relationships/image" Target="../media/image3.wmf" /><Relationship Id="rId9" Type="http://schemas.openxmlformats.org/officeDocument/2006/relationships/image" Target="../media/image6.gi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7" Type="http://schemas.openxmlformats.org/officeDocument/2006/relationships/image" Target="../media/image24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18.wmf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3.wmf" /><Relationship Id="rId7" Type="http://schemas.openxmlformats.org/officeDocument/2006/relationships/image" Target="../media/image1.wmf" /><Relationship Id="rId2" Type="http://schemas.openxmlformats.org/officeDocument/2006/relationships/slideLayout" Target="../slideLayouts/slideLayout19.xml" /><Relationship Id="rId1" Type="http://schemas.openxmlformats.org/officeDocument/2006/relationships/vmlDrawing" Target="../drawings/vmlDrawing2.vml" /><Relationship Id="rId6" Type="http://schemas.openxmlformats.org/officeDocument/2006/relationships/oleObject" Target="../embeddings/oleObject3.bin" /><Relationship Id="rId5" Type="http://schemas.openxmlformats.org/officeDocument/2006/relationships/image" Target="../media/image5.gif" /><Relationship Id="rId10" Type="http://schemas.openxmlformats.org/officeDocument/2006/relationships/oleObject" Target="../embeddings/oleObject4.bin" /><Relationship Id="rId4" Type="http://schemas.openxmlformats.org/officeDocument/2006/relationships/image" Target="../media/image4.wmf" /><Relationship Id="rId9" Type="http://schemas.openxmlformats.org/officeDocument/2006/relationships/image" Target="../media/image7.gif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4.jpeg" /><Relationship Id="rId4" Type="http://schemas.openxmlformats.org/officeDocument/2006/relationships/image" Target="../media/image33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8.png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7" Type="http://schemas.openxmlformats.org/officeDocument/2006/relationships/image" Target="../media/image43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2.jpeg" /><Relationship Id="rId5" Type="http://schemas.openxmlformats.org/officeDocument/2006/relationships/image" Target="../media/image41.jpeg" /><Relationship Id="rId4" Type="http://schemas.openxmlformats.org/officeDocument/2006/relationships/image" Target="../media/image40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46.png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audio" Target="../media/media2.WAV" /><Relationship Id="rId7" Type="http://schemas.openxmlformats.org/officeDocument/2006/relationships/audio" Target="../media/audio1.wav" /><Relationship Id="rId12" Type="http://schemas.openxmlformats.org/officeDocument/2006/relationships/image" Target="../media/image13.gif" /><Relationship Id="rId2" Type="http://schemas.microsoft.com/office/2007/relationships/media" Target="../media/media2.WAV" /><Relationship Id="rId1" Type="http://schemas.openxmlformats.org/officeDocument/2006/relationships/audio" Target="file:///D:/Rung%20Chuong%20Vang/8.%20Ket%20thuc%20cau%20hoi.wav" TargetMode="External" /><Relationship Id="rId6" Type="http://schemas.openxmlformats.org/officeDocument/2006/relationships/slideLayout" Target="../slideLayouts/slideLayout31.xml" /><Relationship Id="rId11" Type="http://schemas.openxmlformats.org/officeDocument/2006/relationships/image" Target="../media/image12.gif" /><Relationship Id="rId5" Type="http://schemas.openxmlformats.org/officeDocument/2006/relationships/audio" Target="file:///D:/rung%20chuog%20vang/rung%20chuong.mp3" TargetMode="External" /><Relationship Id="rId10" Type="http://schemas.openxmlformats.org/officeDocument/2006/relationships/image" Target="../media/image11.gif" /><Relationship Id="rId4" Type="http://schemas.openxmlformats.org/officeDocument/2006/relationships/audio" Target="file:///D:/Rung%20Chuong%20Vang/chaomung.wav" TargetMode="External" /><Relationship Id="rId9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 /><Relationship Id="rId3" Type="http://schemas.openxmlformats.org/officeDocument/2006/relationships/audio" Target="../media/audio2.wav" /><Relationship Id="rId7" Type="http://schemas.openxmlformats.org/officeDocument/2006/relationships/image" Target="../media/image14.png" /><Relationship Id="rId2" Type="http://schemas.openxmlformats.org/officeDocument/2006/relationships/slideLayout" Target="../slideLayouts/slideLayout42.xml" /><Relationship Id="rId1" Type="http://schemas.openxmlformats.org/officeDocument/2006/relationships/tags" Target="../tags/tag2.xml" /><Relationship Id="rId6" Type="http://schemas.openxmlformats.org/officeDocument/2006/relationships/audio" Target="../media/audio5.wav" /><Relationship Id="rId11" Type="http://schemas.openxmlformats.org/officeDocument/2006/relationships/image" Target="../media/image16.gif" /><Relationship Id="rId5" Type="http://schemas.openxmlformats.org/officeDocument/2006/relationships/audio" Target="../media/audio4.wav" /><Relationship Id="rId10" Type="http://schemas.openxmlformats.org/officeDocument/2006/relationships/image" Target="../media/image11.gif" /><Relationship Id="rId4" Type="http://schemas.openxmlformats.org/officeDocument/2006/relationships/audio" Target="../media/audio3.wav" /><Relationship Id="rId9" Type="http://schemas.openxmlformats.org/officeDocument/2006/relationships/audio" Target="../media/audio6.wav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 /><Relationship Id="rId3" Type="http://schemas.openxmlformats.org/officeDocument/2006/relationships/audio" Target="../media/audio2.wav" /><Relationship Id="rId7" Type="http://schemas.openxmlformats.org/officeDocument/2006/relationships/image" Target="../media/image14.png" /><Relationship Id="rId2" Type="http://schemas.openxmlformats.org/officeDocument/2006/relationships/slideLayout" Target="../slideLayouts/slideLayout53.xml" /><Relationship Id="rId1" Type="http://schemas.openxmlformats.org/officeDocument/2006/relationships/tags" Target="../tags/tag3.xml" /><Relationship Id="rId6" Type="http://schemas.openxmlformats.org/officeDocument/2006/relationships/audio" Target="../media/audio5.wav" /><Relationship Id="rId11" Type="http://schemas.openxmlformats.org/officeDocument/2006/relationships/image" Target="../media/image16.gif" /><Relationship Id="rId5" Type="http://schemas.openxmlformats.org/officeDocument/2006/relationships/audio" Target="../media/audio4.wav" /><Relationship Id="rId10" Type="http://schemas.openxmlformats.org/officeDocument/2006/relationships/image" Target="../media/image11.gif" /><Relationship Id="rId4" Type="http://schemas.openxmlformats.org/officeDocument/2006/relationships/audio" Target="../media/audio3.wav" /><Relationship Id="rId9" Type="http://schemas.openxmlformats.org/officeDocument/2006/relationships/audio" Target="../media/audio6.wav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5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POINSET3">
            <a:extLst>
              <a:ext uri="{FF2B5EF4-FFF2-40B4-BE49-F238E27FC236}">
                <a16:creationId xmlns:a16="http://schemas.microsoft.com/office/drawing/2014/main" id="{C6220FBB-D527-4454-B2D6-C3050238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3" y="7445375"/>
            <a:ext cx="29511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POINSET2">
            <a:extLst>
              <a:ext uri="{FF2B5EF4-FFF2-40B4-BE49-F238E27FC236}">
                <a16:creationId xmlns:a16="http://schemas.microsoft.com/office/drawing/2014/main" id="{2919E14F-70DC-4B99-8BD3-5A03C3DC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113"/>
            <a:ext cx="292258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15">
            <a:extLst>
              <a:ext uri="{FF2B5EF4-FFF2-40B4-BE49-F238E27FC236}">
                <a16:creationId xmlns:a16="http://schemas.microsoft.com/office/drawing/2014/main" id="{4A281395-28CB-4390-A768-FA36BCECC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0"/>
            <a:ext cx="208756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>
            <a:extLst>
              <a:ext uri="{FF2B5EF4-FFF2-40B4-BE49-F238E27FC236}">
                <a16:creationId xmlns:a16="http://schemas.microsoft.com/office/drawing/2014/main" id="{A4E19F28-91A5-43F9-9633-2D598EBE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44738" y="73025"/>
            <a:ext cx="292258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2">
            <a:extLst>
              <a:ext uri="{FF2B5EF4-FFF2-40B4-BE49-F238E27FC236}">
                <a16:creationId xmlns:a16="http://schemas.microsoft.com/office/drawing/2014/main" id="{F299F57E-9697-425C-A2C0-DCCFB2006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41063" y="3690938"/>
          <a:ext cx="2103437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6150" name="Object 2">
                        <a:extLst>
                          <a:ext uri="{FF2B5EF4-FFF2-40B4-BE49-F238E27FC236}">
                            <a16:creationId xmlns:a16="http://schemas.microsoft.com/office/drawing/2014/main" id="{F299F57E-9697-425C-A2C0-DCCFB2006C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1063" y="3690938"/>
                        <a:ext cx="2103437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dove">
            <a:extLst>
              <a:ext uri="{FF2B5EF4-FFF2-40B4-BE49-F238E27FC236}">
                <a16:creationId xmlns:a16="http://schemas.microsoft.com/office/drawing/2014/main" id="{F17A6E60-E10F-40EE-B3AB-EABB194A2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3789363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ove1">
            <a:extLst>
              <a:ext uri="{FF2B5EF4-FFF2-40B4-BE49-F238E27FC236}">
                <a16:creationId xmlns:a16="http://schemas.microsoft.com/office/drawing/2014/main" id="{6CAA0C38-849F-4F72-888B-9DB9FF1A9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038" y="3152775"/>
            <a:ext cx="48339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3" name="Object 3">
            <a:extLst>
              <a:ext uri="{FF2B5EF4-FFF2-40B4-BE49-F238E27FC236}">
                <a16:creationId xmlns:a16="http://schemas.microsoft.com/office/drawing/2014/main" id="{DE76A3BE-8BB5-40C5-A535-7F084CE1F7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41063" y="3690938"/>
          <a:ext cx="2103437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1" imgW="114151" imgH="215619" progId="Equation.3">
                  <p:embed/>
                </p:oleObj>
              </mc:Choice>
              <mc:Fallback>
                <p:oleObj name="Equation" r:id="rId11" imgW="114151" imgH="215619" progId="Equation.3">
                  <p:embed/>
                  <p:pic>
                    <p:nvPicPr>
                      <p:cNvPr id="6153" name="Object 3">
                        <a:extLst>
                          <a:ext uri="{FF2B5EF4-FFF2-40B4-BE49-F238E27FC236}">
                            <a16:creationId xmlns:a16="http://schemas.microsoft.com/office/drawing/2014/main" id="{DE76A3BE-8BB5-40C5-A535-7F084CE1F7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1063" y="3690938"/>
                        <a:ext cx="2103437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 descr="dove">
            <a:extLst>
              <a:ext uri="{FF2B5EF4-FFF2-40B4-BE49-F238E27FC236}">
                <a16:creationId xmlns:a16="http://schemas.microsoft.com/office/drawing/2014/main" id="{7F67DA13-65F0-4E6B-9AE5-857B7DDF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3848100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ove1">
            <a:extLst>
              <a:ext uri="{FF2B5EF4-FFF2-40B4-BE49-F238E27FC236}">
                <a16:creationId xmlns:a16="http://schemas.microsoft.com/office/drawing/2014/main" id="{AB76B952-5010-4486-8E07-3F8670D29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8" y="3308350"/>
            <a:ext cx="48339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ve">
            <a:extLst>
              <a:ext uri="{FF2B5EF4-FFF2-40B4-BE49-F238E27FC236}">
                <a16:creationId xmlns:a16="http://schemas.microsoft.com/office/drawing/2014/main" id="{04A5D692-952A-405C-A732-DCBF11DA3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4087813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 descr="POINSET3">
            <a:extLst>
              <a:ext uri="{FF2B5EF4-FFF2-40B4-BE49-F238E27FC236}">
                <a16:creationId xmlns:a16="http://schemas.microsoft.com/office/drawing/2014/main" id="{A3AEDC7E-0B80-4333-BDE9-34D3A097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13" y="7307263"/>
            <a:ext cx="297021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B5FDB1-A53E-4F04-B2AC-91A57E906D31}"/>
              </a:ext>
            </a:extLst>
          </p:cNvPr>
          <p:cNvSpPr txBox="1"/>
          <p:nvPr/>
        </p:nvSpPr>
        <p:spPr>
          <a:xfrm>
            <a:off x="3700463" y="3719513"/>
            <a:ext cx="11196637" cy="2574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dirty="0">
                <a:solidFill>
                  <a:srgbClr val="4472C4"/>
                </a:solidFill>
                <a:latin typeface="Arial" panose="020B0604020202020204" pitchFamily="34" charset="0"/>
              </a:rPr>
              <a:t>Môn</a:t>
            </a:r>
            <a:r>
              <a:rPr lang="en-US" sz="6000" dirty="0">
                <a:solidFill>
                  <a:srgbClr val="4472C4"/>
                </a:solidFill>
                <a:latin typeface="Calibri"/>
              </a:rPr>
              <a:t>: </a:t>
            </a:r>
            <a:r>
              <a:rPr lang="en-US" sz="6000" dirty="0">
                <a:solidFill>
                  <a:srgbClr val="4472C4"/>
                </a:solidFill>
                <a:latin typeface="Arial" panose="020B0604020202020204" pitchFamily="34" charset="0"/>
              </a:rPr>
              <a:t>Khoa </a:t>
            </a:r>
            <a:r>
              <a:rPr lang="en-US" sz="6000" dirty="0" err="1">
                <a:solidFill>
                  <a:srgbClr val="4472C4"/>
                </a:solidFill>
                <a:latin typeface="Arial" panose="020B0604020202020204" pitchFamily="34" charset="0"/>
              </a:rPr>
              <a:t>học</a:t>
            </a:r>
            <a:endParaRPr lang="en-US" sz="6000" dirty="0">
              <a:solidFill>
                <a:srgbClr val="4472C4"/>
              </a:solidFill>
              <a:latin typeface="Arial" panose="020B0604020202020204" pitchFamily="34" charset="0"/>
            </a:endParaRPr>
          </a:p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4A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13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8429C82-56EC-4991-BCD3-0312746939C7}"/>
              </a:ext>
            </a:extLst>
          </p:cNvPr>
          <p:cNvSpPr/>
          <p:nvPr/>
        </p:nvSpPr>
        <p:spPr>
          <a:xfrm>
            <a:off x="4656138" y="6963983"/>
            <a:ext cx="9728200" cy="14097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31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VIÊN: LÊ THỊ MÙI HẠNH</a:t>
            </a:r>
            <a:endParaRPr lang="vi-VN" sz="4131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WordArt 3">
            <a:extLst>
              <a:ext uri="{FF2B5EF4-FFF2-40B4-BE49-F238E27FC236}">
                <a16:creationId xmlns:a16="http://schemas.microsoft.com/office/drawing/2014/main" id="{1B3125AC-66EF-4063-8A41-99734FD259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0700" y="1334845"/>
            <a:ext cx="11001744" cy="9102076"/>
          </a:xfrm>
          <a:prstGeom prst="rect">
            <a:avLst/>
          </a:prstGeom>
        </p:spPr>
        <p:txBody>
          <a:bodyPr wrap="none" lIns="131928" tIns="65964" rIns="131928" bIns="65964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34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CHÀO MỪNG QUÝ THẦY CÔ VỀ  DỰ GIỜ </a:t>
            </a:r>
          </a:p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34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ntitled-3">
            <a:extLst>
              <a:ext uri="{FF2B5EF4-FFF2-40B4-BE49-F238E27FC236}">
                <a16:creationId xmlns:a16="http://schemas.microsoft.com/office/drawing/2014/main" id="{041D55AE-6D3B-4029-97BA-6E7416B1E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74613"/>
            <a:ext cx="55626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>
            <a:extLst>
              <a:ext uri="{FF2B5EF4-FFF2-40B4-BE49-F238E27FC236}">
                <a16:creationId xmlns:a16="http://schemas.microsoft.com/office/drawing/2014/main" id="{FECF6D06-CECE-48EB-AEDB-45707F3B08CE}"/>
              </a:ext>
            </a:extLst>
          </p:cNvPr>
          <p:cNvGrpSpPr>
            <a:grpSpLocks/>
          </p:cNvGrpSpPr>
          <p:nvPr/>
        </p:nvGrpSpPr>
        <p:grpSpPr bwMode="auto">
          <a:xfrm>
            <a:off x="11739563" y="74613"/>
            <a:ext cx="5718175" cy="4565650"/>
            <a:chOff x="3834" y="48"/>
            <a:chExt cx="1926" cy="1953"/>
          </a:xfrm>
        </p:grpSpPr>
        <p:pic>
          <p:nvPicPr>
            <p:cNvPr id="16404" name="Picture 4" descr="Untitled-5">
              <a:extLst>
                <a:ext uri="{FF2B5EF4-FFF2-40B4-BE49-F238E27FC236}">
                  <a16:creationId xmlns:a16="http://schemas.microsoft.com/office/drawing/2014/main" id="{80199ECA-18A2-4D47-9CD4-DA9B07AF3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48"/>
              <a:ext cx="1926" cy="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Rectangle 5">
              <a:extLst>
                <a:ext uri="{FF2B5EF4-FFF2-40B4-BE49-F238E27FC236}">
                  <a16:creationId xmlns:a16="http://schemas.microsoft.com/office/drawing/2014/main" id="{0805FD78-C91E-4294-8EED-8E517CAA0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8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388" name="Group 6">
            <a:extLst>
              <a:ext uri="{FF2B5EF4-FFF2-40B4-BE49-F238E27FC236}">
                <a16:creationId xmlns:a16="http://schemas.microsoft.com/office/drawing/2014/main" id="{03847D50-F8B7-4973-BEDF-112254C8CF55}"/>
              </a:ext>
            </a:extLst>
          </p:cNvPr>
          <p:cNvGrpSpPr>
            <a:grpSpLocks/>
          </p:cNvGrpSpPr>
          <p:nvPr/>
        </p:nvGrpSpPr>
        <p:grpSpPr bwMode="auto">
          <a:xfrm>
            <a:off x="50800" y="5195888"/>
            <a:ext cx="5791200" cy="5286375"/>
            <a:chOff x="0" y="2271"/>
            <a:chExt cx="1853" cy="1953"/>
          </a:xfrm>
        </p:grpSpPr>
        <p:pic>
          <p:nvPicPr>
            <p:cNvPr id="16402" name="Picture 7" descr="Untitled-6">
              <a:extLst>
                <a:ext uri="{FF2B5EF4-FFF2-40B4-BE49-F238E27FC236}">
                  <a16:creationId xmlns:a16="http://schemas.microsoft.com/office/drawing/2014/main" id="{A84F7679-1694-417D-AE4A-0A71D05BB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" y="2506"/>
              <a:ext cx="1818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3" name="Rectangle 8">
              <a:extLst>
                <a:ext uri="{FF2B5EF4-FFF2-40B4-BE49-F238E27FC236}">
                  <a16:creationId xmlns:a16="http://schemas.microsoft.com/office/drawing/2014/main" id="{FA4404A2-17EA-443C-9B1C-6352E25AB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7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389" name="Group 9">
            <a:extLst>
              <a:ext uri="{FF2B5EF4-FFF2-40B4-BE49-F238E27FC236}">
                <a16:creationId xmlns:a16="http://schemas.microsoft.com/office/drawing/2014/main" id="{23FA36C8-078A-4611-B7B1-2B6321907007}"/>
              </a:ext>
            </a:extLst>
          </p:cNvPr>
          <p:cNvGrpSpPr>
            <a:grpSpLocks/>
          </p:cNvGrpSpPr>
          <p:nvPr/>
        </p:nvGrpSpPr>
        <p:grpSpPr bwMode="auto">
          <a:xfrm>
            <a:off x="5607050" y="5203825"/>
            <a:ext cx="5797550" cy="4419600"/>
            <a:chOff x="1889" y="2271"/>
            <a:chExt cx="1855" cy="1953"/>
          </a:xfrm>
        </p:grpSpPr>
        <p:pic>
          <p:nvPicPr>
            <p:cNvPr id="16400" name="Picture 10" descr="Untitled-2">
              <a:extLst>
                <a:ext uri="{FF2B5EF4-FFF2-40B4-BE49-F238E27FC236}">
                  <a16:creationId xmlns:a16="http://schemas.microsoft.com/office/drawing/2014/main" id="{E836144B-2E82-4A92-B3C0-8BE2AC537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" y="2279"/>
              <a:ext cx="1845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Rectangle 11">
              <a:extLst>
                <a:ext uri="{FF2B5EF4-FFF2-40B4-BE49-F238E27FC236}">
                  <a16:creationId xmlns:a16="http://schemas.microsoft.com/office/drawing/2014/main" id="{FF8C45C3-8080-4D2F-B116-F4851E53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" y="227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390" name="Group 12">
            <a:extLst>
              <a:ext uri="{FF2B5EF4-FFF2-40B4-BE49-F238E27FC236}">
                <a16:creationId xmlns:a16="http://schemas.microsoft.com/office/drawing/2014/main" id="{8129CAED-A3FD-4743-8F70-8AC3D4EE9487}"/>
              </a:ext>
            </a:extLst>
          </p:cNvPr>
          <p:cNvGrpSpPr>
            <a:grpSpLocks/>
          </p:cNvGrpSpPr>
          <p:nvPr/>
        </p:nvGrpSpPr>
        <p:grpSpPr bwMode="auto">
          <a:xfrm>
            <a:off x="11814175" y="5229225"/>
            <a:ext cx="6026150" cy="4425950"/>
            <a:chOff x="3840" y="2291"/>
            <a:chExt cx="1928" cy="1953"/>
          </a:xfrm>
        </p:grpSpPr>
        <p:pic>
          <p:nvPicPr>
            <p:cNvPr id="16398" name="Picture 13" descr="Untitled-1">
              <a:extLst>
                <a:ext uri="{FF2B5EF4-FFF2-40B4-BE49-F238E27FC236}">
                  <a16:creationId xmlns:a16="http://schemas.microsoft.com/office/drawing/2014/main" id="{BBF2EBA3-F076-461E-B1E0-FF822FFC2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" y="2295"/>
              <a:ext cx="1841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Rectangle 14">
              <a:extLst>
                <a:ext uri="{FF2B5EF4-FFF2-40B4-BE49-F238E27FC236}">
                  <a16:creationId xmlns:a16="http://schemas.microsoft.com/office/drawing/2014/main" id="{F4CF7BC9-A254-4E9D-BBE7-C42076DFF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9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16391" name="Oval 15">
            <a:extLst>
              <a:ext uri="{FF2B5EF4-FFF2-40B4-BE49-F238E27FC236}">
                <a16:creationId xmlns:a16="http://schemas.microsoft.com/office/drawing/2014/main" id="{71531B31-DD3C-4D79-A7BE-3452AB79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0"/>
            <a:ext cx="749300" cy="6746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16392" name="Oval 16">
            <a:extLst>
              <a:ext uri="{FF2B5EF4-FFF2-40B4-BE49-F238E27FC236}">
                <a16:creationId xmlns:a16="http://schemas.microsoft.com/office/drawing/2014/main" id="{39E643E4-2680-4BA8-BF22-65560559F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3813" y="225425"/>
            <a:ext cx="696912" cy="5619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16393" name="Oval 17">
            <a:extLst>
              <a:ext uri="{FF2B5EF4-FFF2-40B4-BE49-F238E27FC236}">
                <a16:creationId xmlns:a16="http://schemas.microsoft.com/office/drawing/2014/main" id="{B8740B01-648D-4AB9-9168-035D9AAF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5364163"/>
            <a:ext cx="750888" cy="5619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16394" name="Oval 18">
            <a:extLst>
              <a:ext uri="{FF2B5EF4-FFF2-40B4-BE49-F238E27FC236}">
                <a16:creationId xmlns:a16="http://schemas.microsoft.com/office/drawing/2014/main" id="{DF8AC088-4D41-4911-AAC3-4538E2E41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350" y="5408613"/>
            <a:ext cx="612775" cy="56515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16395" name="Oval 19">
            <a:extLst>
              <a:ext uri="{FF2B5EF4-FFF2-40B4-BE49-F238E27FC236}">
                <a16:creationId xmlns:a16="http://schemas.microsoft.com/office/drawing/2014/main" id="{CA72CB7E-7804-4688-8BC7-63355F5E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8438" y="5526088"/>
            <a:ext cx="750887" cy="6762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6</a:t>
            </a:r>
          </a:p>
        </p:txBody>
      </p:sp>
      <p:pic>
        <p:nvPicPr>
          <p:cNvPr id="21" name="Picture 4" descr="Untitled-4">
            <a:extLst>
              <a:ext uri="{FF2B5EF4-FFF2-40B4-BE49-F238E27FC236}">
                <a16:creationId xmlns:a16="http://schemas.microsoft.com/office/drawing/2014/main" id="{33E6F7CB-238D-4027-A4DB-0F41B0ED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0"/>
            <a:ext cx="579755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5">
            <a:extLst>
              <a:ext uri="{FF2B5EF4-FFF2-40B4-BE49-F238E27FC236}">
                <a16:creationId xmlns:a16="http://schemas.microsoft.com/office/drawing/2014/main" id="{4E548A09-33DF-420A-B1E8-1520E168E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4288" y="182563"/>
            <a:ext cx="960437" cy="93662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FF00"/>
                </a:solidFill>
                <a:latin typeface="Verdana" panose="020B060403050404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>
            <a:extLst>
              <a:ext uri="{FF2B5EF4-FFF2-40B4-BE49-F238E27FC236}">
                <a16:creationId xmlns:a16="http://schemas.microsoft.com/office/drawing/2014/main" id="{B5BCA643-5FEF-4B3B-830E-2CE8C51AE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371850"/>
            <a:ext cx="72009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prstClr val="black"/>
              </a:solidFill>
            </a:endParaRPr>
          </a:p>
        </p:txBody>
      </p:sp>
      <p:pic>
        <p:nvPicPr>
          <p:cNvPr id="15363" name="Picture 5" descr="gtbrd013a">
            <a:extLst>
              <a:ext uri="{FF2B5EF4-FFF2-40B4-BE49-F238E27FC236}">
                <a16:creationId xmlns:a16="http://schemas.microsoft.com/office/drawing/2014/main" id="{F9B86664-6EC5-4477-A7F6-C57D4646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4763"/>
            <a:ext cx="18302288" cy="101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30920BB3-10F3-4DEC-8BED-0248B1D5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2376488"/>
            <a:ext cx="14478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BA4E9-8921-4C7C-BDE5-D19767C9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3916363"/>
            <a:ext cx="12877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Theo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10" descr="Thao luan nhon">
            <a:extLst>
              <a:ext uri="{FF2B5EF4-FFF2-40B4-BE49-F238E27FC236}">
                <a16:creationId xmlns:a16="http://schemas.microsoft.com/office/drawing/2014/main" id="{F9AF12D1-9B65-4AB3-80DC-7100B2C8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5" y="6278563"/>
            <a:ext cx="37004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Untitled-3">
            <a:extLst>
              <a:ext uri="{FF2B5EF4-FFF2-40B4-BE49-F238E27FC236}">
                <a16:creationId xmlns:a16="http://schemas.microsoft.com/office/drawing/2014/main" id="{8A967AE8-4783-4CA7-8BCB-73749AC5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515350" cy="840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Text Box 6">
            <a:extLst>
              <a:ext uri="{FF2B5EF4-FFF2-40B4-BE49-F238E27FC236}">
                <a16:creationId xmlns:a16="http://schemas.microsoft.com/office/drawing/2014/main" id="{D9F336ED-1E25-4493-B03B-997C4F643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471488"/>
            <a:ext cx="90328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Times New Roman" panose="02020603050405020304" pitchFamily="18" charset="0"/>
              </a:rPr>
              <a:t>Vẽ biển cấm đục phá ống nước. </a:t>
            </a:r>
          </a:p>
        </p:txBody>
      </p:sp>
      <p:sp>
        <p:nvSpPr>
          <p:cNvPr id="250887" name="Text Box 7">
            <a:extLst>
              <a:ext uri="{FF2B5EF4-FFF2-40B4-BE49-F238E27FC236}">
                <a16:creationId xmlns:a16="http://schemas.microsoft.com/office/drawing/2014/main" id="{4791B820-B4F0-447A-9AA0-9295D5E1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925" y="4754563"/>
            <a:ext cx="78486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0099"/>
                </a:solidFill>
                <a:latin typeface="Times New Roman" panose="02020603050405020304" pitchFamily="18" charset="0"/>
              </a:rPr>
              <a:t>Việc này nên làm.</a:t>
            </a:r>
          </a:p>
        </p:txBody>
      </p:sp>
      <p:sp>
        <p:nvSpPr>
          <p:cNvPr id="17413" name="Oval 8">
            <a:extLst>
              <a:ext uri="{FF2B5EF4-FFF2-40B4-BE49-F238E27FC236}">
                <a16:creationId xmlns:a16="http://schemas.microsoft.com/office/drawing/2014/main" id="{97217A90-98F4-489B-9B17-B774573D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8405813"/>
            <a:ext cx="2159000" cy="1377950"/>
          </a:xfrm>
          <a:prstGeom prst="ellipse">
            <a:avLst/>
          </a:prstGeom>
          <a:solidFill>
            <a:schemeClr val="hlink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FFFF00"/>
                </a:solidFill>
                <a:latin typeface="Verdana" panose="020B060403050404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/>
      <p:bldP spid="2508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>
            <a:extLst>
              <a:ext uri="{FF2B5EF4-FFF2-40B4-BE49-F238E27FC236}">
                <a16:creationId xmlns:a16="http://schemas.microsoft.com/office/drawing/2014/main" id="{83CB62BA-E87E-45D3-BCDE-BCF0F038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7847013"/>
            <a:ext cx="16725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</a:rPr>
              <a:t> Vẽ hai người đang đổ rác thải, chất bẩn xuống ao. </a:t>
            </a:r>
          </a:p>
        </p:txBody>
      </p:sp>
      <p:sp>
        <p:nvSpPr>
          <p:cNvPr id="237571" name="Text Box 3">
            <a:extLst>
              <a:ext uri="{FF2B5EF4-FFF2-40B4-BE49-F238E27FC236}">
                <a16:creationId xmlns:a16="http://schemas.microsoft.com/office/drawing/2014/main" id="{CFEC6CE2-6164-4389-81E7-68EF5B54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8932863"/>
            <a:ext cx="9301163" cy="1023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Việc này không nên làm.</a:t>
            </a:r>
          </a:p>
        </p:txBody>
      </p:sp>
      <p:pic>
        <p:nvPicPr>
          <p:cNvPr id="12292" name="Picture 4" descr="Untitled-4">
            <a:extLst>
              <a:ext uri="{FF2B5EF4-FFF2-40B4-BE49-F238E27FC236}">
                <a16:creationId xmlns:a16="http://schemas.microsoft.com/office/drawing/2014/main" id="{47A9266B-3E94-4ED1-9679-C645D0C9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82563"/>
            <a:ext cx="14458950" cy="764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val 5">
            <a:extLst>
              <a:ext uri="{FF2B5EF4-FFF2-40B4-BE49-F238E27FC236}">
                <a16:creationId xmlns:a16="http://schemas.microsoft.com/office/drawing/2014/main" id="{B640C768-78CD-4547-9857-E6EF720E3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0688" y="411163"/>
            <a:ext cx="1006475" cy="101282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FF00"/>
                </a:solidFill>
                <a:latin typeface="Verdana" panose="020B060403050404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/>
      <p:bldP spid="2375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>
            <a:extLst>
              <a:ext uri="{FF2B5EF4-FFF2-40B4-BE49-F238E27FC236}">
                <a16:creationId xmlns:a16="http://schemas.microsoft.com/office/drawing/2014/main" id="{7DDDACC4-9B9D-460E-B167-DF6C1C6EE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7419975"/>
            <a:ext cx="171021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sọt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đựng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rác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5400" b="1" dirty="0"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mọi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bỏ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rác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sọt</a:t>
            </a:r>
            <a:r>
              <a:rPr lang="en-US" altLang="en-US" sz="54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96617" name="Text Box 9">
            <a:extLst>
              <a:ext uri="{FF2B5EF4-FFF2-40B4-BE49-F238E27FC236}">
                <a16:creationId xmlns:a16="http://schemas.microsoft.com/office/drawing/2014/main" id="{77724CC2-950B-4AC5-BBCD-038FBFB8C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8340725"/>
            <a:ext cx="8701088" cy="1085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316" name="Picture 10" descr="Untitled-5">
            <a:extLst>
              <a:ext uri="{FF2B5EF4-FFF2-40B4-BE49-F238E27FC236}">
                <a16:creationId xmlns:a16="http://schemas.microsoft.com/office/drawing/2014/main" id="{6172836E-8553-48F1-871B-2F988F11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0"/>
            <a:ext cx="15859125" cy="74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val 11">
            <a:extLst>
              <a:ext uri="{FF2B5EF4-FFF2-40B4-BE49-F238E27FC236}">
                <a16:creationId xmlns:a16="http://schemas.microsoft.com/office/drawing/2014/main" id="{1B69BA58-51BD-4BBA-BC0D-98B4DA40C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8725" y="5732463"/>
            <a:ext cx="1084263" cy="1349375"/>
          </a:xfrm>
          <a:prstGeom prst="ellipse">
            <a:avLst/>
          </a:prstGeom>
          <a:solidFill>
            <a:schemeClr val="hlink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FF00"/>
                </a:solidFill>
                <a:latin typeface="Verdana" panose="020B060403050404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66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titled-6">
            <a:extLst>
              <a:ext uri="{FF2B5EF4-FFF2-40B4-BE49-F238E27FC236}">
                <a16:creationId xmlns:a16="http://schemas.microsoft.com/office/drawing/2014/main" id="{1390AC15-8B06-4584-A377-568D0708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0"/>
            <a:ext cx="140541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Text Box 4">
            <a:extLst>
              <a:ext uri="{FF2B5EF4-FFF2-40B4-BE49-F238E27FC236}">
                <a16:creationId xmlns:a16="http://schemas.microsoft.com/office/drawing/2014/main" id="{A728682E-4B2B-4BEC-9E9D-6852E0CE8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7088188"/>
            <a:ext cx="114014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</a:rPr>
              <a:t>Sơ đồ nhà tiêu tự hoại. </a:t>
            </a:r>
          </a:p>
        </p:txBody>
      </p:sp>
      <p:sp>
        <p:nvSpPr>
          <p:cNvPr id="252933" name="Text Box 5">
            <a:extLst>
              <a:ext uri="{FF2B5EF4-FFF2-40B4-BE49-F238E27FC236}">
                <a16:creationId xmlns:a16="http://schemas.microsoft.com/office/drawing/2014/main" id="{D70168C9-B4B6-464B-BEA0-56C180D14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8335963"/>
            <a:ext cx="7050088" cy="1084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9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Việc này nên làm.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/>
      <p:bldP spid="2529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>
            <a:extLst>
              <a:ext uri="{FF2B5EF4-FFF2-40B4-BE49-F238E27FC236}">
                <a16:creationId xmlns:a16="http://schemas.microsoft.com/office/drawing/2014/main" id="{215801C4-B1DA-4464-8D74-9BE18C90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7269163"/>
            <a:ext cx="17402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Một gia đình đang làm vệ sinh xung quanh giếng nước.</a:t>
            </a:r>
          </a:p>
        </p:txBody>
      </p:sp>
      <p:sp>
        <p:nvSpPr>
          <p:cNvPr id="254979" name="Text Box 3">
            <a:extLst>
              <a:ext uri="{FF2B5EF4-FFF2-40B4-BE49-F238E27FC236}">
                <a16:creationId xmlns:a16="http://schemas.microsoft.com/office/drawing/2014/main" id="{EDBD38C5-75D3-4F03-BC52-41F3526A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8262938"/>
            <a:ext cx="6796088" cy="1084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900" i="1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Việc này nên làm.</a:t>
            </a:r>
          </a:p>
        </p:txBody>
      </p:sp>
      <p:pic>
        <p:nvPicPr>
          <p:cNvPr id="21508" name="Picture 4" descr="Untitled-2">
            <a:extLst>
              <a:ext uri="{FF2B5EF4-FFF2-40B4-BE49-F238E27FC236}">
                <a16:creationId xmlns:a16="http://schemas.microsoft.com/office/drawing/2014/main" id="{93C15552-829A-4D49-82C6-82D3BFD0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288"/>
            <a:ext cx="15097125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val 5">
            <a:extLst>
              <a:ext uri="{FF2B5EF4-FFF2-40B4-BE49-F238E27FC236}">
                <a16:creationId xmlns:a16="http://schemas.microsoft.com/office/drawing/2014/main" id="{A84FD06D-F661-48AA-978D-0C1B3EBD5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247900"/>
            <a:ext cx="1050925" cy="787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  <p:bldP spid="2549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>
              <a:ext uri="{FF2B5EF4-FFF2-40B4-BE49-F238E27FC236}">
                <a16:creationId xmlns:a16="http://schemas.microsoft.com/office/drawing/2014/main" id="{B0DD129A-8E5E-4720-A368-6B33541EB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7573963"/>
            <a:ext cx="157829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</a:rPr>
              <a:t>Các cô chú công nhân đang xây dựng hệ thống thoát nước thải.</a:t>
            </a:r>
          </a:p>
        </p:txBody>
      </p:sp>
      <p:sp>
        <p:nvSpPr>
          <p:cNvPr id="258051" name="Text Box 3">
            <a:extLst>
              <a:ext uri="{FF2B5EF4-FFF2-40B4-BE49-F238E27FC236}">
                <a16:creationId xmlns:a16="http://schemas.microsoft.com/office/drawing/2014/main" id="{33E57326-E313-40A5-98DE-1EB7D345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8467725"/>
            <a:ext cx="6450013" cy="1084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Việc này nên làm.</a:t>
            </a:r>
          </a:p>
        </p:txBody>
      </p:sp>
      <p:pic>
        <p:nvPicPr>
          <p:cNvPr id="22532" name="Picture 4" descr="Untitled-1">
            <a:extLst>
              <a:ext uri="{FF2B5EF4-FFF2-40B4-BE49-F238E27FC236}">
                <a16:creationId xmlns:a16="http://schemas.microsoft.com/office/drawing/2014/main" id="{CAB0B752-C82E-447A-B127-09A1F6A5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0"/>
            <a:ext cx="15935325" cy="775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Oval 5">
            <a:extLst>
              <a:ext uri="{FF2B5EF4-FFF2-40B4-BE49-F238E27FC236}">
                <a16:creationId xmlns:a16="http://schemas.microsoft.com/office/drawing/2014/main" id="{A84D998A-BCEF-4265-A828-F72D6FA5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135188"/>
            <a:ext cx="1200150" cy="787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/>
      <p:bldP spid="2580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Untitled-3">
            <a:extLst>
              <a:ext uri="{FF2B5EF4-FFF2-40B4-BE49-F238E27FC236}">
                <a16:creationId xmlns:a16="http://schemas.microsoft.com/office/drawing/2014/main" id="{056A8928-A1F5-4C13-B970-38CA95A6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74613"/>
            <a:ext cx="47879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3">
            <a:extLst>
              <a:ext uri="{FF2B5EF4-FFF2-40B4-BE49-F238E27FC236}">
                <a16:creationId xmlns:a16="http://schemas.microsoft.com/office/drawing/2014/main" id="{8F5EF766-37E2-4AE0-BE48-DC19EDBCE208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112713"/>
            <a:ext cx="6018213" cy="3575050"/>
            <a:chOff x="3834" y="48"/>
            <a:chExt cx="1926" cy="1953"/>
          </a:xfrm>
        </p:grpSpPr>
        <p:pic>
          <p:nvPicPr>
            <p:cNvPr id="23571" name="Picture 4" descr="Untitled-5">
              <a:extLst>
                <a:ext uri="{FF2B5EF4-FFF2-40B4-BE49-F238E27FC236}">
                  <a16:creationId xmlns:a16="http://schemas.microsoft.com/office/drawing/2014/main" id="{FEE350B4-AFB2-435C-A5D7-29EA6262B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48"/>
              <a:ext cx="1926" cy="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Rectangle 5">
              <a:extLst>
                <a:ext uri="{FF2B5EF4-FFF2-40B4-BE49-F238E27FC236}">
                  <a16:creationId xmlns:a16="http://schemas.microsoft.com/office/drawing/2014/main" id="{97173352-AF3F-41A3-8F94-AFD36A00E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8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556" name="Group 6">
            <a:extLst>
              <a:ext uri="{FF2B5EF4-FFF2-40B4-BE49-F238E27FC236}">
                <a16:creationId xmlns:a16="http://schemas.microsoft.com/office/drawing/2014/main" id="{EC577333-1FDA-49AA-9B91-4A1FF62083F1}"/>
              </a:ext>
            </a:extLst>
          </p:cNvPr>
          <p:cNvGrpSpPr>
            <a:grpSpLocks/>
          </p:cNvGrpSpPr>
          <p:nvPr/>
        </p:nvGrpSpPr>
        <p:grpSpPr bwMode="auto">
          <a:xfrm>
            <a:off x="12072938" y="1119188"/>
            <a:ext cx="5791200" cy="6500812"/>
            <a:chOff x="0" y="2271"/>
            <a:chExt cx="1853" cy="1953"/>
          </a:xfrm>
        </p:grpSpPr>
        <p:pic>
          <p:nvPicPr>
            <p:cNvPr id="23569" name="Picture 7" descr="Untitled-6">
              <a:extLst>
                <a:ext uri="{FF2B5EF4-FFF2-40B4-BE49-F238E27FC236}">
                  <a16:creationId xmlns:a16="http://schemas.microsoft.com/office/drawing/2014/main" id="{C403389A-4150-4EDC-954E-9AD09BC82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" y="2506"/>
              <a:ext cx="1818" cy="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0" name="Rectangle 8">
              <a:extLst>
                <a:ext uri="{FF2B5EF4-FFF2-40B4-BE49-F238E27FC236}">
                  <a16:creationId xmlns:a16="http://schemas.microsoft.com/office/drawing/2014/main" id="{EDF08867-EE85-44F7-98ED-37983AD85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7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557" name="Group 9">
            <a:extLst>
              <a:ext uri="{FF2B5EF4-FFF2-40B4-BE49-F238E27FC236}">
                <a16:creationId xmlns:a16="http://schemas.microsoft.com/office/drawing/2014/main" id="{DA36DCD2-868A-4726-8143-BB240B2F5C91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3916363"/>
            <a:ext cx="5797550" cy="4002087"/>
            <a:chOff x="1889" y="2271"/>
            <a:chExt cx="1855" cy="1953"/>
          </a:xfrm>
        </p:grpSpPr>
        <p:pic>
          <p:nvPicPr>
            <p:cNvPr id="23567" name="Picture 10" descr="Untitled-2">
              <a:extLst>
                <a:ext uri="{FF2B5EF4-FFF2-40B4-BE49-F238E27FC236}">
                  <a16:creationId xmlns:a16="http://schemas.microsoft.com/office/drawing/2014/main" id="{834231B6-1EDF-483C-9502-6E6BEC82B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" y="2279"/>
              <a:ext cx="1845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8" name="Rectangle 11">
              <a:extLst>
                <a:ext uri="{FF2B5EF4-FFF2-40B4-BE49-F238E27FC236}">
                  <a16:creationId xmlns:a16="http://schemas.microsoft.com/office/drawing/2014/main" id="{E460A7DD-F825-4E3A-971F-40979E549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" y="227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558" name="Group 12">
            <a:extLst>
              <a:ext uri="{FF2B5EF4-FFF2-40B4-BE49-F238E27FC236}">
                <a16:creationId xmlns:a16="http://schemas.microsoft.com/office/drawing/2014/main" id="{273A78C9-5845-4FC8-ADFB-A70180974BA3}"/>
              </a:ext>
            </a:extLst>
          </p:cNvPr>
          <p:cNvGrpSpPr>
            <a:grpSpLocks/>
          </p:cNvGrpSpPr>
          <p:nvPr/>
        </p:nvGrpSpPr>
        <p:grpSpPr bwMode="auto">
          <a:xfrm>
            <a:off x="6022975" y="3916363"/>
            <a:ext cx="6026150" cy="4029075"/>
            <a:chOff x="3840" y="2291"/>
            <a:chExt cx="1928" cy="1953"/>
          </a:xfrm>
        </p:grpSpPr>
        <p:pic>
          <p:nvPicPr>
            <p:cNvPr id="23565" name="Picture 13" descr="Untitled-1">
              <a:extLst>
                <a:ext uri="{FF2B5EF4-FFF2-40B4-BE49-F238E27FC236}">
                  <a16:creationId xmlns:a16="http://schemas.microsoft.com/office/drawing/2014/main" id="{379349CF-262C-4A52-90CF-7C7CF40B2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" y="2295"/>
              <a:ext cx="1841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6" name="Rectangle 14">
              <a:extLst>
                <a:ext uri="{FF2B5EF4-FFF2-40B4-BE49-F238E27FC236}">
                  <a16:creationId xmlns:a16="http://schemas.microsoft.com/office/drawing/2014/main" id="{FC6366E4-B7E5-40DE-9B5C-858D22EA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291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23559" name="Oval 15">
            <a:extLst>
              <a:ext uri="{FF2B5EF4-FFF2-40B4-BE49-F238E27FC236}">
                <a16:creationId xmlns:a16="http://schemas.microsoft.com/office/drawing/2014/main" id="{4A666171-C839-4A61-9F3A-D1B87E5A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0"/>
            <a:ext cx="749300" cy="6746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23560" name="Oval 16">
            <a:extLst>
              <a:ext uri="{FF2B5EF4-FFF2-40B4-BE49-F238E27FC236}">
                <a16:creationId xmlns:a16="http://schemas.microsoft.com/office/drawing/2014/main" id="{D0D21D5C-AA75-438E-8AB6-C3DE965A4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2163" y="225425"/>
            <a:ext cx="696912" cy="5619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23561" name="Oval 17">
            <a:extLst>
              <a:ext uri="{FF2B5EF4-FFF2-40B4-BE49-F238E27FC236}">
                <a16:creationId xmlns:a16="http://schemas.microsoft.com/office/drawing/2014/main" id="{670D840B-26CA-4B21-B9CF-FD6E7A891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2100" y="93663"/>
            <a:ext cx="750888" cy="56197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23562" name="Oval 18">
            <a:extLst>
              <a:ext uri="{FF2B5EF4-FFF2-40B4-BE49-F238E27FC236}">
                <a16:creationId xmlns:a16="http://schemas.microsoft.com/office/drawing/2014/main" id="{067E0368-6A5A-4FFD-9C8A-741D4C65B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4114800"/>
            <a:ext cx="612775" cy="563563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23563" name="Oval 19">
            <a:extLst>
              <a:ext uri="{FF2B5EF4-FFF2-40B4-BE49-F238E27FC236}">
                <a16:creationId xmlns:a16="http://schemas.microsoft.com/office/drawing/2014/main" id="{C70408A5-1C13-45E2-89BE-775196E5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4003675"/>
            <a:ext cx="750888" cy="6746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0000"/>
                </a:solidFill>
                <a:latin typeface="Verdana" panose="020B0604030504040204" pitchFamily="34" charset="0"/>
              </a:rPr>
              <a:t>6</a:t>
            </a:r>
          </a:p>
        </p:txBody>
      </p:sp>
      <p:sp>
        <p:nvSpPr>
          <p:cNvPr id="260116" name="Text Box 20">
            <a:extLst>
              <a:ext uri="{FF2B5EF4-FFF2-40B4-BE49-F238E27FC236}">
                <a16:creationId xmlns:a16="http://schemas.microsoft.com/office/drawing/2014/main" id="{B7236F75-0780-49A4-9723-F65EF496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7880350"/>
            <a:ext cx="16884650" cy="219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0000FF"/>
                </a:solidFill>
                <a:latin typeface="Times New Roman" panose="02020603050405020304" pitchFamily="18" charset="0"/>
              </a:rPr>
              <a:t>- Hình 1, 3, 4, 5, 6 là những việc nên làm vì những việc làm đó để bảo vệ nguồn nước.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800"/>
                                        <p:tgtEl>
                                          <p:spTgt spid="26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>
            <a:extLst>
              <a:ext uri="{FF2B5EF4-FFF2-40B4-BE49-F238E27FC236}">
                <a16:creationId xmlns:a16="http://schemas.microsoft.com/office/drawing/2014/main" id="{12B41EAD-B202-4CFE-A8D3-955186B02274}"/>
              </a:ext>
            </a:extLst>
          </p:cNvPr>
          <p:cNvGrpSpPr>
            <a:grpSpLocks/>
          </p:cNvGrpSpPr>
          <p:nvPr/>
        </p:nvGrpSpPr>
        <p:grpSpPr bwMode="auto">
          <a:xfrm>
            <a:off x="847725" y="0"/>
            <a:ext cx="15654338" cy="7194550"/>
            <a:chOff x="1874" y="-20"/>
            <a:chExt cx="1918" cy="1973"/>
          </a:xfrm>
        </p:grpSpPr>
        <p:pic>
          <p:nvPicPr>
            <p:cNvPr id="24581" name="Picture 4" descr="Untitled-4">
              <a:extLst>
                <a:ext uri="{FF2B5EF4-FFF2-40B4-BE49-F238E27FC236}">
                  <a16:creationId xmlns:a16="http://schemas.microsoft.com/office/drawing/2014/main" id="{64593E69-F753-4E2E-A48A-516643AD6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" y="-20"/>
              <a:ext cx="1918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Rectangle 5">
              <a:extLst>
                <a:ext uri="{FF2B5EF4-FFF2-40B4-BE49-F238E27FC236}">
                  <a16:creationId xmlns:a16="http://schemas.microsoft.com/office/drawing/2014/main" id="{38F9E350-8A3E-47A2-9821-E31FACE05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" y="0"/>
              <a:ext cx="1853" cy="19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17411" name="Rectangle 6">
            <a:extLst>
              <a:ext uri="{FF2B5EF4-FFF2-40B4-BE49-F238E27FC236}">
                <a16:creationId xmlns:a16="http://schemas.microsoft.com/office/drawing/2014/main" id="{35BB19B7-F4D9-4F86-8F79-E59F2E391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5" y="7165975"/>
            <a:ext cx="14639925" cy="293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Oval 7">
            <a:extLst>
              <a:ext uri="{FF2B5EF4-FFF2-40B4-BE49-F238E27FC236}">
                <a16:creationId xmlns:a16="http://schemas.microsoft.com/office/drawing/2014/main" id="{8EFB3BF3-E4BA-4521-B036-55F5E9ABC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2063" y="5732463"/>
            <a:ext cx="1009650" cy="101282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FFFF00"/>
                </a:solidFill>
                <a:latin typeface="Verdana" panose="020B060403050404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POINSET3">
            <a:extLst>
              <a:ext uri="{FF2B5EF4-FFF2-40B4-BE49-F238E27FC236}">
                <a16:creationId xmlns:a16="http://schemas.microsoft.com/office/drawing/2014/main" id="{C6220FBB-D527-4454-B2D6-C3050238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3" y="7445375"/>
            <a:ext cx="29511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POINSET2">
            <a:extLst>
              <a:ext uri="{FF2B5EF4-FFF2-40B4-BE49-F238E27FC236}">
                <a16:creationId xmlns:a16="http://schemas.microsoft.com/office/drawing/2014/main" id="{2919E14F-70DC-4B99-8BD3-5A03C3DC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113"/>
            <a:ext cx="292258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15">
            <a:extLst>
              <a:ext uri="{FF2B5EF4-FFF2-40B4-BE49-F238E27FC236}">
                <a16:creationId xmlns:a16="http://schemas.microsoft.com/office/drawing/2014/main" id="{4A281395-28CB-4390-A768-FA36BCECC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0"/>
            <a:ext cx="208756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>
            <a:extLst>
              <a:ext uri="{FF2B5EF4-FFF2-40B4-BE49-F238E27FC236}">
                <a16:creationId xmlns:a16="http://schemas.microsoft.com/office/drawing/2014/main" id="{A4E19F28-91A5-43F9-9633-2D598EBE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44738" y="73025"/>
            <a:ext cx="292258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2">
            <a:extLst>
              <a:ext uri="{FF2B5EF4-FFF2-40B4-BE49-F238E27FC236}">
                <a16:creationId xmlns:a16="http://schemas.microsoft.com/office/drawing/2014/main" id="{F299F57E-9697-425C-A2C0-DCCFB2006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41063" y="3690938"/>
          <a:ext cx="2103437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6150" name="Object 2">
                        <a:extLst>
                          <a:ext uri="{FF2B5EF4-FFF2-40B4-BE49-F238E27FC236}">
                            <a16:creationId xmlns:a16="http://schemas.microsoft.com/office/drawing/2014/main" id="{F299F57E-9697-425C-A2C0-DCCFB2006C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1063" y="3690938"/>
                        <a:ext cx="2103437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dove">
            <a:extLst>
              <a:ext uri="{FF2B5EF4-FFF2-40B4-BE49-F238E27FC236}">
                <a16:creationId xmlns:a16="http://schemas.microsoft.com/office/drawing/2014/main" id="{F17A6E60-E10F-40EE-B3AB-EABB194A2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3789363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ove1">
            <a:extLst>
              <a:ext uri="{FF2B5EF4-FFF2-40B4-BE49-F238E27FC236}">
                <a16:creationId xmlns:a16="http://schemas.microsoft.com/office/drawing/2014/main" id="{6CAA0C38-849F-4F72-888B-9DB9FF1A9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038" y="3152775"/>
            <a:ext cx="48339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3" name="Object 3">
            <a:extLst>
              <a:ext uri="{FF2B5EF4-FFF2-40B4-BE49-F238E27FC236}">
                <a16:creationId xmlns:a16="http://schemas.microsoft.com/office/drawing/2014/main" id="{DE76A3BE-8BB5-40C5-A535-7F084CE1F7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41063" y="3690938"/>
          <a:ext cx="2103437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0" imgW="114151" imgH="215619" progId="Equation.3">
                  <p:embed/>
                </p:oleObj>
              </mc:Choice>
              <mc:Fallback>
                <p:oleObj name="Equation" r:id="rId10" imgW="114151" imgH="215619" progId="Equation.3">
                  <p:embed/>
                  <p:pic>
                    <p:nvPicPr>
                      <p:cNvPr id="6153" name="Object 3">
                        <a:extLst>
                          <a:ext uri="{FF2B5EF4-FFF2-40B4-BE49-F238E27FC236}">
                            <a16:creationId xmlns:a16="http://schemas.microsoft.com/office/drawing/2014/main" id="{DE76A3BE-8BB5-40C5-A535-7F084CE1F7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1063" y="3690938"/>
                        <a:ext cx="2103437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 descr="dove">
            <a:extLst>
              <a:ext uri="{FF2B5EF4-FFF2-40B4-BE49-F238E27FC236}">
                <a16:creationId xmlns:a16="http://schemas.microsoft.com/office/drawing/2014/main" id="{7F67DA13-65F0-4E6B-9AE5-857B7DDF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3848100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ove1">
            <a:extLst>
              <a:ext uri="{FF2B5EF4-FFF2-40B4-BE49-F238E27FC236}">
                <a16:creationId xmlns:a16="http://schemas.microsoft.com/office/drawing/2014/main" id="{AB76B952-5010-4486-8E07-3F8670D29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8" y="3308350"/>
            <a:ext cx="48339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ve">
            <a:extLst>
              <a:ext uri="{FF2B5EF4-FFF2-40B4-BE49-F238E27FC236}">
                <a16:creationId xmlns:a16="http://schemas.microsoft.com/office/drawing/2014/main" id="{04A5D692-952A-405C-A732-DCBF11DA3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4087813"/>
            <a:ext cx="460851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 descr="POINSET3">
            <a:extLst>
              <a:ext uri="{FF2B5EF4-FFF2-40B4-BE49-F238E27FC236}">
                <a16:creationId xmlns:a16="http://schemas.microsoft.com/office/drawing/2014/main" id="{A3AEDC7E-0B80-4333-BDE9-34D3A097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13" y="7307263"/>
            <a:ext cx="297021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B5FDB1-A53E-4F04-B2AC-91A57E906D31}"/>
              </a:ext>
            </a:extLst>
          </p:cNvPr>
          <p:cNvSpPr txBox="1"/>
          <p:nvPr/>
        </p:nvSpPr>
        <p:spPr>
          <a:xfrm>
            <a:off x="3700463" y="3719513"/>
            <a:ext cx="11196637" cy="22053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489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13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8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gtbrd013a">
            <a:extLst>
              <a:ext uri="{FF2B5EF4-FFF2-40B4-BE49-F238E27FC236}">
                <a16:creationId xmlns:a16="http://schemas.microsoft.com/office/drawing/2014/main" id="{7287E7AF-ACFA-4237-ACE1-62D778D3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-19050"/>
            <a:ext cx="18302288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D477B391-ED00-405C-AA0F-CFD5A28D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2924969"/>
            <a:ext cx="12420600" cy="348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146862D-D695-4423-9ABA-E71CA874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0"/>
            <a:ext cx="17011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>
                <a:latin typeface="Arial" panose="020B0604020202020204" pitchFamily="34" charset="0"/>
              </a:rPr>
              <a:t>                       </a:t>
            </a:r>
            <a:endParaRPr lang="en-US" altLang="en-US" sz="4200">
              <a:latin typeface="Times New Roman" panose="02020603050405020304" pitchFamily="18" charset="0"/>
            </a:endParaRPr>
          </a:p>
        </p:txBody>
      </p:sp>
      <p:pic>
        <p:nvPicPr>
          <p:cNvPr id="227331" name="Picture 3" descr="nhà máy sử lý rác">
            <a:extLst>
              <a:ext uri="{FF2B5EF4-FFF2-40B4-BE49-F238E27FC236}">
                <a16:creationId xmlns:a16="http://schemas.microsoft.com/office/drawing/2014/main" id="{FC5BE214-19E8-4ECF-9BEF-3BA5409B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94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4">
            <a:extLst>
              <a:ext uri="{FF2B5EF4-FFF2-40B4-BE49-F238E27FC236}">
                <a16:creationId xmlns:a16="http://schemas.microsoft.com/office/drawing/2014/main" id="{0446FDAE-BD81-4EA1-A966-7B29A52E44EB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0" y="9329738"/>
            <a:ext cx="18002250" cy="101282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4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9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9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altLang="en-US" sz="49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3E63EE6-29F7-4611-9C8F-2C0A3976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9F3B1EF-FA8E-4A70-AAD9-93F49424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30724" name="Rectangle 4" descr="Stationery">
            <a:extLst>
              <a:ext uri="{FF2B5EF4-FFF2-40B4-BE49-F238E27FC236}">
                <a16:creationId xmlns:a16="http://schemas.microsoft.com/office/drawing/2014/main" id="{9771DA1E-0FD7-440A-9871-5761FF87C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002250" cy="1011713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30725" name="Picture 5" descr="phat trien cong  gan voi bao ve moitruong">
            <a:extLst>
              <a:ext uri="{FF2B5EF4-FFF2-40B4-BE49-F238E27FC236}">
                <a16:creationId xmlns:a16="http://schemas.microsoft.com/office/drawing/2014/main" id="{E3A42276-26F3-4F6C-BC12-E56E1BE3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18002250" cy="90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Text Box 6">
            <a:extLst>
              <a:ext uri="{FF2B5EF4-FFF2-40B4-BE49-F238E27FC236}">
                <a16:creationId xmlns:a16="http://schemas.microsoft.com/office/drawing/2014/main" id="{BDC7302C-D0B7-4028-BB0E-3F1900AB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7578388" cy="1023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sz="42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nghiệp</a:t>
            </a:r>
            <a:endParaRPr lang="en-US" altLang="en-US" sz="42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53D73115-8200-43AF-8DC5-F38A04E1D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7535525" cy="58975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6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6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5" descr="Hình ảnh có liên quan">
            <a:extLst>
              <a:ext uri="{FF2B5EF4-FFF2-40B4-BE49-F238E27FC236}">
                <a16:creationId xmlns:a16="http://schemas.microsoft.com/office/drawing/2014/main" id="{FB7094E0-A244-4311-BCA6-34A90248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18002250" cy="90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602CFAB-D961-4F36-BAB9-3653750AC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0"/>
            <a:ext cx="9601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900" u="sng">
              <a:latin typeface="Times New Roman" panose="02020603050405020304" pitchFamily="18" charset="0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F4376D64-F806-4C9A-AB15-409ADF6A2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3035300"/>
            <a:ext cx="84010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32772" name="Text Box 5">
            <a:extLst>
              <a:ext uri="{FF2B5EF4-FFF2-40B4-BE49-F238E27FC236}">
                <a16:creationId xmlns:a16="http://schemas.microsoft.com/office/drawing/2014/main" id="{BA306A8F-E892-4A2D-B8E6-B29B4157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688"/>
            <a:ext cx="170116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>
                <a:latin typeface="Times New Roman" panose="02020603050405020304" pitchFamily="18" charset="0"/>
              </a:rPr>
              <a:t>		</a:t>
            </a:r>
          </a:p>
        </p:txBody>
      </p:sp>
      <p:pic>
        <p:nvPicPr>
          <p:cNvPr id="32773" name="Picture 7" descr="Hình ảnh có liên quan">
            <a:extLst>
              <a:ext uri="{FF2B5EF4-FFF2-40B4-BE49-F238E27FC236}">
                <a16:creationId xmlns:a16="http://schemas.microsoft.com/office/drawing/2014/main" id="{55641455-26D3-4A61-94FE-EA475235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Hình ảnh có liên quan">
            <a:extLst>
              <a:ext uri="{FF2B5EF4-FFF2-40B4-BE49-F238E27FC236}">
                <a16:creationId xmlns:a16="http://schemas.microsoft.com/office/drawing/2014/main" id="{3C9C11A4-FED6-4E5F-A67F-B3511911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73725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Hình ảnh có liên quan">
            <a:extLst>
              <a:ext uri="{FF2B5EF4-FFF2-40B4-BE49-F238E27FC236}">
                <a16:creationId xmlns:a16="http://schemas.microsoft.com/office/drawing/2014/main" id="{338B6491-46F4-4075-B725-1C40F4EBD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0" cy="100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 descr="Hình ảnh có liên quan">
            <a:extLst>
              <a:ext uri="{FF2B5EF4-FFF2-40B4-BE49-F238E27FC236}">
                <a16:creationId xmlns:a16="http://schemas.microsoft.com/office/drawing/2014/main" id="{BC61532D-FB34-4821-AE4F-FB284CB2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73725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ó thể là hình ảnh về 12 người, mọi người đang đứng, ngoài trời và c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0"/>
            <a:ext cx="17846675" cy="101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37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ó thể là hình ảnh về 14 người, mọi người đang đứng, ngoài trời và c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002250" cy="1010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2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" y="0"/>
            <a:ext cx="17982566" cy="1011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7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>
            <a:extLst>
              <a:ext uri="{FF2B5EF4-FFF2-40B4-BE49-F238E27FC236}">
                <a16:creationId xmlns:a16="http://schemas.microsoft.com/office/drawing/2014/main" id="{88004827-4473-4EE5-B43E-CBE973DDC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371850"/>
            <a:ext cx="72009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5603" name="Picture 5" descr="gtbrd013a">
            <a:extLst>
              <a:ext uri="{FF2B5EF4-FFF2-40B4-BE49-F238E27FC236}">
                <a16:creationId xmlns:a16="http://schemas.microsoft.com/office/drawing/2014/main" id="{71DFAB59-600F-4F50-85C4-0BC4C11D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198438"/>
            <a:ext cx="18302288" cy="1011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35F30728-708C-4E88-8DE0-C0780377A10D}"/>
              </a:ext>
            </a:extLst>
          </p:cNvPr>
          <p:cNvSpPr/>
          <p:nvPr/>
        </p:nvSpPr>
        <p:spPr>
          <a:xfrm>
            <a:off x="3971925" y="258763"/>
            <a:ext cx="10972800" cy="906780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5" name="Text Box 10">
            <a:extLst>
              <a:ext uri="{FF2B5EF4-FFF2-40B4-BE49-F238E27FC236}">
                <a16:creationId xmlns:a16="http://schemas.microsoft.com/office/drawing/2014/main" id="{86AAEB09-0179-4666-89E6-59EF7337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3248025"/>
            <a:ext cx="86106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7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002250" cy="101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>
            <a:extLst>
              <a:ext uri="{FF2B5EF4-FFF2-40B4-BE49-F238E27FC236}">
                <a16:creationId xmlns:a16="http://schemas.microsoft.com/office/drawing/2014/main" id="{2E66FA6B-5EF8-4FA1-A36B-68FBB649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96838"/>
            <a:ext cx="18002250" cy="9858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en-US" altLang="en-US" sz="4900" i="1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6000" b="1">
                <a:solidFill>
                  <a:srgbClr val="000099"/>
                </a:solidFill>
                <a:latin typeface="Times New Roman" panose="02020603050405020304" pitchFamily="18" charset="0"/>
              </a:rPr>
              <a:t>Giữ vệ sinh sạch sẽ xung quanh nguồn nước: giếng nước, hồ nước, đường ống dẫn nước. Không đục phá ống nước làm cho chất bẩn thấm vào nguồn nước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en-US" sz="6000" b="1">
                <a:solidFill>
                  <a:srgbClr val="000099"/>
                </a:solidFill>
                <a:latin typeface="Times New Roman" panose="02020603050405020304" pitchFamily="18" charset="0"/>
              </a:rPr>
              <a:t>- Xây dựng nhà tiêu tự hoại, nhà tiêu hai ngăn để phân không thấm xuống đất và làm ô nhiễm nguồn nước. Nhà  tiêu phải làm xa nguồn nước.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en-US" sz="6000" b="1">
                <a:solidFill>
                  <a:srgbClr val="000099"/>
                </a:solidFill>
                <a:latin typeface="Times New Roman" panose="02020603050405020304" pitchFamily="18" charset="0"/>
              </a:rPr>
              <a:t>- Cải tạo, bảo vệ hệ thống thoát nước thải sinh hoạt, công nghiệp và nước mưa; xử lý nước thải sinh hoạt và công nghiệp trước khi xả vào hệ thống thoát nước chung.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CF6023E0-C87C-468B-B052-86423C9F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A31E87B0-AD3B-4A94-A29C-379072ED1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5" descr="gtbrd013a">
            <a:extLst>
              <a:ext uri="{FF2B5EF4-FFF2-40B4-BE49-F238E27FC236}">
                <a16:creationId xmlns:a16="http://schemas.microsoft.com/office/drawing/2014/main" id="{317558D4-3DE5-4032-B094-54145DBF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4763"/>
            <a:ext cx="18302288" cy="101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">
            <a:extLst>
              <a:ext uri="{FF2B5EF4-FFF2-40B4-BE49-F238E27FC236}">
                <a16:creationId xmlns:a16="http://schemas.microsoft.com/office/drawing/2014/main" id="{84901F08-E2DD-44D3-B4BA-AF43B104C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3113088"/>
            <a:ext cx="13563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9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guyenthanh nga (nguyenthanhngabap) - Hồ sơ | Pinterest">
            <a:extLst>
              <a:ext uri="{FF2B5EF4-FFF2-40B4-BE49-F238E27FC236}">
                <a16:creationId xmlns:a16="http://schemas.microsoft.com/office/drawing/2014/main" id="{E912D60E-940F-4970-8BD0-BA02D25714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182563"/>
            <a:ext cx="6858000" cy="4267200"/>
          </a:xfrm>
          <a:noFill/>
        </p:spPr>
      </p:pic>
      <p:pic>
        <p:nvPicPr>
          <p:cNvPr id="34819" name="Picture 4" descr="tranh bảo vệ nguồn nước sạch">
            <a:extLst>
              <a:ext uri="{FF2B5EF4-FFF2-40B4-BE49-F238E27FC236}">
                <a16:creationId xmlns:a16="http://schemas.microsoft.com/office/drawing/2014/main" id="{BDD05DDD-0233-46DB-BC14-33DBBFBF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82563"/>
            <a:ext cx="563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Vẽ trang trí nắp cống: Tuyên truyền nâng cao ý thức bảo vệ môi trường sống">
            <a:extLst>
              <a:ext uri="{FF2B5EF4-FFF2-40B4-BE49-F238E27FC236}">
                <a16:creationId xmlns:a16="http://schemas.microsoft.com/office/drawing/2014/main" id="{C666C6EA-B191-4B24-9EEC-D1B8B8A4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602163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ỌC SINH TRƯỜNG THCS ANH DŨNG HƯỞNG ỨNG CUỘC THI VẼ TRANH “Mizuiku - Em yêu nước  sạch”.">
            <a:extLst>
              <a:ext uri="{FF2B5EF4-FFF2-40B4-BE49-F238E27FC236}">
                <a16:creationId xmlns:a16="http://schemas.microsoft.com/office/drawing/2014/main" id="{9F0D56C9-6986-47CF-8BEA-34D30A24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46307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" descr="Điểm tin môi trường trong tuần">
            <a:extLst>
              <a:ext uri="{FF2B5EF4-FFF2-40B4-BE49-F238E27FC236}">
                <a16:creationId xmlns:a16="http://schemas.microsoft.com/office/drawing/2014/main" id="{FF60240E-533E-42A6-86EA-D9CC41E4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525" y="182563"/>
            <a:ext cx="4800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4" descr="Vẽ tranh Vì môi trường tương lai - Tranh vẽ chủ đề môi trường tương lai">
            <a:extLst>
              <a:ext uri="{FF2B5EF4-FFF2-40B4-BE49-F238E27FC236}">
                <a16:creationId xmlns:a16="http://schemas.microsoft.com/office/drawing/2014/main" id="{DA25BAB1-BD88-4998-BF9C-270D0E73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325" y="4630738"/>
            <a:ext cx="48768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Vẽ Tranh đề tài : Bảo vệ môi trường biển | How to Draw environmental  Protection | Concung Channnel | Tổng hợp những bức tranh đẹp nhất">
            <a:extLst>
              <a:ext uri="{FF2B5EF4-FFF2-40B4-BE49-F238E27FC236}">
                <a16:creationId xmlns:a16="http://schemas.microsoft.com/office/drawing/2014/main" id="{2CD8AF29-D1A7-4014-AEE0-BBE8C1A6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11163"/>
            <a:ext cx="86106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Phát động Cuộc thi sáng tác tranh cổ động tuyên truyền bảo vệ môi trường">
            <a:extLst>
              <a:ext uri="{FF2B5EF4-FFF2-40B4-BE49-F238E27FC236}">
                <a16:creationId xmlns:a16="http://schemas.microsoft.com/office/drawing/2014/main" id="{D1403E04-531B-4EF1-81E6-1684E37B2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3525" y="182563"/>
            <a:ext cx="8763000" cy="97536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nguồn nước - Sử dụng nước tiết kiệ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002250" cy="101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>
            <a:extLst>
              <a:ext uri="{FF2B5EF4-FFF2-40B4-BE49-F238E27FC236}">
                <a16:creationId xmlns:a16="http://schemas.microsoft.com/office/drawing/2014/main" id="{723A7827-73FB-4D39-AC69-95D72EA9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440363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4" rIns="91425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DẶN DÒ</a:t>
            </a:r>
            <a:endParaRPr lang="vi-VN" altLang="en-US" sz="1800"/>
          </a:p>
        </p:txBody>
      </p:sp>
      <p:sp>
        <p:nvSpPr>
          <p:cNvPr id="45059" name="Text Box 8">
            <a:extLst>
              <a:ext uri="{FF2B5EF4-FFF2-40B4-BE49-F238E27FC236}">
                <a16:creationId xmlns:a16="http://schemas.microsoft.com/office/drawing/2014/main" id="{1344A8CA-EC4E-4A1E-9029-11F4AC915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38969"/>
            <a:ext cx="17078325" cy="805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en-US" altLang="en-US" sz="4800" i="1" dirty="0">
                <a:solidFill>
                  <a:srgbClr val="002060"/>
                </a:solidFill>
                <a:latin typeface="Garamond" panose="02020404030301010803" pitchFamily="18" charset="0"/>
              </a:rPr>
              <a:t>       </a:t>
            </a:r>
            <a:r>
              <a:rPr lang="en-US" altLang="en-US" sz="4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sạch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giếng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ống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đục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ống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bẩn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 -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hoại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ngăn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thấm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 -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thoát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xả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thoát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Text Box 3">
            <a:extLst>
              <a:ext uri="{FF2B5EF4-FFF2-40B4-BE49-F238E27FC236}">
                <a16:creationId xmlns:a16="http://schemas.microsoft.com/office/drawing/2014/main" id="{A5722B25-06E8-45F2-AE86-0808F693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449263"/>
            <a:ext cx="16802100" cy="1624012"/>
          </a:xfrm>
          <a:prstGeom prst="rect">
            <a:avLst/>
          </a:prstGeom>
          <a:noFill/>
          <a:ln>
            <a:noFill/>
          </a:ln>
          <a:effectLst/>
        </p:spPr>
        <p:txBody>
          <a:bodyPr lIns="160654" tIns="80327" rIns="160654" bIns="8032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DẶN DÒ</a:t>
            </a:r>
          </a:p>
        </p:txBody>
      </p:sp>
      <p:sp>
        <p:nvSpPr>
          <p:cNvPr id="269316" name="Text Box 4">
            <a:extLst>
              <a:ext uri="{FF2B5EF4-FFF2-40B4-BE49-F238E27FC236}">
                <a16:creationId xmlns:a16="http://schemas.microsoft.com/office/drawing/2014/main" id="{184ACE49-0BF2-49C5-9ED7-B27A193F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911350"/>
            <a:ext cx="16802100" cy="2316163"/>
          </a:xfrm>
          <a:prstGeom prst="rect">
            <a:avLst/>
          </a:prstGeom>
          <a:noFill/>
          <a:ln>
            <a:noFill/>
          </a:ln>
          <a:effectLst/>
        </p:spPr>
        <p:txBody>
          <a:bodyPr lIns="160654" tIns="80327" rIns="160654" bIns="8032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-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Về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nhà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học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bài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-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Chuẩn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bị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bài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: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Tiết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kiệm</a:t>
            </a:r>
            <a:r>
              <a:rPr lang="en-US" sz="5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5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nước</a:t>
            </a:r>
            <a:endParaRPr lang="en-US" sz="5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4C8FA967-FB40-436E-8726-F4394D9F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241300"/>
            <a:ext cx="16952913" cy="955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0654" tIns="80327" rIns="160654" bIns="8032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46085" name="Picture 7">
            <a:extLst>
              <a:ext uri="{FF2B5EF4-FFF2-40B4-BE49-F238E27FC236}">
                <a16:creationId xmlns:a16="http://schemas.microsoft.com/office/drawing/2014/main" id="{8C83F3D6-1CDD-4C19-B279-5543D7F4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749800"/>
            <a:ext cx="15849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0" descr="AG00130_">
            <a:extLst>
              <a:ext uri="{FF2B5EF4-FFF2-40B4-BE49-F238E27FC236}">
                <a16:creationId xmlns:a16="http://schemas.microsoft.com/office/drawing/2014/main" id="{EA549D82-88E0-49F8-BC38-CEAA8A324A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2817">
            <a:off x="5304631" y="7112795"/>
            <a:ext cx="5619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511638" y="1"/>
            <a:ext cx="81967" cy="8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beep76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818430" y="337238"/>
            <a:ext cx="112413" cy="11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256366" y="9105424"/>
            <a:ext cx="112413" cy="11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706017" y="224825"/>
            <a:ext cx="112413" cy="11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481192" y="9330249"/>
            <a:ext cx="112413" cy="11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521058" y="9105424"/>
            <a:ext cx="224825" cy="22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56366" y="9161630"/>
            <a:ext cx="13489518" cy="13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89167" y="-30446"/>
            <a:ext cx="6969584" cy="600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30273" flipH="1">
            <a:off x="9804985" y="1917397"/>
            <a:ext cx="4938652" cy="4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2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0688">
            <a:off x="2509295" y="1798602"/>
            <a:ext cx="4384093" cy="4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4054969" y="5620632"/>
            <a:ext cx="10454375" cy="1798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</a:t>
            </a:r>
            <a:r>
              <a:rPr lang="en-US" sz="531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531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1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r>
              <a:rPr lang="en-US" sz="531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99088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729446" y="1345230"/>
            <a:ext cx="10672174" cy="29227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4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626" name="Group 51"/>
          <p:cNvGrpSpPr>
            <a:grpSpLocks/>
          </p:cNvGrpSpPr>
          <p:nvPr/>
        </p:nvGrpSpPr>
        <p:grpSpPr bwMode="auto">
          <a:xfrm>
            <a:off x="2546767" y="21078"/>
            <a:ext cx="473070" cy="1011713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50">
                <a:solidFill>
                  <a:prstClr val="black"/>
                </a:solidFill>
                <a:latin typeface=".VnTime" pitchFamily="34" charset="0"/>
                <a:cs typeface="+mn-cs"/>
              </a:endParaRPr>
            </a:p>
          </p:txBody>
        </p:sp>
        <p:sp>
          <p:nvSpPr>
            <p:cNvPr id="2666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 sz="2950">
                <a:solidFill>
                  <a:prstClr val="black"/>
                </a:solidFill>
                <a:latin typeface=".VnTime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5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841857" y="4412197"/>
            <a:ext cx="1911015" cy="13349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311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2271" y="4878242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3255" y="4590183"/>
            <a:ext cx="2213125" cy="11826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76746" y="4721332"/>
            <a:ext cx="1206093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481197" y="4833744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815464" y="6365795"/>
            <a:ext cx="1946143" cy="1390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311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4168" y="6789257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6231" y="6461386"/>
            <a:ext cx="2213123" cy="118267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76423" y="6609141"/>
            <a:ext cx="1206095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492906" y="6744759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806730" y="8206124"/>
            <a:ext cx="1954878" cy="1348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311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4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4168" y="8665086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3255" y="8259987"/>
            <a:ext cx="2213125" cy="11826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55668" y="8313852"/>
            <a:ext cx="1206095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380494" y="8508175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+mn-cs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098367" y="1515852"/>
            <a:ext cx="2276356" cy="200469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solidFill>
                <a:prstClr val="black"/>
              </a:solidFill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3675576" y="2065583"/>
            <a:ext cx="1011714" cy="8993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endParaRPr lang="en-US" sz="5311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44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49341" y="1114759"/>
            <a:ext cx="13489518" cy="1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79082" y="-274006"/>
            <a:ext cx="2437950" cy="247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3753394" y="5823185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1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3792714" y="5845394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2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3753394" y="5835839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3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3708404" y="5823185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4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3617778" y="5809986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5</a:t>
            </a: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0574902" y="5894839"/>
            <a:ext cx="2585491" cy="2585491"/>
            <a:chOff x="4866" y="816"/>
            <a:chExt cx="1104" cy="1104"/>
          </a:xfrm>
        </p:grpSpPr>
        <p:sp>
          <p:nvSpPr>
            <p:cNvPr id="26664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8851" b="1">
                <a:solidFill>
                  <a:srgbClr val="FF0066"/>
                </a:solidFill>
                <a:latin typeface=".VnHelvetInsH"/>
                <a:cs typeface="+mn-cs"/>
              </a:endParaRPr>
            </a:p>
          </p:txBody>
        </p:sp>
        <p:sp>
          <p:nvSpPr>
            <p:cNvPr id="266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/>
              <a:r>
                <a:rPr lang="en-US" sz="531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6663" name="WordArt 30"/>
          <p:cNvSpPr>
            <a:spLocks noChangeArrowheads="1" noChangeShapeType="1" noTextEdit="1"/>
          </p:cNvSpPr>
          <p:nvPr/>
        </p:nvSpPr>
        <p:spPr bwMode="auto">
          <a:xfrm>
            <a:off x="4729446" y="0"/>
            <a:ext cx="8812683" cy="11241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0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52602E-6 L -3.33333E-6 -0.07217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9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919143" y="1388811"/>
            <a:ext cx="10923394" cy="29227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626" name="Group 51"/>
          <p:cNvGrpSpPr>
            <a:grpSpLocks/>
          </p:cNvGrpSpPr>
          <p:nvPr/>
        </p:nvGrpSpPr>
        <p:grpSpPr bwMode="auto">
          <a:xfrm>
            <a:off x="2546767" y="21078"/>
            <a:ext cx="473070" cy="1011713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50">
                <a:solidFill>
                  <a:prstClr val="black"/>
                </a:solidFill>
                <a:latin typeface=".VnTime" pitchFamily="34" charset="0"/>
                <a:cs typeface="+mn-cs"/>
              </a:endParaRPr>
            </a:p>
          </p:txBody>
        </p:sp>
        <p:sp>
          <p:nvSpPr>
            <p:cNvPr id="2666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 sz="2950">
                <a:solidFill>
                  <a:prstClr val="black"/>
                </a:solidFill>
                <a:latin typeface=".VnTime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95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841858" y="4412197"/>
            <a:ext cx="11000679" cy="13349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4131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2271" y="4878242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3255" y="4590183"/>
            <a:ext cx="2213125" cy="11826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76746" y="4721332"/>
            <a:ext cx="1206093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481197" y="4833744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815463" y="6365795"/>
            <a:ext cx="11027073" cy="1390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5311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4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4168" y="6789257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6231" y="6461386"/>
            <a:ext cx="2213123" cy="118267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043256" y="6630004"/>
            <a:ext cx="1206095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492906" y="6744759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919141" y="8206124"/>
            <a:ext cx="10819717" cy="1348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5311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Để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loại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bỏ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các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chất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độc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còn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tồn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tại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 eaLnBrk="1" hangingPunct="1"/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trong</a:t>
            </a:r>
            <a:r>
              <a:rPr lang="en-US" altLang="en-US" sz="4800" b="1" dirty="0">
                <a:solidFill>
                  <a:prstClr val="white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itchFamily="18" charset="0"/>
                <a:cs typeface="+mn-cs"/>
              </a:rPr>
              <a:t>nước</a:t>
            </a:r>
            <a:endParaRPr lang="en-US" altLang="en-US" sz="4800" b="1" dirty="0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4168" y="8665086"/>
            <a:ext cx="875882" cy="5175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3255" y="8259987"/>
            <a:ext cx="2213125" cy="11826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55668" y="8313852"/>
            <a:ext cx="1206095" cy="90398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2950">
              <a:solidFill>
                <a:prstClr val="black"/>
              </a:solidFill>
              <a:latin typeface=".VnTime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380494" y="8508175"/>
            <a:ext cx="679160" cy="5714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1" hangingPunct="1"/>
            <a:r>
              <a:rPr lang="en-US" sz="531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+mn-cs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098367" y="1515852"/>
            <a:ext cx="2276356" cy="200469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solidFill>
                <a:prstClr val="black"/>
              </a:solidFill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3675576" y="2065583"/>
            <a:ext cx="1011714" cy="8993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1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6644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49341" y="1114759"/>
            <a:ext cx="13489518" cy="1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79082" y="-274006"/>
            <a:ext cx="2437950" cy="247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3753394" y="5823185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1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3792714" y="5845394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2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3753394" y="5835839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3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3708404" y="5823185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4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3617778" y="5809986"/>
            <a:ext cx="983611" cy="1096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5</a:t>
            </a: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0574902" y="5894839"/>
            <a:ext cx="2585491" cy="2585491"/>
            <a:chOff x="4866" y="816"/>
            <a:chExt cx="1104" cy="1104"/>
          </a:xfrm>
        </p:grpSpPr>
        <p:sp>
          <p:nvSpPr>
            <p:cNvPr id="26664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8851" b="1">
                <a:solidFill>
                  <a:srgbClr val="FF0066"/>
                </a:solidFill>
                <a:latin typeface=".VnHelvetInsH"/>
                <a:cs typeface="+mn-cs"/>
              </a:endParaRPr>
            </a:p>
          </p:txBody>
        </p:sp>
        <p:sp>
          <p:nvSpPr>
            <p:cNvPr id="2666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/>
              <a:r>
                <a:rPr lang="en-US" sz="531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6663" name="WordArt 30"/>
          <p:cNvSpPr>
            <a:spLocks noChangeArrowheads="1" noChangeShapeType="1" noTextEdit="1"/>
          </p:cNvSpPr>
          <p:nvPr/>
        </p:nvSpPr>
        <p:spPr bwMode="auto">
          <a:xfrm>
            <a:off x="4729446" y="0"/>
            <a:ext cx="8812683" cy="11241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531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256367" y="-206606"/>
            <a:ext cx="272489" cy="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4895" tIns="67448" rIns="134895" bIns="67448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481192" y="18220"/>
            <a:ext cx="272489" cy="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4895" tIns="67448" rIns="134895" bIns="67448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706017" y="243045"/>
            <a:ext cx="272489" cy="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4895" tIns="67448" rIns="134895" bIns="67448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6299" y="5276639"/>
            <a:ext cx="202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930842" y="467870"/>
            <a:ext cx="272489" cy="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4895" tIns="67448" rIns="134895" bIns="67448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52602E-6 L -3.33333E-6 -0.07217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9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05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02249" cy="101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>
            <a:extLst>
              <a:ext uri="{FF2B5EF4-FFF2-40B4-BE49-F238E27FC236}">
                <a16:creationId xmlns:a16="http://schemas.microsoft.com/office/drawing/2014/main" id="{B714E4C5-ECCB-4DBD-872F-CC8E4713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371850"/>
            <a:ext cx="72009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4339" name="Picture 5" descr="gtbrd013a">
            <a:extLst>
              <a:ext uri="{FF2B5EF4-FFF2-40B4-BE49-F238E27FC236}">
                <a16:creationId xmlns:a16="http://schemas.microsoft.com/office/drawing/2014/main" id="{83ED3B84-B39A-41B4-8EF3-FCD1D47F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4763"/>
            <a:ext cx="18302288" cy="101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>
            <a:extLst>
              <a:ext uri="{FF2B5EF4-FFF2-40B4-BE49-F238E27FC236}">
                <a16:creationId xmlns:a16="http://schemas.microsoft.com/office/drawing/2014/main" id="{E3E6E32E-D396-4B2F-B08E-28CBB2A1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2376488"/>
            <a:ext cx="14478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0654" tIns="80327" rIns="160654" bIns="80327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5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4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7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98a96d221d9b91be83b7b0b25d5b1e1a37ec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2720</TotalTime>
  <Words>637</Words>
  <Application>Microsoft Office PowerPoint</Application>
  <PresentationFormat>Tùy chỉnh</PresentationFormat>
  <Paragraphs>94</Paragraphs>
  <Slides>37</Slides>
  <Notes>1</Notes>
  <HiddenSlides>0</HiddenSlides>
  <MMClips>8</MMClips>
  <ScaleCrop>false</ScaleCrop>
  <HeadingPairs>
    <vt:vector size="4" baseType="variant">
      <vt:variant>
        <vt:lpstr>Chủ đề</vt:lpstr>
      </vt:variant>
      <vt:variant>
        <vt:i4>5</vt:i4>
      </vt:variant>
      <vt:variant>
        <vt:lpstr>Tiêu đề Bản chiếu</vt:lpstr>
      </vt:variant>
      <vt:variant>
        <vt:i4>37</vt:i4>
      </vt:variant>
    </vt:vector>
  </HeadingPairs>
  <TitlesOfParts>
    <vt:vector size="42" baseType="lpstr">
      <vt:lpstr>Office Theme</vt:lpstr>
      <vt:lpstr>1_Office Theme</vt:lpstr>
      <vt:lpstr>2_Office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SCD</dc:creator>
  <cp:lastModifiedBy>Tâm Đỗ</cp:lastModifiedBy>
  <cp:revision>367</cp:revision>
  <dcterms:created xsi:type="dcterms:W3CDTF">2013-04-07T13:22:33Z</dcterms:created>
  <dcterms:modified xsi:type="dcterms:W3CDTF">2023-04-01T07:06:28Z</dcterms:modified>
</cp:coreProperties>
</file>