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2"/>
  </p:notesMasterIdLst>
  <p:sldIdLst>
    <p:sldId id="336" r:id="rId3"/>
    <p:sldId id="338" r:id="rId4"/>
    <p:sldId id="340" r:id="rId5"/>
    <p:sldId id="345" r:id="rId6"/>
    <p:sldId id="259" r:id="rId7"/>
    <p:sldId id="267" r:id="rId8"/>
    <p:sldId id="261" r:id="rId9"/>
    <p:sldId id="323" r:id="rId10"/>
    <p:sldId id="341" r:id="rId11"/>
    <p:sldId id="358" r:id="rId12"/>
    <p:sldId id="286" r:id="rId13"/>
    <p:sldId id="347" r:id="rId14"/>
    <p:sldId id="325" r:id="rId15"/>
    <p:sldId id="271" r:id="rId16"/>
    <p:sldId id="349" r:id="rId17"/>
    <p:sldId id="364" r:id="rId18"/>
    <p:sldId id="351" r:id="rId19"/>
    <p:sldId id="362" r:id="rId20"/>
    <p:sldId id="353" r:id="rId21"/>
    <p:sldId id="360" r:id="rId22"/>
    <p:sldId id="355" r:id="rId23"/>
    <p:sldId id="290" r:id="rId24"/>
    <p:sldId id="348" r:id="rId25"/>
    <p:sldId id="262" r:id="rId26"/>
    <p:sldId id="272" r:id="rId27"/>
    <p:sldId id="273" r:id="rId28"/>
    <p:sldId id="284" r:id="rId29"/>
    <p:sldId id="275" r:id="rId30"/>
    <p:sldId id="366" r:id="rId31"/>
  </p:sldIdLst>
  <p:sldSz cx="118872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2F119F"/>
    <a:srgbClr val="FFFFCC"/>
    <a:srgbClr val="0E3A1A"/>
    <a:srgbClr val="CCCCFF"/>
    <a:srgbClr val="9999FF"/>
    <a:srgbClr val="66CCFF"/>
    <a:srgbClr val="0066FF"/>
    <a:srgbClr val="99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2" autoAdjust="0"/>
    <p:restoredTop sz="86414" autoAdjust="0"/>
  </p:normalViewPr>
  <p:slideViewPr>
    <p:cSldViewPr>
      <p:cViewPr varScale="1">
        <p:scale>
          <a:sx n="76" d="100"/>
          <a:sy n="76" d="100"/>
        </p:scale>
        <p:origin x="970" y="43"/>
      </p:cViewPr>
      <p:guideLst>
        <p:guide orient="horz" pos="2160"/>
        <p:guide pos="3744"/>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viewProps" Target="view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notesMaster" Target="notesMasters/notesMaster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tableStyles" Target="tableStyle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D7E29-D146-42D4-8813-04B2545E5BAE}" type="datetimeFigureOut">
              <a:rPr lang="vi-VN" smtClean="0"/>
              <a:pPr/>
              <a:t>30/03/2023</a:t>
            </a:fld>
            <a:endParaRPr lang="vi-VN"/>
          </a:p>
        </p:txBody>
      </p:sp>
      <p:sp>
        <p:nvSpPr>
          <p:cNvPr id="4" name="Slide Image Placeholder 3"/>
          <p:cNvSpPr>
            <a:spLocks noGrp="1" noRot="1" noChangeAspect="1"/>
          </p:cNvSpPr>
          <p:nvPr>
            <p:ph type="sldImg" idx="2"/>
          </p:nvPr>
        </p:nvSpPr>
        <p:spPr>
          <a:xfrm>
            <a:off x="754063" y="1143000"/>
            <a:ext cx="5349875"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47C30-E05F-4C56-9F73-1A234629489A}"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47C30-E05F-4C56-9F73-1A234629489A}" type="slidenum">
              <a:rPr lang="vi-VN" smtClean="0"/>
              <a:pPr/>
              <a:t>5</a:t>
            </a:fld>
            <a:endParaRPr lang="vi-VN"/>
          </a:p>
        </p:txBody>
      </p:sp>
    </p:spTree>
    <p:extLst>
      <p:ext uri="{BB962C8B-B14F-4D97-AF65-F5344CB8AC3E}">
        <p14:creationId xmlns:p14="http://schemas.microsoft.com/office/powerpoint/2010/main" val="1756368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51BEC16A-6589-4B65-8474-FC55EA70FEE3}" type="slidenum">
              <a:rPr lang="vi-VN" altLang="en-US">
                <a:cs typeface="Arial" panose="020B0604020202020204" pitchFamily="34" charset="0"/>
              </a:rPr>
              <a:pPr/>
              <a:t>29</a:t>
            </a:fld>
            <a:endParaRPr lang="vi-VN" altLang="en-US">
              <a:cs typeface="Arial" panose="020B0604020202020204" pitchFamily="34" charset="0"/>
            </a:endParaRPr>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34CD6102-8F4F-48C6-85A3-1B92F0667754}" type="slidenum">
              <a:rPr lang="en-US" altLang="en-US">
                <a:cs typeface="Arial" panose="020B0604020202020204" pitchFamily="34" charset="0"/>
              </a:rPr>
              <a:pPr algn="r" eaLnBrk="1" hangingPunct="1"/>
              <a:t>29</a:t>
            </a:fld>
            <a:endParaRPr lang="en-US" altLang="en-US">
              <a:cs typeface="Arial" panose="020B0604020202020204" pitchFamily="34" charset="0"/>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253521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47C30-E05F-4C56-9F73-1A234629489A}" type="slidenum">
              <a:rPr lang="vi-VN" smtClean="0"/>
              <a:pPr/>
              <a:t>6</a:t>
            </a:fld>
            <a:endParaRPr lang="vi-VN"/>
          </a:p>
        </p:txBody>
      </p:sp>
    </p:spTree>
    <p:extLst>
      <p:ext uri="{BB962C8B-B14F-4D97-AF65-F5344CB8AC3E}">
        <p14:creationId xmlns:p14="http://schemas.microsoft.com/office/powerpoint/2010/main" val="29019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47C30-E05F-4C56-9F73-1A234629489A}" type="slidenum">
              <a:rPr lang="vi-VN" smtClean="0"/>
              <a:pPr/>
              <a:t>8</a:t>
            </a:fld>
            <a:endParaRPr lang="vi-VN"/>
          </a:p>
        </p:txBody>
      </p:sp>
    </p:spTree>
    <p:extLst>
      <p:ext uri="{BB962C8B-B14F-4D97-AF65-F5344CB8AC3E}">
        <p14:creationId xmlns:p14="http://schemas.microsoft.com/office/powerpoint/2010/main" val="145326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47C30-E05F-4C56-9F73-1A234629489A}" type="slidenum">
              <a:rPr lang="vi-VN" smtClean="0"/>
              <a:pPr/>
              <a:t>16</a:t>
            </a:fld>
            <a:endParaRPr lang="vi-VN"/>
          </a:p>
        </p:txBody>
      </p:sp>
    </p:spTree>
    <p:extLst>
      <p:ext uri="{BB962C8B-B14F-4D97-AF65-F5344CB8AC3E}">
        <p14:creationId xmlns:p14="http://schemas.microsoft.com/office/powerpoint/2010/main" val="384855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47C30-E05F-4C56-9F73-1A234629489A}" type="slidenum">
              <a:rPr lang="vi-VN" smtClean="0"/>
              <a:pPr/>
              <a:t>18</a:t>
            </a:fld>
            <a:endParaRPr lang="vi-VN"/>
          </a:p>
        </p:txBody>
      </p:sp>
    </p:spTree>
    <p:extLst>
      <p:ext uri="{BB962C8B-B14F-4D97-AF65-F5344CB8AC3E}">
        <p14:creationId xmlns:p14="http://schemas.microsoft.com/office/powerpoint/2010/main" val="412251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47C30-E05F-4C56-9F73-1A234629489A}" type="slidenum">
              <a:rPr lang="vi-VN" smtClean="0"/>
              <a:pPr/>
              <a:t>20</a:t>
            </a:fld>
            <a:endParaRPr lang="vi-VN"/>
          </a:p>
        </p:txBody>
      </p:sp>
    </p:spTree>
    <p:extLst>
      <p:ext uri="{BB962C8B-B14F-4D97-AF65-F5344CB8AC3E}">
        <p14:creationId xmlns:p14="http://schemas.microsoft.com/office/powerpoint/2010/main" val="21747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47C30-E05F-4C56-9F73-1A234629489A}" type="slidenum">
              <a:rPr lang="vi-VN" smtClean="0"/>
              <a:pPr/>
              <a:t>22</a:t>
            </a:fld>
            <a:endParaRPr lang="vi-VN"/>
          </a:p>
        </p:txBody>
      </p:sp>
    </p:spTree>
    <p:extLst>
      <p:ext uri="{BB962C8B-B14F-4D97-AF65-F5344CB8AC3E}">
        <p14:creationId xmlns:p14="http://schemas.microsoft.com/office/powerpoint/2010/main" val="3871552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47C30-E05F-4C56-9F73-1A234629489A}" type="slidenum">
              <a:rPr lang="vi-VN" smtClean="0"/>
              <a:pPr/>
              <a:t>25</a:t>
            </a:fld>
            <a:endParaRPr lang="vi-VN"/>
          </a:p>
        </p:txBody>
      </p:sp>
    </p:spTree>
    <p:extLst>
      <p:ext uri="{BB962C8B-B14F-4D97-AF65-F5344CB8AC3E}">
        <p14:creationId xmlns:p14="http://schemas.microsoft.com/office/powerpoint/2010/main" val="322510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47C30-E05F-4C56-9F73-1A234629489A}" type="slidenum">
              <a:rPr lang="vi-VN" smtClean="0"/>
              <a:pPr/>
              <a:t>28</a:t>
            </a:fld>
            <a:endParaRPr lang="vi-VN"/>
          </a:p>
        </p:txBody>
      </p:sp>
    </p:spTree>
    <p:extLst>
      <p:ext uri="{BB962C8B-B14F-4D97-AF65-F5344CB8AC3E}">
        <p14:creationId xmlns:p14="http://schemas.microsoft.com/office/powerpoint/2010/main" val="250060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p:nvPr/>
        </p:nvGrpSpPr>
        <p:grpSpPr bwMode="auto">
          <a:xfrm>
            <a:off x="0" y="0"/>
            <a:ext cx="11907838"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ln>
            <a:effectLst/>
          </p:spPr>
          <p:txBody>
            <a:bodyPr wrap="none" anchor="ctr"/>
            <a:lstStyle/>
            <a:p>
              <a:pPr>
                <a:defRPr/>
              </a:pPr>
              <a:endParaRPr lang="en-US"/>
            </a:p>
          </p:txBody>
        </p:sp>
        <p:sp>
          <p:nvSpPr>
            <p:cNvPr id="24" name="Freeform 22"/>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ln>
          </p:spPr>
          <p:txBody>
            <a:bodyPr/>
            <a:lstStyle/>
            <a:p>
              <a:pPr>
                <a:defRPr/>
              </a:pPr>
              <a:endParaRPr lang="en-US"/>
            </a:p>
          </p:txBody>
        </p:sp>
        <p:sp>
          <p:nvSpPr>
            <p:cNvPr id="25" name="Freeform 23"/>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ln>
          </p:spPr>
          <p:txBody>
            <a:bodyPr/>
            <a:lstStyle/>
            <a:p>
              <a:pPr>
                <a:defRPr/>
              </a:pPr>
              <a:endParaRPr lang="en-US"/>
            </a:p>
          </p:txBody>
        </p:sp>
      </p:grpSp>
      <p:sp>
        <p:nvSpPr>
          <p:cNvPr id="16408" name="Rectangle 24"/>
          <p:cNvSpPr>
            <a:spLocks noGrp="1" noChangeArrowheads="1"/>
          </p:cNvSpPr>
          <p:nvPr>
            <p:ph type="ctrTitle" sz="quarter"/>
          </p:nvPr>
        </p:nvSpPr>
        <p:spPr>
          <a:xfrm>
            <a:off x="891540" y="1600200"/>
            <a:ext cx="10104120" cy="1828800"/>
          </a:xfrm>
        </p:spPr>
        <p:txBody>
          <a:bodyPr/>
          <a:lstStyle>
            <a:lvl1pPr>
              <a:defRPr sz="4800"/>
            </a:lvl1pPr>
          </a:lstStyle>
          <a:p>
            <a:r>
              <a:rPr lang="en-US"/>
              <a:t>Click to edit Master title style</a:t>
            </a:r>
          </a:p>
        </p:txBody>
      </p:sp>
      <p:sp>
        <p:nvSpPr>
          <p:cNvPr id="16409" name="Rectangle 25"/>
          <p:cNvSpPr>
            <a:spLocks noGrp="1" noChangeArrowheads="1"/>
          </p:cNvSpPr>
          <p:nvPr>
            <p:ph type="subTitle" sz="quarter" idx="1"/>
          </p:nvPr>
        </p:nvSpPr>
        <p:spPr>
          <a:xfrm>
            <a:off x="1783080" y="3886200"/>
            <a:ext cx="832104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594360" y="6243638"/>
            <a:ext cx="277368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fld id="{8D2ACF47-0863-4C97-A30B-A773DD11BF6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Chân trang 3"/>
          <p:cNvSpPr>
            <a:spLocks noGrp="1"/>
          </p:cNvSpPr>
          <p:nvPr>
            <p:ph type="ftr" sz="quarter" idx="10"/>
          </p:nvPr>
        </p:nvSpPr>
        <p:spPr/>
        <p:txBody>
          <a:bodyPr/>
          <a:lstStyle>
            <a:lvl1pPr>
              <a:defRPr/>
            </a:lvl1pPr>
          </a:lstStyle>
          <a:p>
            <a:pPr>
              <a:defRPr/>
            </a:pPr>
            <a:endParaRPr lang="en-US"/>
          </a:p>
        </p:txBody>
      </p:sp>
      <p:sp>
        <p:nvSpPr>
          <p:cNvPr id="5" name="Nơi giữ chỗ cho Số hiệu Bản chiếu 4"/>
          <p:cNvSpPr>
            <a:spLocks noGrp="1"/>
          </p:cNvSpPr>
          <p:nvPr>
            <p:ph type="sldNum" sz="quarter" idx="11"/>
          </p:nvPr>
        </p:nvSpPr>
        <p:spPr/>
        <p:txBody>
          <a:bodyPr/>
          <a:lstStyle>
            <a:lvl1pPr>
              <a:defRPr/>
            </a:lvl1pPr>
          </a:lstStyle>
          <a:p>
            <a:fld id="{3EAEBB9B-4080-4357-8058-162D2F120CDC}" type="slidenum">
              <a:rPr lang="en-US"/>
              <a:pPr/>
              <a:t>‹#›</a:t>
            </a:fld>
            <a:endParaRPr lang="en-US"/>
          </a:p>
        </p:txBody>
      </p:sp>
      <p:sp>
        <p:nvSpPr>
          <p:cNvPr id="6" name="Nơi giữ chỗ cho Ngày tháng 5"/>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8618220" y="277813"/>
            <a:ext cx="2674620" cy="5853112"/>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hasCustomPrompt="1"/>
          </p:nvPr>
        </p:nvSpPr>
        <p:spPr>
          <a:xfrm>
            <a:off x="594360" y="277813"/>
            <a:ext cx="782574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Chân trang 3"/>
          <p:cNvSpPr>
            <a:spLocks noGrp="1"/>
          </p:cNvSpPr>
          <p:nvPr>
            <p:ph type="ftr" sz="quarter" idx="10"/>
          </p:nvPr>
        </p:nvSpPr>
        <p:spPr/>
        <p:txBody>
          <a:bodyPr/>
          <a:lstStyle>
            <a:lvl1pPr>
              <a:defRPr/>
            </a:lvl1pPr>
          </a:lstStyle>
          <a:p>
            <a:pPr>
              <a:defRPr/>
            </a:pPr>
            <a:endParaRPr lang="en-US"/>
          </a:p>
        </p:txBody>
      </p:sp>
      <p:sp>
        <p:nvSpPr>
          <p:cNvPr id="5" name="Nơi giữ chỗ cho Số hiệu Bản chiếu 4"/>
          <p:cNvSpPr>
            <a:spLocks noGrp="1"/>
          </p:cNvSpPr>
          <p:nvPr>
            <p:ph type="sldNum" sz="quarter" idx="11"/>
          </p:nvPr>
        </p:nvSpPr>
        <p:spPr/>
        <p:txBody>
          <a:bodyPr/>
          <a:lstStyle>
            <a:lvl1pPr>
              <a:defRPr/>
            </a:lvl1pPr>
          </a:lstStyle>
          <a:p>
            <a:fld id="{C904D8B0-EEFE-4211-9A06-4B66FF4CF18B}" type="slidenum">
              <a:rPr lang="en-US"/>
              <a:pPr/>
              <a:t>‹#›</a:t>
            </a:fld>
            <a:endParaRPr lang="en-US"/>
          </a:p>
        </p:txBody>
      </p:sp>
      <p:sp>
        <p:nvSpPr>
          <p:cNvPr id="6" name="Nơi giữ chỗ cho Ngày tháng 5"/>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êu đề, Văn bản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594360" y="277814"/>
            <a:ext cx="10698480" cy="1139825"/>
          </a:xfrm>
        </p:spPr>
        <p:txBody>
          <a:bodyPr/>
          <a:lstStyle/>
          <a:p>
            <a:r>
              <a:rPr lang="vi-VN"/>
              <a:t>Bấm &amp; sửa kiểu tiêu đề</a:t>
            </a:r>
            <a:endParaRPr lang="en-US"/>
          </a:p>
        </p:txBody>
      </p:sp>
      <p:sp>
        <p:nvSpPr>
          <p:cNvPr id="3" name="Nơi giữ chỗ cho Văn bản 2"/>
          <p:cNvSpPr>
            <a:spLocks noGrp="1"/>
          </p:cNvSpPr>
          <p:nvPr>
            <p:ph type="body" sz="half" idx="1" hasCustomPrompt="1"/>
          </p:nvPr>
        </p:nvSpPr>
        <p:spPr>
          <a:xfrm>
            <a:off x="594360" y="1600201"/>
            <a:ext cx="5250180" cy="45307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hasCustomPrompt="1"/>
          </p:nvPr>
        </p:nvSpPr>
        <p:spPr>
          <a:xfrm>
            <a:off x="6042660" y="1600201"/>
            <a:ext cx="5250180" cy="45307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Chân trang 4"/>
          <p:cNvSpPr>
            <a:spLocks noGrp="1"/>
          </p:cNvSpPr>
          <p:nvPr>
            <p:ph type="ftr" sz="quarter" idx="10"/>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1"/>
          </p:nvPr>
        </p:nvSpPr>
        <p:spPr/>
        <p:txBody>
          <a:bodyPr/>
          <a:lstStyle>
            <a:lvl1pPr>
              <a:defRPr/>
            </a:lvl1pPr>
          </a:lstStyle>
          <a:p>
            <a:fld id="{AEBDF9F9-DEB8-439D-8A14-1A1CFBC76F27}" type="slidenum">
              <a:rPr lang="en-US"/>
              <a:pPr/>
              <a:t>‹#›</a:t>
            </a:fld>
            <a:endParaRPr lang="en-US"/>
          </a:p>
        </p:txBody>
      </p:sp>
      <p:sp>
        <p:nvSpPr>
          <p:cNvPr id="7" name="Nơi giữ chỗ cho Ngày tháng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594360" y="277813"/>
            <a:ext cx="10698480" cy="585311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Nơi giữ chỗ cho Chân trang 2"/>
          <p:cNvSpPr>
            <a:spLocks noGrp="1"/>
          </p:cNvSpPr>
          <p:nvPr>
            <p:ph type="ftr" sz="quarter" idx="10"/>
          </p:nvPr>
        </p:nvSpPr>
        <p:spPr/>
        <p:txBody>
          <a:bodyPr/>
          <a:lstStyle>
            <a:lvl1pPr>
              <a:defRPr/>
            </a:lvl1pPr>
          </a:lstStyle>
          <a:p>
            <a:pPr>
              <a:defRPr/>
            </a:pPr>
            <a:endParaRPr lang="en-US"/>
          </a:p>
        </p:txBody>
      </p:sp>
      <p:sp>
        <p:nvSpPr>
          <p:cNvPr id="4" name="Nơi giữ chỗ cho Số hiệu Bản chiếu 3"/>
          <p:cNvSpPr>
            <a:spLocks noGrp="1"/>
          </p:cNvSpPr>
          <p:nvPr>
            <p:ph type="sldNum" sz="quarter" idx="11"/>
          </p:nvPr>
        </p:nvSpPr>
        <p:spPr/>
        <p:txBody>
          <a:bodyPr/>
          <a:lstStyle>
            <a:lvl1pPr>
              <a:defRPr/>
            </a:lvl1pPr>
          </a:lstStyle>
          <a:p>
            <a:fld id="{E42622D7-73A4-4B2C-BF3F-FFE4093751DE}" type="slidenum">
              <a:rPr lang="en-US"/>
              <a:pPr/>
              <a:t>‹#›</a:t>
            </a:fld>
            <a:endParaRPr lang="en-US"/>
          </a:p>
        </p:txBody>
      </p:sp>
      <p:sp>
        <p:nvSpPr>
          <p:cNvPr id="5" name="Nơi giữ chỗ cho Ngày tháng 4"/>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6"/>
            <a:ext cx="10104120" cy="1470025"/>
          </a:xfrm>
        </p:spPr>
        <p:txBody>
          <a:bodyPr/>
          <a:lstStyle/>
          <a:p>
            <a:r>
              <a:rPr lang="en-US"/>
              <a:t>Click to edit Master title style</a:t>
            </a:r>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eaLnBrk="1" hangingPunct="1">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eaLnBrk="1" hangingPunct="1"/>
            <a:fld id="{6FD27FA0-9E6C-4C66-BF56-00654AFB1A44}" type="slidenum">
              <a:rPr lang="en-US" altLang="en-US" smtClean="0">
                <a:solidFill>
                  <a:srgbClr val="000000"/>
                </a:solidFill>
                <a:latin typeface="Arial" panose="020B0604020202020204" pitchFamily="34" charset="0"/>
              </a:rPr>
              <a:pPr eaLnBrk="1" hangingPunct="1"/>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225539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eaLnBrk="1" hangingPunct="1">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eaLnBrk="1" hangingPunct="1"/>
            <a:fld id="{9D927BDD-C1AE-4EA5-86F2-E5808F3EC833}" type="slidenum">
              <a:rPr lang="en-US" altLang="en-US" smtClean="0">
                <a:solidFill>
                  <a:srgbClr val="000000"/>
                </a:solidFill>
                <a:latin typeface="Arial" panose="020B0604020202020204" pitchFamily="34" charset="0"/>
              </a:rPr>
              <a:pPr eaLnBrk="1" hangingPunct="1"/>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231502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eaLnBrk="1" hangingPunct="1">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eaLnBrk="1" hangingPunct="1"/>
            <a:fld id="{7E256E57-544E-47E9-96B7-0A2B48E54004}" type="slidenum">
              <a:rPr lang="en-US" altLang="en-US" smtClean="0">
                <a:solidFill>
                  <a:srgbClr val="000000"/>
                </a:solidFill>
                <a:latin typeface="Arial" panose="020B0604020202020204" pitchFamily="34" charset="0"/>
              </a:rPr>
              <a:pPr eaLnBrk="1" hangingPunct="1"/>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886289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26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eaLnBrk="1" hangingPunct="1">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eaLnBrk="1" hangingPunct="1"/>
            <a:fld id="{12D8D02E-3277-4B53-8FAC-0AD00861BA65}" type="slidenum">
              <a:rPr lang="en-US" altLang="en-US" smtClean="0">
                <a:solidFill>
                  <a:srgbClr val="000000"/>
                </a:solidFill>
                <a:latin typeface="Arial" panose="020B0604020202020204" pitchFamily="34" charset="0"/>
              </a:rPr>
              <a:pPr eaLnBrk="1" hangingPunct="1"/>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260060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eaLnBrk="1" hangingPunct="1">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eaLnBrk="1" hangingPunct="1"/>
            <a:fld id="{84BB8844-CFA1-4A7F-8B99-3FB1E4E2B4A8}" type="slidenum">
              <a:rPr lang="en-US" altLang="en-US" smtClean="0">
                <a:solidFill>
                  <a:srgbClr val="000000"/>
                </a:solidFill>
                <a:latin typeface="Arial" panose="020B0604020202020204" pitchFamily="34" charset="0"/>
              </a:rPr>
              <a:pPr eaLnBrk="1" hangingPunct="1"/>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5960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eaLnBrk="1" hangingPunct="1">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eaLnBrk="1" hangingPunct="1"/>
            <a:fld id="{9D22AF8D-D8BA-4CF5-8B89-B1400EF177B1}" type="slidenum">
              <a:rPr lang="en-US" altLang="en-US" smtClean="0">
                <a:solidFill>
                  <a:srgbClr val="000000"/>
                </a:solidFill>
                <a:latin typeface="Arial" panose="020B0604020202020204" pitchFamily="34" charset="0"/>
              </a:rPr>
              <a:pPr eaLnBrk="1" hangingPunct="1"/>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95246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idx="1" hasCustomPrompt="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Chân trang 3"/>
          <p:cNvSpPr>
            <a:spLocks noGrp="1"/>
          </p:cNvSpPr>
          <p:nvPr>
            <p:ph type="ftr" sz="quarter" idx="10"/>
          </p:nvPr>
        </p:nvSpPr>
        <p:spPr/>
        <p:txBody>
          <a:bodyPr/>
          <a:lstStyle>
            <a:lvl1pPr>
              <a:defRPr/>
            </a:lvl1pPr>
          </a:lstStyle>
          <a:p>
            <a:pPr>
              <a:defRPr/>
            </a:pPr>
            <a:endParaRPr lang="en-US"/>
          </a:p>
        </p:txBody>
      </p:sp>
      <p:sp>
        <p:nvSpPr>
          <p:cNvPr id="5" name="Nơi giữ chỗ cho Số hiệu Bản chiếu 4"/>
          <p:cNvSpPr>
            <a:spLocks noGrp="1"/>
          </p:cNvSpPr>
          <p:nvPr>
            <p:ph type="sldNum" sz="quarter" idx="11"/>
          </p:nvPr>
        </p:nvSpPr>
        <p:spPr/>
        <p:txBody>
          <a:bodyPr/>
          <a:lstStyle>
            <a:lvl1pPr>
              <a:defRPr/>
            </a:lvl1pPr>
          </a:lstStyle>
          <a:p>
            <a:fld id="{2FFC3360-B87B-43EF-BE1F-5B60B4563D0A}" type="slidenum">
              <a:rPr lang="en-US"/>
              <a:pPr/>
              <a:t>‹#›</a:t>
            </a:fld>
            <a:endParaRPr lang="en-US"/>
          </a:p>
        </p:txBody>
      </p:sp>
      <p:sp>
        <p:nvSpPr>
          <p:cNvPr id="6" name="Nơi giữ chỗ cho Ngày tháng 5"/>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eaLnBrk="1" hangingPunct="1">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eaLnBrk="1" hangingPunct="1"/>
            <a:fld id="{0707FB06-F207-4D19-B2C7-B7ED67F2458D}" type="slidenum">
              <a:rPr lang="en-US" altLang="en-US" smtClean="0">
                <a:solidFill>
                  <a:srgbClr val="000000"/>
                </a:solidFill>
                <a:latin typeface="Arial" panose="020B0604020202020204" pitchFamily="34" charset="0"/>
              </a:rPr>
              <a:pPr eaLnBrk="1" hangingPunct="1"/>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283225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eaLnBrk="1" hangingPunct="1">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eaLnBrk="1" hangingPunct="1"/>
            <a:fld id="{25F1278D-8214-4790-A094-4A913CE01832}" type="slidenum">
              <a:rPr lang="en-US" altLang="en-US" smtClean="0">
                <a:solidFill>
                  <a:srgbClr val="000000"/>
                </a:solidFill>
                <a:latin typeface="Arial" panose="020B0604020202020204" pitchFamily="34" charset="0"/>
              </a:rPr>
              <a:pPr eaLnBrk="1" hangingPunct="1"/>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27707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eaLnBrk="1" hangingPunct="1">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eaLnBrk="1" hangingPunct="1"/>
            <a:fld id="{482FACE2-DDE0-4113-892C-5237EDCA0E40}" type="slidenum">
              <a:rPr lang="en-US" altLang="en-US" smtClean="0">
                <a:solidFill>
                  <a:srgbClr val="000000"/>
                </a:solidFill>
                <a:latin typeface="Arial" panose="020B0604020202020204" pitchFamily="34" charset="0"/>
              </a:rPr>
              <a:pPr eaLnBrk="1" hangingPunct="1"/>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862093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eaLnBrk="1" hangingPunct="1">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eaLnBrk="1" hangingPunct="1"/>
            <a:fld id="{52D59C7A-4142-4EC9-9A36-78148371D530}" type="slidenum">
              <a:rPr lang="en-US" altLang="en-US" smtClean="0">
                <a:solidFill>
                  <a:srgbClr val="000000"/>
                </a:solidFill>
                <a:latin typeface="Arial" panose="020B0604020202020204" pitchFamily="34" charset="0"/>
              </a:rPr>
              <a:pPr eaLnBrk="1" hangingPunct="1"/>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72637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39"/>
            <a:ext cx="267462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360" y="274639"/>
            <a:ext cx="782574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eaLnBrk="1" hangingPunct="1">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eaLnBrk="1" hangingPunct="1"/>
            <a:fld id="{E40433B4-CC1C-4382-823E-2E082952D6BE}" type="slidenum">
              <a:rPr lang="en-US" altLang="en-US" smtClean="0">
                <a:solidFill>
                  <a:srgbClr val="000000"/>
                </a:solidFill>
                <a:latin typeface="Arial" panose="020B0604020202020204" pitchFamily="34" charset="0"/>
              </a:rPr>
              <a:pPr eaLnBrk="1" hangingPunct="1"/>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78828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39"/>
            <a:ext cx="1069848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eaLnBrk="1" hangingPunct="1">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eaLnBrk="1" hangingPunct="1"/>
            <a:fld id="{9FED93AD-E11B-4907-B522-FFB29D487530}" type="slidenum">
              <a:rPr lang="en-US" altLang="en-US" smtClean="0">
                <a:solidFill>
                  <a:srgbClr val="000000"/>
                </a:solidFill>
                <a:latin typeface="Arial" panose="020B0604020202020204" pitchFamily="34" charset="0"/>
              </a:rPr>
              <a:pPr eaLnBrk="1" hangingPunct="1"/>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32400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39007" y="4406901"/>
            <a:ext cx="1010412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Nơi giữ chỗ cho Chân trang 3"/>
          <p:cNvSpPr>
            <a:spLocks noGrp="1"/>
          </p:cNvSpPr>
          <p:nvPr>
            <p:ph type="ftr" sz="quarter" idx="10"/>
          </p:nvPr>
        </p:nvSpPr>
        <p:spPr/>
        <p:txBody>
          <a:bodyPr/>
          <a:lstStyle>
            <a:lvl1pPr>
              <a:defRPr/>
            </a:lvl1pPr>
          </a:lstStyle>
          <a:p>
            <a:pPr>
              <a:defRPr/>
            </a:pPr>
            <a:endParaRPr lang="en-US"/>
          </a:p>
        </p:txBody>
      </p:sp>
      <p:sp>
        <p:nvSpPr>
          <p:cNvPr id="5" name="Nơi giữ chỗ cho Số hiệu Bản chiếu 4"/>
          <p:cNvSpPr>
            <a:spLocks noGrp="1"/>
          </p:cNvSpPr>
          <p:nvPr>
            <p:ph type="sldNum" sz="quarter" idx="11"/>
          </p:nvPr>
        </p:nvSpPr>
        <p:spPr/>
        <p:txBody>
          <a:bodyPr/>
          <a:lstStyle>
            <a:lvl1pPr>
              <a:defRPr/>
            </a:lvl1pPr>
          </a:lstStyle>
          <a:p>
            <a:fld id="{D360BF35-E2C5-497A-B438-16FE80234FEF}" type="slidenum">
              <a:rPr lang="en-US"/>
              <a:pPr/>
              <a:t>‹#›</a:t>
            </a:fld>
            <a:endParaRPr lang="en-US"/>
          </a:p>
        </p:txBody>
      </p:sp>
      <p:sp>
        <p:nvSpPr>
          <p:cNvPr id="6" name="Nơi giữ chỗ cho Ngày tháng 5"/>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sz="half" idx="1" hasCustomPrompt="1"/>
          </p:nvPr>
        </p:nvSpPr>
        <p:spPr>
          <a:xfrm>
            <a:off x="5943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hasCustomPrompt="1"/>
          </p:nvPr>
        </p:nvSpPr>
        <p:spPr>
          <a:xfrm>
            <a:off x="60426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Chân trang 4"/>
          <p:cNvSpPr>
            <a:spLocks noGrp="1"/>
          </p:cNvSpPr>
          <p:nvPr>
            <p:ph type="ftr" sz="quarter" idx="10"/>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1"/>
          </p:nvPr>
        </p:nvSpPr>
        <p:spPr/>
        <p:txBody>
          <a:bodyPr/>
          <a:lstStyle>
            <a:lvl1pPr>
              <a:defRPr/>
            </a:lvl1pPr>
          </a:lstStyle>
          <a:p>
            <a:fld id="{8A145C32-B66E-441F-85BE-D43F7D17D6E4}" type="slidenum">
              <a:rPr lang="en-US"/>
              <a:pPr/>
              <a:t>‹#›</a:t>
            </a:fld>
            <a:endParaRPr lang="en-US"/>
          </a:p>
        </p:txBody>
      </p:sp>
      <p:sp>
        <p:nvSpPr>
          <p:cNvPr id="7" name="Nơi giữ chỗ cho Ngày tháng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594360" y="274638"/>
            <a:ext cx="10698480" cy="114300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hasCustomPrompt="1"/>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hasCustomPrompt="1"/>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hasCustomPrompt="1"/>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Chân trang 6"/>
          <p:cNvSpPr>
            <a:spLocks noGrp="1"/>
          </p:cNvSpPr>
          <p:nvPr>
            <p:ph type="ftr" sz="quarter" idx="10"/>
          </p:nvPr>
        </p:nvSpPr>
        <p:spPr/>
        <p:txBody>
          <a:bodyPr/>
          <a:lstStyle>
            <a:lvl1pPr>
              <a:defRPr/>
            </a:lvl1pPr>
          </a:lstStyle>
          <a:p>
            <a:pPr>
              <a:defRPr/>
            </a:pPr>
            <a:endParaRPr lang="en-US"/>
          </a:p>
        </p:txBody>
      </p:sp>
      <p:sp>
        <p:nvSpPr>
          <p:cNvPr id="8" name="Nơi giữ chỗ cho Số hiệu Bản chiếu 7"/>
          <p:cNvSpPr>
            <a:spLocks noGrp="1"/>
          </p:cNvSpPr>
          <p:nvPr>
            <p:ph type="sldNum" sz="quarter" idx="11"/>
          </p:nvPr>
        </p:nvSpPr>
        <p:spPr/>
        <p:txBody>
          <a:bodyPr/>
          <a:lstStyle>
            <a:lvl1pPr>
              <a:defRPr/>
            </a:lvl1pPr>
          </a:lstStyle>
          <a:p>
            <a:fld id="{CB1BC5F3-2857-4544-82FD-63AAC3F8ED48}" type="slidenum">
              <a:rPr lang="en-US"/>
              <a:pPr/>
              <a:t>‹#›</a:t>
            </a:fld>
            <a:endParaRPr lang="en-US"/>
          </a:p>
        </p:txBody>
      </p:sp>
      <p:sp>
        <p:nvSpPr>
          <p:cNvPr id="9" name="Nơi giữ chỗ cho Ngày tháng 8"/>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Chân trang 2"/>
          <p:cNvSpPr>
            <a:spLocks noGrp="1"/>
          </p:cNvSpPr>
          <p:nvPr>
            <p:ph type="ftr" sz="quarter" idx="10"/>
          </p:nvPr>
        </p:nvSpPr>
        <p:spPr/>
        <p:txBody>
          <a:bodyPr/>
          <a:lstStyle>
            <a:lvl1pPr>
              <a:defRPr/>
            </a:lvl1pPr>
          </a:lstStyle>
          <a:p>
            <a:pPr>
              <a:defRPr/>
            </a:pPr>
            <a:endParaRPr lang="en-US"/>
          </a:p>
        </p:txBody>
      </p:sp>
      <p:sp>
        <p:nvSpPr>
          <p:cNvPr id="4" name="Nơi giữ chỗ cho Số hiệu Bản chiếu 3"/>
          <p:cNvSpPr>
            <a:spLocks noGrp="1"/>
          </p:cNvSpPr>
          <p:nvPr>
            <p:ph type="sldNum" sz="quarter" idx="11"/>
          </p:nvPr>
        </p:nvSpPr>
        <p:spPr/>
        <p:txBody>
          <a:bodyPr/>
          <a:lstStyle>
            <a:lvl1pPr>
              <a:defRPr/>
            </a:lvl1pPr>
          </a:lstStyle>
          <a:p>
            <a:fld id="{C041BDA9-882E-4F1D-BA24-337F2EA3652A}" type="slidenum">
              <a:rPr lang="en-US"/>
              <a:pPr/>
              <a:t>‹#›</a:t>
            </a:fld>
            <a:endParaRPr lang="en-US"/>
          </a:p>
        </p:txBody>
      </p:sp>
      <p:sp>
        <p:nvSpPr>
          <p:cNvPr id="5" name="Nơi giữ chỗ cho Ngày tháng 4"/>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Chân trang 1"/>
          <p:cNvSpPr>
            <a:spLocks noGrp="1"/>
          </p:cNvSpPr>
          <p:nvPr>
            <p:ph type="ftr" sz="quarter" idx="10"/>
          </p:nvPr>
        </p:nvSpPr>
        <p:spPr/>
        <p:txBody>
          <a:bodyPr/>
          <a:lstStyle>
            <a:lvl1pPr>
              <a:defRPr/>
            </a:lvl1pPr>
          </a:lstStyle>
          <a:p>
            <a:pPr>
              <a:defRPr/>
            </a:pPr>
            <a:endParaRPr lang="en-US"/>
          </a:p>
        </p:txBody>
      </p:sp>
      <p:sp>
        <p:nvSpPr>
          <p:cNvPr id="3" name="Nơi giữ chỗ cho Số hiệu Bản chiếu 2"/>
          <p:cNvSpPr>
            <a:spLocks noGrp="1"/>
          </p:cNvSpPr>
          <p:nvPr>
            <p:ph type="sldNum" sz="quarter" idx="11"/>
          </p:nvPr>
        </p:nvSpPr>
        <p:spPr/>
        <p:txBody>
          <a:bodyPr/>
          <a:lstStyle>
            <a:lvl1pPr>
              <a:defRPr/>
            </a:lvl1pPr>
          </a:lstStyle>
          <a:p>
            <a:fld id="{EF1A48D6-DB93-4F66-999D-ECFAB7A02424}" type="slidenum">
              <a:rPr lang="en-US"/>
              <a:pPr/>
              <a:t>‹#›</a:t>
            </a:fld>
            <a:endParaRPr lang="en-US"/>
          </a:p>
        </p:txBody>
      </p:sp>
      <p:sp>
        <p:nvSpPr>
          <p:cNvPr id="4" name="Nơi giữ chỗ cho Ngày tháng 3"/>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594361" y="273050"/>
            <a:ext cx="3910807"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hasCustomPrompt="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hasCustomPrompt="1"/>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Chân trang 4"/>
          <p:cNvSpPr>
            <a:spLocks noGrp="1"/>
          </p:cNvSpPr>
          <p:nvPr>
            <p:ph type="ftr" sz="quarter" idx="10"/>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1"/>
          </p:nvPr>
        </p:nvSpPr>
        <p:spPr/>
        <p:txBody>
          <a:bodyPr/>
          <a:lstStyle>
            <a:lvl1pPr>
              <a:defRPr/>
            </a:lvl1pPr>
          </a:lstStyle>
          <a:p>
            <a:fld id="{08A57CB5-7222-4E13-83D5-FE726C6AC695}" type="slidenum">
              <a:rPr lang="en-US"/>
              <a:pPr/>
              <a:t>‹#›</a:t>
            </a:fld>
            <a:endParaRPr lang="en-US"/>
          </a:p>
        </p:txBody>
      </p:sp>
      <p:sp>
        <p:nvSpPr>
          <p:cNvPr id="7" name="Nơi giữ chỗ cho Ngày tháng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2329974" y="4800600"/>
            <a:ext cx="713232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hasCustomPrompt="1"/>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Chân trang 4"/>
          <p:cNvSpPr>
            <a:spLocks noGrp="1"/>
          </p:cNvSpPr>
          <p:nvPr>
            <p:ph type="ftr" sz="quarter" idx="10"/>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1"/>
          </p:nvPr>
        </p:nvSpPr>
        <p:spPr/>
        <p:txBody>
          <a:bodyPr/>
          <a:lstStyle>
            <a:lvl1pPr>
              <a:defRPr/>
            </a:lvl1pPr>
          </a:lstStyle>
          <a:p>
            <a:fld id="{38921CB4-F45A-4B64-B654-C331653705DE}" type="slidenum">
              <a:rPr lang="en-US"/>
              <a:pPr/>
              <a:t>‹#›</a:t>
            </a:fld>
            <a:endParaRPr lang="en-US"/>
          </a:p>
        </p:txBody>
      </p:sp>
      <p:sp>
        <p:nvSpPr>
          <p:cNvPr id="7" name="Nơi giữ chỗ cho Ngày tháng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 /><Relationship Id="rId13" Type="http://schemas.openxmlformats.org/officeDocument/2006/relationships/theme" Target="../theme/theme2.xml" /><Relationship Id="rId3" Type="http://schemas.openxmlformats.org/officeDocument/2006/relationships/slideLayout" Target="../slideLayouts/slideLayout16.xml" /><Relationship Id="rId7" Type="http://schemas.openxmlformats.org/officeDocument/2006/relationships/slideLayout" Target="../slideLayouts/slideLayout20.xml" /><Relationship Id="rId12" Type="http://schemas.openxmlformats.org/officeDocument/2006/relationships/slideLayout" Target="../slideLayouts/slideLayout25.xml" /><Relationship Id="rId2" Type="http://schemas.openxmlformats.org/officeDocument/2006/relationships/slideLayout" Target="../slideLayouts/slideLayout15.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11" Type="http://schemas.openxmlformats.org/officeDocument/2006/relationships/slideLayout" Target="../slideLayouts/slideLayout24.xml" /><Relationship Id="rId5" Type="http://schemas.openxmlformats.org/officeDocument/2006/relationships/slideLayout" Target="../slideLayouts/slideLayout18.xml" /><Relationship Id="rId10" Type="http://schemas.openxmlformats.org/officeDocument/2006/relationships/slideLayout" Target="../slideLayouts/slideLayout23.xml" /><Relationship Id="rId4" Type="http://schemas.openxmlformats.org/officeDocument/2006/relationships/slideLayout" Target="../slideLayouts/slideLayout17.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0" y="0"/>
            <a:ext cx="11907838" cy="6858000"/>
            <a:chOff x="0" y="0"/>
            <a:chExt cx="5770" cy="4320"/>
          </a:xfrm>
        </p:grpSpPr>
        <p:sp>
          <p:nvSpPr>
            <p:cNvPr id="1536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ln>
            <a:effectLst/>
          </p:spPr>
          <p:txBody>
            <a:bodyPr wrap="none" anchor="ctr"/>
            <a:lstStyle/>
            <a:p>
              <a:pPr>
                <a:defRPr/>
              </a:pPr>
              <a:endParaRPr lang="en-US"/>
            </a:p>
          </p:txBody>
        </p:sp>
        <p:sp>
          <p:nvSpPr>
            <p:cNvPr id="1536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ln>
            <a:effectLst/>
          </p:spPr>
          <p:txBody>
            <a:bodyPr wrap="none" anchor="ctr"/>
            <a:lstStyle/>
            <a:p>
              <a:pPr>
                <a:defRPr/>
              </a:pPr>
              <a:endParaRPr lang="en-US"/>
            </a:p>
          </p:txBody>
        </p:sp>
        <p:sp>
          <p:nvSpPr>
            <p:cNvPr id="1536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ln>
            <a:effectLst/>
          </p:spPr>
          <p:txBody>
            <a:bodyPr wrap="none" anchor="ctr"/>
            <a:lstStyle/>
            <a:p>
              <a:pPr>
                <a:defRPr/>
              </a:pPr>
              <a:endParaRPr lang="en-US"/>
            </a:p>
          </p:txBody>
        </p:sp>
        <p:sp>
          <p:nvSpPr>
            <p:cNvPr id="15366" name="Rectangle 6"/>
            <p:cNvSpPr>
              <a:spLocks noChangeArrowheads="1"/>
            </p:cNvSpPr>
            <p:nvPr userDrawn="1"/>
          </p:nvSpPr>
          <p:spPr bwMode="hidden">
            <a:xfrm>
              <a:off x="2256" y="0"/>
              <a:ext cx="240" cy="4320"/>
            </a:xfrm>
            <a:prstGeom prst="rect">
              <a:avLst/>
            </a:prstGeom>
            <a:solidFill>
              <a:schemeClr val="bg1"/>
            </a:solidFill>
            <a:ln w="9525">
              <a:noFill/>
              <a:miter lim="800000"/>
            </a:ln>
            <a:effectLst/>
          </p:spPr>
          <p:txBody>
            <a:bodyPr wrap="none" anchor="ctr"/>
            <a:lstStyle/>
            <a:p>
              <a:pPr>
                <a:defRPr/>
              </a:pPr>
              <a:endParaRPr lang="en-US"/>
            </a:p>
          </p:txBody>
        </p:sp>
        <p:sp>
          <p:nvSpPr>
            <p:cNvPr id="1536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a:defRPr/>
              </a:pPr>
              <a:endParaRPr lang="en-US"/>
            </a:p>
          </p:txBody>
        </p:sp>
        <p:sp>
          <p:nvSpPr>
            <p:cNvPr id="1536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a:defRPr/>
              </a:pPr>
              <a:endParaRPr lang="en-US"/>
            </a:p>
          </p:txBody>
        </p:sp>
        <p:sp>
          <p:nvSpPr>
            <p:cNvPr id="1536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ln>
            <a:effectLst/>
          </p:spPr>
          <p:txBody>
            <a:bodyPr wrap="none" anchor="ctr"/>
            <a:lstStyle/>
            <a:p>
              <a:pPr>
                <a:defRPr/>
              </a:pPr>
              <a:endParaRPr lang="en-US"/>
            </a:p>
          </p:txBody>
        </p:sp>
        <p:sp>
          <p:nvSpPr>
            <p:cNvPr id="1537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ln>
            <a:effectLst/>
          </p:spPr>
          <p:txBody>
            <a:bodyPr wrap="none" anchor="ctr"/>
            <a:lstStyle/>
            <a:p>
              <a:pPr>
                <a:defRPr/>
              </a:pPr>
              <a:endParaRPr lang="en-US"/>
            </a:p>
          </p:txBody>
        </p:sp>
        <p:sp>
          <p:nvSpPr>
            <p:cNvPr id="1537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a:defRPr/>
              </a:pPr>
              <a:endParaRPr lang="en-US"/>
            </a:p>
          </p:txBody>
        </p:sp>
        <p:sp>
          <p:nvSpPr>
            <p:cNvPr id="1537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ln>
            <a:effectLst/>
          </p:spPr>
          <p:txBody>
            <a:bodyPr wrap="none" anchor="ctr"/>
            <a:lstStyle/>
            <a:p>
              <a:pPr>
                <a:defRPr/>
              </a:pPr>
              <a:endParaRPr lang="en-US"/>
            </a:p>
          </p:txBody>
        </p:sp>
        <p:sp>
          <p:nvSpPr>
            <p:cNvPr id="15373" name="Rectangle 13"/>
            <p:cNvSpPr>
              <a:spLocks noChangeArrowheads="1"/>
            </p:cNvSpPr>
            <p:nvPr userDrawn="1"/>
          </p:nvSpPr>
          <p:spPr bwMode="hidden">
            <a:xfrm>
              <a:off x="1248" y="0"/>
              <a:ext cx="144" cy="4320"/>
            </a:xfrm>
            <a:prstGeom prst="rect">
              <a:avLst/>
            </a:prstGeom>
            <a:solidFill>
              <a:schemeClr val="bg2"/>
            </a:solidFill>
            <a:ln w="9525">
              <a:noFill/>
              <a:miter lim="800000"/>
            </a:ln>
            <a:effectLst/>
          </p:spPr>
          <p:txBody>
            <a:bodyPr wrap="none" anchor="ctr"/>
            <a:lstStyle/>
            <a:p>
              <a:pPr>
                <a:defRPr/>
              </a:pPr>
              <a:endParaRPr lang="en-US"/>
            </a:p>
          </p:txBody>
        </p:sp>
        <p:sp>
          <p:nvSpPr>
            <p:cNvPr id="15374" name="Rectangle 14"/>
            <p:cNvSpPr>
              <a:spLocks noChangeArrowheads="1"/>
            </p:cNvSpPr>
            <p:nvPr userDrawn="1"/>
          </p:nvSpPr>
          <p:spPr bwMode="hidden">
            <a:xfrm>
              <a:off x="3300" y="0"/>
              <a:ext cx="252" cy="4320"/>
            </a:xfrm>
            <a:prstGeom prst="rect">
              <a:avLst/>
            </a:prstGeom>
            <a:solidFill>
              <a:schemeClr val="bg2"/>
            </a:solidFill>
            <a:ln w="9525">
              <a:noFill/>
              <a:miter lim="800000"/>
            </a:ln>
            <a:effectLst/>
          </p:spPr>
          <p:txBody>
            <a:bodyPr wrap="none" anchor="ctr"/>
            <a:lstStyle/>
            <a:p>
              <a:pPr>
                <a:defRPr/>
              </a:pPr>
              <a:endParaRPr lang="en-US"/>
            </a:p>
          </p:txBody>
        </p:sp>
        <p:sp>
          <p:nvSpPr>
            <p:cNvPr id="1537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ln>
            <a:effectLst/>
          </p:spPr>
          <p:txBody>
            <a:bodyPr wrap="none" anchor="ctr"/>
            <a:lstStyle/>
            <a:p>
              <a:pPr>
                <a:defRPr/>
              </a:pPr>
              <a:endParaRPr lang="en-US"/>
            </a:p>
          </p:txBody>
        </p:sp>
        <p:sp>
          <p:nvSpPr>
            <p:cNvPr id="1537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ln>
            <a:effectLst/>
          </p:spPr>
          <p:txBody>
            <a:bodyPr wrap="none" anchor="ctr"/>
            <a:lstStyle/>
            <a:p>
              <a:pPr>
                <a:defRPr/>
              </a:pPr>
              <a:endParaRPr lang="en-US"/>
            </a:p>
          </p:txBody>
        </p:sp>
        <p:sp>
          <p:nvSpPr>
            <p:cNvPr id="1537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ln>
            <a:effectLst/>
          </p:spPr>
          <p:txBody>
            <a:bodyPr wrap="none" anchor="ctr"/>
            <a:lstStyle/>
            <a:p>
              <a:pPr>
                <a:defRPr/>
              </a:pPr>
              <a:endParaRPr lang="en-US"/>
            </a:p>
          </p:txBody>
        </p:sp>
        <p:sp>
          <p:nvSpPr>
            <p:cNvPr id="1537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ln>
            <a:effectLst/>
          </p:spPr>
          <p:txBody>
            <a:bodyPr wrap="none" anchor="ctr"/>
            <a:lstStyle/>
            <a:p>
              <a:pPr>
                <a:defRPr/>
              </a:pPr>
              <a:endParaRPr lang="en-US"/>
            </a:p>
          </p:txBody>
        </p:sp>
        <p:sp>
          <p:nvSpPr>
            <p:cNvPr id="1537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ln>
            <a:effectLst/>
          </p:spPr>
          <p:txBody>
            <a:bodyPr wrap="none" anchor="ctr"/>
            <a:lstStyle/>
            <a:p>
              <a:pPr>
                <a:defRPr/>
              </a:pPr>
              <a:endParaRPr lang="en-US"/>
            </a:p>
          </p:txBody>
        </p:sp>
        <p:sp>
          <p:nvSpPr>
            <p:cNvPr id="1538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a:defRPr/>
              </a:pPr>
              <a:endParaRPr lang="en-US"/>
            </a:p>
          </p:txBody>
        </p:sp>
        <p:sp>
          <p:nvSpPr>
            <p:cNvPr id="1538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ln>
            <a:effectLst/>
          </p:spPr>
          <p:txBody>
            <a:bodyPr wrap="none" anchor="ctr"/>
            <a:lstStyle/>
            <a:p>
              <a:pPr>
                <a:defRPr/>
              </a:pPr>
              <a:endParaRPr lang="en-US"/>
            </a:p>
          </p:txBody>
        </p:sp>
        <p:sp>
          <p:nvSpPr>
            <p:cNvPr id="15382" name="Freeform 22"/>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ln>
          </p:spPr>
          <p:txBody>
            <a:bodyPr/>
            <a:lstStyle/>
            <a:p>
              <a:pPr>
                <a:defRPr/>
              </a:pPr>
              <a:endParaRPr lang="en-US"/>
            </a:p>
          </p:txBody>
        </p:sp>
        <p:sp>
          <p:nvSpPr>
            <p:cNvPr id="15383" name="Freeform 23"/>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ln>
          </p:spPr>
          <p:txBody>
            <a:bodyPr/>
            <a:lstStyle/>
            <a:p>
              <a:pPr>
                <a:defRPr/>
              </a:pPr>
              <a:endParaRPr lang="en-US"/>
            </a:p>
          </p:txBody>
        </p:sp>
      </p:grpSp>
      <p:sp>
        <p:nvSpPr>
          <p:cNvPr id="15384" name="Rectangle 24"/>
          <p:cNvSpPr>
            <a:spLocks noGrp="1" noChangeArrowheads="1"/>
          </p:cNvSpPr>
          <p:nvPr>
            <p:ph type="title"/>
          </p:nvPr>
        </p:nvSpPr>
        <p:spPr bwMode="auto">
          <a:xfrm>
            <a:off x="594360" y="277814"/>
            <a:ext cx="10698480" cy="1139825"/>
          </a:xfrm>
          <a:prstGeom prst="rect">
            <a:avLst/>
          </a:prstGeom>
          <a:noFill/>
          <a:ln w="9525">
            <a:noFill/>
            <a:miter lim="800000"/>
          </a:ln>
          <a:effectLst/>
        </p:spPr>
        <p:txBody>
          <a:bodyPr vert="horz" wrap="square" lIns="91440" tIns="45720" rIns="91440" bIns="45720" numCol="1" anchor="ctr" anchorCtr="1" compatLnSpc="1"/>
          <a:lstStyle/>
          <a:p>
            <a:pPr lvl="0"/>
            <a:r>
              <a:rPr lang="en-US"/>
              <a:t>Click to edit Master title style</a:t>
            </a:r>
          </a:p>
        </p:txBody>
      </p:sp>
      <p:sp>
        <p:nvSpPr>
          <p:cNvPr id="15385" name="Rectangle 25"/>
          <p:cNvSpPr>
            <a:spLocks noGrp="1" noChangeArrowheads="1"/>
          </p:cNvSpPr>
          <p:nvPr>
            <p:ph type="body" idx="1"/>
          </p:nvPr>
        </p:nvSpPr>
        <p:spPr bwMode="auto">
          <a:xfrm>
            <a:off x="594360" y="1600201"/>
            <a:ext cx="10698480" cy="4530725"/>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86" name="Rectangle 26"/>
          <p:cNvSpPr>
            <a:spLocks noGrp="1" noChangeArrowheads="1"/>
          </p:cNvSpPr>
          <p:nvPr>
            <p:ph type="ftr" sz="quarter" idx="3"/>
          </p:nvPr>
        </p:nvSpPr>
        <p:spPr bwMode="auto">
          <a:xfrm>
            <a:off x="4061460" y="6248400"/>
            <a:ext cx="376428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15387" name="Rectangle 27"/>
          <p:cNvSpPr>
            <a:spLocks noGrp="1" noChangeArrowheads="1"/>
          </p:cNvSpPr>
          <p:nvPr>
            <p:ph type="sldNum" sz="quarter" idx="4"/>
          </p:nvPr>
        </p:nvSpPr>
        <p:spPr bwMode="auto">
          <a:xfrm>
            <a:off x="8519160" y="6243638"/>
            <a:ext cx="277368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00">
                <a:effectLst>
                  <a:outerShdw blurRad="38100" dist="38100" dir="2700000" algn="tl">
                    <a:srgbClr val="C0C0C0"/>
                  </a:outerShdw>
                </a:effectLst>
                <a:latin typeface="Tahoma" panose="020B0604030504040204" pitchFamily="34" charset="0"/>
              </a:defRPr>
            </a:lvl1pPr>
          </a:lstStyle>
          <a:p>
            <a:fld id="{E60CB6D2-E304-4AD6-B627-CC6E90E30039}" type="slidenum">
              <a:rPr lang="en-US"/>
              <a:pPr/>
              <a:t>‹#›</a:t>
            </a:fld>
            <a:endParaRPr lang="en-US"/>
          </a:p>
        </p:txBody>
      </p:sp>
      <p:sp>
        <p:nvSpPr>
          <p:cNvPr id="15388" name="Rectangle 28"/>
          <p:cNvSpPr>
            <a:spLocks noGrp="1" noChangeArrowheads="1"/>
          </p:cNvSpPr>
          <p:nvPr>
            <p:ph type="dt" sz="half" idx="2"/>
          </p:nvPr>
        </p:nvSpPr>
        <p:spPr bwMode="auto">
          <a:xfrm>
            <a:off x="594360" y="6248400"/>
            <a:ext cx="277368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94360" y="1600201"/>
            <a:ext cx="1069848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12EA5A6E-F03C-4149-A189-2C06E7D40EAE}" type="slidenum">
              <a:rPr lang="en-US" altLang="en-US" smtClean="0">
                <a:solidFill>
                  <a:srgbClr val="000000"/>
                </a:solidFill>
                <a:latin typeface="Arial" panose="020B0604020202020204" pitchFamily="34" charset="0"/>
              </a:rPr>
              <a:pPr eaLnBrk="1" hangingPunct="1"/>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2900077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slideLayout" Target="../slideLayouts/slideLayout20.xml" /><Relationship Id="rId1" Type="http://schemas.openxmlformats.org/officeDocument/2006/relationships/audio" Target="file:///C:/Users/Admin/Downloads/Hi&#7873;n%20Th&#7909;c%20&#8211;%20M&#225;i%20Tr&#432;&#7901;ng%20M&#7871;n%20Y&#234;u.mp3" TargetMode="External" /><Relationship Id="rId6" Type="http://schemas.openxmlformats.org/officeDocument/2006/relationships/image" Target="../media/image4.png" /><Relationship Id="rId5" Type="http://schemas.openxmlformats.org/officeDocument/2006/relationships/image" Target="../media/image3.gif" /><Relationship Id="rId4" Type="http://schemas.openxmlformats.org/officeDocument/2006/relationships/image" Target="../media/image2.gif"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image" Target="../media/image10.png" /><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audio" Target="../media/audio3.wav" /><Relationship Id="rId1" Type="http://schemas.openxmlformats.org/officeDocument/2006/relationships/slideLayout" Target="../slideLayouts/slideLayout7.xml" /><Relationship Id="rId5" Type="http://schemas.openxmlformats.org/officeDocument/2006/relationships/image" Target="../media/image12.jpeg" /><Relationship Id="rId4" Type="http://schemas.openxmlformats.org/officeDocument/2006/relationships/audio" Target="../media/audio4.wav" /></Relationships>
</file>

<file path=ppt/slides/_rels/slide16.xml.rels><?xml version="1.0" encoding="UTF-8" standalone="yes"?>
<Relationships xmlns="http://schemas.openxmlformats.org/package/2006/relationships"><Relationship Id="rId3" Type="http://schemas.openxmlformats.org/officeDocument/2006/relationships/image" Target="../media/image13.png" /><Relationship Id="rId7" Type="http://schemas.openxmlformats.org/officeDocument/2006/relationships/image" Target="../media/image16.jpeg"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image" Target="../media/image12.jpeg" /><Relationship Id="rId5" Type="http://schemas.openxmlformats.org/officeDocument/2006/relationships/image" Target="../media/image15.jpeg" /><Relationship Id="rId4" Type="http://schemas.openxmlformats.org/officeDocument/2006/relationships/image" Target="../media/image14.jpeg" /></Relationships>
</file>

<file path=ppt/slides/_rels/slide17.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audio" Target="../media/audio3.wav" /><Relationship Id="rId1" Type="http://schemas.openxmlformats.org/officeDocument/2006/relationships/slideLayout" Target="../slideLayouts/slideLayout7.xml" /><Relationship Id="rId5" Type="http://schemas.openxmlformats.org/officeDocument/2006/relationships/image" Target="../media/image17.png" /><Relationship Id="rId4" Type="http://schemas.openxmlformats.org/officeDocument/2006/relationships/audio" Target="../media/audio4.wav" /></Relationships>
</file>

<file path=ppt/slides/_rels/slide18.xml.rels><?xml version="1.0" encoding="UTF-8" standalone="yes"?>
<Relationships xmlns="http://schemas.openxmlformats.org/package/2006/relationships"><Relationship Id="rId3" Type="http://schemas.openxmlformats.org/officeDocument/2006/relationships/image" Target="../media/image13.png" /><Relationship Id="rId7" Type="http://schemas.openxmlformats.org/officeDocument/2006/relationships/image" Target="../media/image16.jpeg"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image" Target="../media/image12.jpeg" /><Relationship Id="rId5" Type="http://schemas.openxmlformats.org/officeDocument/2006/relationships/image" Target="../media/image15.jpeg" /><Relationship Id="rId4" Type="http://schemas.openxmlformats.org/officeDocument/2006/relationships/image" Target="../media/image14.jpeg" /></Relationships>
</file>

<file path=ppt/slides/_rels/slide19.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audio" Target="../media/audio3.wav" /><Relationship Id="rId1" Type="http://schemas.openxmlformats.org/officeDocument/2006/relationships/slideLayout" Target="../slideLayouts/slideLayout7.xml" /><Relationship Id="rId5" Type="http://schemas.openxmlformats.org/officeDocument/2006/relationships/image" Target="../media/image18.png" /><Relationship Id="rId4" Type="http://schemas.openxmlformats.org/officeDocument/2006/relationships/audio" Target="../media/audio4.wav" /></Relationships>
</file>

<file path=ppt/slides/_rels/slide2.xml.rels><?xml version="1.0" encoding="UTF-8" standalone="yes"?>
<Relationships xmlns="http://schemas.openxmlformats.org/package/2006/relationships"><Relationship Id="rId3" Type="http://schemas.openxmlformats.org/officeDocument/2006/relationships/audio" Target="../media/audio2.wav" /><Relationship Id="rId2" Type="http://schemas.openxmlformats.org/officeDocument/2006/relationships/audio" Target="../media/audio1.wav" /><Relationship Id="rId1" Type="http://schemas.openxmlformats.org/officeDocument/2006/relationships/slideLayout" Target="../slideLayouts/slideLayout15.xml" /><Relationship Id="rId4" Type="http://schemas.openxmlformats.org/officeDocument/2006/relationships/image" Target="../media/image5.gif" /></Relationships>
</file>

<file path=ppt/slides/_rels/slide20.xml.rels><?xml version="1.0" encoding="UTF-8" standalone="yes"?>
<Relationships xmlns="http://schemas.openxmlformats.org/package/2006/relationships"><Relationship Id="rId3" Type="http://schemas.openxmlformats.org/officeDocument/2006/relationships/image" Target="../media/image13.png" /><Relationship Id="rId7" Type="http://schemas.openxmlformats.org/officeDocument/2006/relationships/image" Target="../media/image16.jpeg"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image" Target="../media/image12.jpeg" /><Relationship Id="rId5" Type="http://schemas.openxmlformats.org/officeDocument/2006/relationships/image" Target="../media/image15.jpeg" /><Relationship Id="rId4" Type="http://schemas.openxmlformats.org/officeDocument/2006/relationships/image" Target="../media/image14.jpeg" /></Relationships>
</file>

<file path=ppt/slides/_rels/slide21.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audio" Target="../media/audio3.wav" /><Relationship Id="rId1" Type="http://schemas.openxmlformats.org/officeDocument/2006/relationships/slideLayout" Target="../slideLayouts/slideLayout7.xml" /><Relationship Id="rId5" Type="http://schemas.openxmlformats.org/officeDocument/2006/relationships/image" Target="../media/image14.jpeg" /><Relationship Id="rId4" Type="http://schemas.openxmlformats.org/officeDocument/2006/relationships/audio" Target="../media/audio4.wav" /></Relationships>
</file>

<file path=ppt/slides/_rels/slide22.xml.rels><?xml version="1.0" encoding="UTF-8" standalone="yes"?>
<Relationships xmlns="http://schemas.openxmlformats.org/package/2006/relationships"><Relationship Id="rId3" Type="http://schemas.openxmlformats.org/officeDocument/2006/relationships/image" Target="../media/image13.png" /><Relationship Id="rId7" Type="http://schemas.openxmlformats.org/officeDocument/2006/relationships/image" Target="../media/image16.jpeg"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image" Target="../media/image12.jpeg" /><Relationship Id="rId5" Type="http://schemas.openxmlformats.org/officeDocument/2006/relationships/image" Target="../media/image15.jpeg" /><Relationship Id="rId4" Type="http://schemas.openxmlformats.org/officeDocument/2006/relationships/image" Target="../media/image14.jpe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8.xml" /><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23.jpeg" /></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 /><Relationship Id="rId7" Type="http://schemas.openxmlformats.org/officeDocument/2006/relationships/image" Target="../media/image4.png" /><Relationship Id="rId2" Type="http://schemas.openxmlformats.org/officeDocument/2006/relationships/slideLayout" Target="../slideLayouts/slideLayout7.xml" /><Relationship Id="rId1" Type="http://schemas.openxmlformats.org/officeDocument/2006/relationships/audio" Target="file:///D:/&#194;m%20thanh%20trang%20L&#7900;I%20T&#7840;M%20BI&#7878;T.mp3" TargetMode="External" /><Relationship Id="rId6" Type="http://schemas.openxmlformats.org/officeDocument/2006/relationships/image" Target="../media/image26.gif" /><Relationship Id="rId5" Type="http://schemas.openxmlformats.org/officeDocument/2006/relationships/image" Target="../media/image25.gif" /><Relationship Id="rId4" Type="http://schemas.openxmlformats.org/officeDocument/2006/relationships/image" Target="../media/image24.png" /></Relationships>
</file>

<file path=ppt/slides/_rels/slide3.xml.rels><?xml version="1.0" encoding="UTF-8" standalone="yes"?>
<Relationships xmlns="http://schemas.openxmlformats.org/package/2006/relationships"><Relationship Id="rId3" Type="http://schemas.openxmlformats.org/officeDocument/2006/relationships/audio" Target="../media/audio2.wav" /><Relationship Id="rId2" Type="http://schemas.openxmlformats.org/officeDocument/2006/relationships/audio" Target="../media/audio1.wav" /><Relationship Id="rId1" Type="http://schemas.openxmlformats.org/officeDocument/2006/relationships/slideLayout" Target="../slideLayouts/slideLayout15.xml" /><Relationship Id="rId4" Type="http://schemas.openxmlformats.org/officeDocument/2006/relationships/image" Target="../media/image5.gif"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notesSlide" Target="../notesSlides/notesSlide3.xml" /><Relationship Id="rId1" Type="http://schemas.openxmlformats.org/officeDocument/2006/relationships/slideLayout" Target="../slideLayouts/slideLayout7.xml" /><Relationship Id="rId4" Type="http://schemas.openxmlformats.org/officeDocument/2006/relationships/audio" Target="../media/audio2.wav"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87200" cy="6858000"/>
          </a:xfrm>
          <a:prstGeom prst="rect">
            <a:avLst/>
          </a:prstGeom>
        </p:spPr>
      </p:pic>
      <p:pic>
        <p:nvPicPr>
          <p:cNvPr id="3075" name="Picture 3" descr="roses_swaying_back_an_a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568950"/>
            <a:ext cx="1905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red_mushroom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494338"/>
            <a:ext cx="22860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ChangeArrowheads="1"/>
          </p:cNvSpPr>
          <p:nvPr/>
        </p:nvSpPr>
        <p:spPr bwMode="auto">
          <a:xfrm>
            <a:off x="2714625" y="1248689"/>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i="1">
                <a:solidFill>
                  <a:srgbClr val="FF0000"/>
                </a:solidFill>
                <a:latin typeface="Times New Roman" panose="02020603050405020304" pitchFamily="18" charset="0"/>
              </a:rPr>
              <a:t>TRƯỜNG TIỂU HỌC MỸ ĐỨC II </a:t>
            </a:r>
          </a:p>
        </p:txBody>
      </p:sp>
      <p:sp>
        <p:nvSpPr>
          <p:cNvPr id="3078" name="WordArt 12"/>
          <p:cNvSpPr>
            <a:spLocks noChangeArrowheads="1" noChangeShapeType="1" noTextEdit="1"/>
          </p:cNvSpPr>
          <p:nvPr/>
        </p:nvSpPr>
        <p:spPr bwMode="auto">
          <a:xfrm>
            <a:off x="2324100" y="1942166"/>
            <a:ext cx="8115300" cy="909918"/>
          </a:xfrm>
          <a:prstGeom prst="rect">
            <a:avLst/>
          </a:prstGeom>
        </p:spPr>
        <p:txBody>
          <a:bodyPr wrap="none" fromWordArt="1">
            <a:prstTxWarp prst="textPlain">
              <a:avLst>
                <a:gd name="adj" fmla="val 50000"/>
              </a:avLst>
            </a:prstTxWarp>
          </a:bodyPr>
          <a:lstStyle/>
          <a:p>
            <a:pPr algn="ctr" eaLnBrk="1" hangingPunct="1"/>
            <a:r>
              <a:rPr lang="en-US" sz="3600" kern="10">
                <a:ln w="19050">
                  <a:solidFill>
                    <a:srgbClr val="99CCFF"/>
                  </a:solidFill>
                  <a:round/>
                  <a:headEnd/>
                  <a:tailEnd/>
                </a:ln>
                <a:solidFill>
                  <a:srgbClr val="0033CC"/>
                </a:solidFill>
                <a:effectLst>
                  <a:outerShdw dist="35921" dir="2700000" algn="ctr" rotWithShape="0">
                    <a:srgbClr val="990000"/>
                  </a:outerShdw>
                </a:effectLst>
                <a:cs typeface="Times New Roman" panose="02020603050405020304" pitchFamily="18" charset="0"/>
              </a:rPr>
              <a:t>Nhiệt liệt chào mừng các thầy cô về dự giờ  </a:t>
            </a:r>
          </a:p>
        </p:txBody>
      </p:sp>
      <p:sp>
        <p:nvSpPr>
          <p:cNvPr id="3079" name="WordArt 13"/>
          <p:cNvSpPr>
            <a:spLocks noChangeArrowheads="1" noChangeShapeType="1" noTextEdit="1"/>
          </p:cNvSpPr>
          <p:nvPr/>
        </p:nvSpPr>
        <p:spPr bwMode="auto">
          <a:xfrm>
            <a:off x="3520273" y="3267056"/>
            <a:ext cx="5852327" cy="1143000"/>
          </a:xfrm>
          <a:prstGeom prst="rect">
            <a:avLst/>
          </a:prstGeom>
        </p:spPr>
        <p:txBody>
          <a:bodyPr wrap="none" fromWordArt="1">
            <a:prstTxWarp prst="textPlain">
              <a:avLst>
                <a:gd name="adj" fmla="val 50000"/>
              </a:avLst>
            </a:prstTxWarp>
          </a:bodyPr>
          <a:lstStyle/>
          <a:p>
            <a:pPr algn="ctr" eaLnBrk="1" hangingPunct="1"/>
            <a:r>
              <a:rPr lang="en-US" sz="3600" b="1" kern="1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Lớp 5C</a:t>
            </a:r>
          </a:p>
          <a:p>
            <a:pPr algn="ctr" eaLnBrk="1" hangingPunct="1"/>
            <a:r>
              <a:rPr lang="en-US" sz="3600" b="1" kern="1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Môn: Địa lí</a:t>
            </a:r>
          </a:p>
        </p:txBody>
      </p:sp>
      <p:sp>
        <p:nvSpPr>
          <p:cNvPr id="3080" name="WordArt 14"/>
          <p:cNvSpPr>
            <a:spLocks noChangeArrowheads="1" noChangeShapeType="1" noTextEdit="1"/>
          </p:cNvSpPr>
          <p:nvPr/>
        </p:nvSpPr>
        <p:spPr bwMode="auto">
          <a:xfrm>
            <a:off x="3705225" y="5151438"/>
            <a:ext cx="4476750" cy="685800"/>
          </a:xfrm>
          <a:prstGeom prst="rect">
            <a:avLst/>
          </a:prstGeom>
        </p:spPr>
        <p:txBody>
          <a:bodyPr wrap="none" fromWordArt="1">
            <a:prstTxWarp prst="textPlain">
              <a:avLst>
                <a:gd name="adj" fmla="val 50000"/>
              </a:avLst>
            </a:prstTxWarp>
          </a:bodyPr>
          <a:lstStyle/>
          <a:p>
            <a:pPr algn="ctr" eaLnBrk="1" hangingPunct="1"/>
            <a:r>
              <a:rPr lang="en-US" sz="2800" kern="10">
                <a:ln w="9525">
                  <a:solidFill>
                    <a:srgbClr val="FF0000"/>
                  </a:solidFill>
                  <a:round/>
                  <a:headEnd/>
                  <a:tailEnd/>
                </a:ln>
                <a:solidFill>
                  <a:srgbClr val="0033CC"/>
                </a:solidFill>
                <a:effectLst>
                  <a:outerShdw dist="45791" dir="2021404" algn="ctr" rotWithShape="0">
                    <a:srgbClr val="B2B2B2">
                      <a:alpha val="79999"/>
                    </a:srgbClr>
                  </a:outerShdw>
                </a:effectLst>
                <a:latin typeface="Arial" panose="020B0604020202020204" pitchFamily="34" charset="0"/>
                <a:cs typeface="Arial" panose="020B0604020202020204" pitchFamily="34" charset="0"/>
              </a:rPr>
              <a:t>GV thực hiện: Đỗ Thị Tâm</a:t>
            </a:r>
          </a:p>
        </p:txBody>
      </p:sp>
      <p:pic>
        <p:nvPicPr>
          <p:cNvPr id="2" name="Hiền Thục – Mái Trường Mến Yêu.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9725025" y="6553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2034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63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29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304800"/>
            <a:ext cx="7620000" cy="584775"/>
          </a:xfrm>
          <a:prstGeom prst="rect">
            <a:avLst/>
          </a:prstGeom>
          <a:noFill/>
        </p:spPr>
        <p:txBody>
          <a:bodyPr wrap="square" rtlCol="0">
            <a:spAutoFit/>
          </a:bodyPr>
          <a:lstStyle/>
          <a:p>
            <a:r>
              <a:rPr lang="en-US" sz="3200" b="1">
                <a:solidFill>
                  <a:srgbClr val="0033CC"/>
                </a:solidFill>
              </a:rPr>
              <a:t>2. Đặc điểm tự nhiên</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928" r="8851"/>
          <a:stretch/>
        </p:blipFill>
        <p:spPr>
          <a:xfrm>
            <a:off x="3048000" y="889576"/>
            <a:ext cx="8763000" cy="5968424"/>
          </a:xfrm>
          <a:prstGeom prst="rect">
            <a:avLst/>
          </a:prstGeom>
        </p:spPr>
      </p:pic>
      <p:sp>
        <p:nvSpPr>
          <p:cNvPr id="4" name="TextBox 3"/>
          <p:cNvSpPr txBox="1"/>
          <p:nvPr/>
        </p:nvSpPr>
        <p:spPr>
          <a:xfrm>
            <a:off x="135653" y="1600200"/>
            <a:ext cx="3200400" cy="3108543"/>
          </a:xfrm>
          <a:prstGeom prst="rect">
            <a:avLst/>
          </a:prstGeom>
          <a:noFill/>
        </p:spPr>
        <p:txBody>
          <a:bodyPr wrap="square" rtlCol="0">
            <a:spAutoFit/>
          </a:bodyPr>
          <a:lstStyle/>
          <a:p>
            <a:r>
              <a:rPr lang="en-US" sz="2800" i="1">
                <a:solidFill>
                  <a:srgbClr val="0033CC"/>
                </a:solidFill>
              </a:rPr>
              <a:t>Hãy đọc tên các đồng bằng, dãy núi và sông lớn ở châu Âu; cho biết vị trí của các đồng bằng và dãy núi lớn ở châu 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671565" y="1295400"/>
            <a:ext cx="112014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4400" b="1" dirty="0">
                <a:solidFill>
                  <a:srgbClr val="FF0000"/>
                </a:solidFill>
                <a:latin typeface="Arial" panose="020B0604020202020204" pitchFamily="34" charset="0"/>
                <a:cs typeface="Arial" panose="020B0604020202020204" pitchFamily="34" charset="0"/>
              </a:rPr>
              <a:t> </a:t>
            </a:r>
            <a:r>
              <a:rPr lang="en-US" sz="4000" b="1" u="sng" dirty="0" err="1">
                <a:solidFill>
                  <a:srgbClr val="FF0000"/>
                </a:solidFill>
                <a:cs typeface="Times New Roman" panose="02020603050405020304" pitchFamily="18" charset="0"/>
              </a:rPr>
              <a:t>Câu</a:t>
            </a:r>
            <a:r>
              <a:rPr lang="en-US" sz="4000" b="1" u="sng" dirty="0">
                <a:solidFill>
                  <a:srgbClr val="FF0000"/>
                </a:solidFill>
                <a:cs typeface="Times New Roman" panose="02020603050405020304" pitchFamily="18" charset="0"/>
              </a:rPr>
              <a:t> 1</a:t>
            </a:r>
            <a:r>
              <a:rPr lang="en-US" sz="4000" b="1" dirty="0">
                <a:solidFill>
                  <a:srgbClr val="FF0000"/>
                </a:solidFill>
                <a:cs typeface="Times New Roman" panose="02020603050405020304" pitchFamily="18" charset="0"/>
              </a:rPr>
              <a:t>: </a:t>
            </a:r>
            <a:r>
              <a:rPr lang="en-US" sz="4000" b="1" dirty="0" err="1">
                <a:solidFill>
                  <a:srgbClr val="0033CC"/>
                </a:solidFill>
                <a:cs typeface="Times New Roman" panose="02020603050405020304" pitchFamily="18" charset="0"/>
              </a:rPr>
              <a:t>Địa</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hình</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châu</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Âu</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có</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đặc</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điểm</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như</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thế</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nào</a:t>
            </a:r>
            <a:r>
              <a:rPr lang="en-US" sz="4000" b="1" dirty="0">
                <a:solidFill>
                  <a:srgbClr val="0033CC"/>
                </a:solidFill>
                <a:cs typeface="Times New Roman" panose="02020603050405020304" pitchFamily="18" charset="0"/>
              </a:rPr>
              <a:t>?</a:t>
            </a:r>
          </a:p>
          <a:p>
            <a:r>
              <a:rPr lang="en-US" sz="4000" b="1" u="sng">
                <a:solidFill>
                  <a:srgbClr val="FF0000"/>
                </a:solidFill>
                <a:cs typeface="Times New Roman" panose="02020603050405020304" pitchFamily="18" charset="0"/>
              </a:rPr>
              <a:t>Câu 2</a:t>
            </a:r>
            <a:r>
              <a:rPr lang="en-US" sz="4000" b="1">
                <a:solidFill>
                  <a:srgbClr val="FF0000"/>
                </a:solidFill>
                <a:cs typeface="Times New Roman" panose="02020603050405020304" pitchFamily="18" charset="0"/>
              </a:rPr>
              <a:t>: </a:t>
            </a:r>
            <a:r>
              <a:rPr lang="en-US" sz="4000" b="1" dirty="0" err="1">
                <a:solidFill>
                  <a:srgbClr val="0033CC"/>
                </a:solidFill>
                <a:cs typeface="Times New Roman" panose="02020603050405020304" pitchFamily="18" charset="0"/>
              </a:rPr>
              <a:t>Khí</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hậu</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châu</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Âu</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có</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đặc</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điểm</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gì</a:t>
            </a:r>
            <a:r>
              <a:rPr lang="en-US" sz="4000" b="1">
                <a:solidFill>
                  <a:srgbClr val="0033CC"/>
                </a:solidFill>
                <a:cs typeface="Times New Roman" panose="02020603050405020304" pitchFamily="18" charset="0"/>
              </a:rPr>
              <a:t>? </a:t>
            </a:r>
            <a:endParaRPr lang="en-US" sz="4000" b="1" dirty="0">
              <a:solidFill>
                <a:srgbClr val="0033CC"/>
              </a:solidFill>
              <a:cs typeface="Times New Roman" panose="02020603050405020304" pitchFamily="18" charset="0"/>
            </a:endParaRPr>
          </a:p>
          <a:p>
            <a:r>
              <a:rPr lang="en-US" sz="4000" b="1" u="sng" err="1">
                <a:solidFill>
                  <a:srgbClr val="FF0000"/>
                </a:solidFill>
                <a:cs typeface="Times New Roman" panose="02020603050405020304" pitchFamily="18" charset="0"/>
              </a:rPr>
              <a:t>Câu</a:t>
            </a:r>
            <a:r>
              <a:rPr lang="en-US" sz="4000" b="1" u="sng">
                <a:solidFill>
                  <a:srgbClr val="FF0000"/>
                </a:solidFill>
                <a:cs typeface="Times New Roman" panose="02020603050405020304" pitchFamily="18" charset="0"/>
              </a:rPr>
              <a:t> 3</a:t>
            </a:r>
            <a:r>
              <a:rPr lang="en-US" sz="4000" b="1">
                <a:solidFill>
                  <a:srgbClr val="FF0000"/>
                </a:solidFill>
                <a:cs typeface="Times New Roman" panose="02020603050405020304" pitchFamily="18" charset="0"/>
              </a:rPr>
              <a:t>: </a:t>
            </a:r>
            <a:r>
              <a:rPr lang="en-US" sz="4000" b="1" dirty="0" err="1">
                <a:solidFill>
                  <a:srgbClr val="0033CC"/>
                </a:solidFill>
                <a:cs typeface="Times New Roman" panose="02020603050405020304" pitchFamily="18" charset="0"/>
              </a:rPr>
              <a:t>Thiên</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nhiên</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cây</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cối</a:t>
            </a:r>
            <a:r>
              <a:rPr lang="en-US" sz="4000" b="1" dirty="0">
                <a:solidFill>
                  <a:srgbClr val="0033CC"/>
                </a:solidFill>
                <a:cs typeface="Times New Roman" panose="02020603050405020304" pitchFamily="18" charset="0"/>
              </a:rPr>
              <a:t> ở </a:t>
            </a:r>
            <a:r>
              <a:rPr lang="en-US" sz="4000" b="1" dirty="0" err="1">
                <a:solidFill>
                  <a:srgbClr val="0033CC"/>
                </a:solidFill>
                <a:cs typeface="Times New Roman" panose="02020603050405020304" pitchFamily="18" charset="0"/>
              </a:rPr>
              <a:t>châu</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Âu</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có</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gì</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đặc</a:t>
            </a:r>
            <a:r>
              <a:rPr lang="en-US" sz="4000" b="1" dirty="0">
                <a:solidFill>
                  <a:srgbClr val="0033CC"/>
                </a:solidFill>
                <a:cs typeface="Times New Roman" panose="02020603050405020304" pitchFamily="18" charset="0"/>
              </a:rPr>
              <a:t> </a:t>
            </a:r>
            <a:r>
              <a:rPr lang="en-US" sz="4000" b="1" dirty="0" err="1">
                <a:solidFill>
                  <a:srgbClr val="0033CC"/>
                </a:solidFill>
                <a:cs typeface="Times New Roman" panose="02020603050405020304" pitchFamily="18" charset="0"/>
              </a:rPr>
              <a:t>biệt</a:t>
            </a:r>
            <a:r>
              <a:rPr lang="en-US" sz="4000" b="1" dirty="0">
                <a:solidFill>
                  <a:srgbClr val="0033CC"/>
                </a:solidFill>
                <a:cs typeface="Times New Roman" panose="02020603050405020304" pitchFamily="18" charset="0"/>
              </a:rPr>
              <a:t>? </a:t>
            </a:r>
          </a:p>
        </p:txBody>
      </p:sp>
    </p:spTree>
    <p:extLst>
      <p:ext uri="{BB962C8B-B14F-4D97-AF65-F5344CB8AC3E}">
        <p14:creationId xmlns:p14="http://schemas.microsoft.com/office/powerpoint/2010/main" val="4021125697"/>
      </p:ext>
    </p:extLst>
  </p:cSld>
  <p:clrMapOvr>
    <a:masterClrMapping/>
  </p:clrMapOvr>
  <p:transition spd="med">
    <p:checke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ext Box 6"/>
          <p:cNvSpPr txBox="1">
            <a:spLocks noChangeArrowheads="1"/>
          </p:cNvSpPr>
          <p:nvPr/>
        </p:nvSpPr>
        <p:spPr bwMode="auto">
          <a:xfrm>
            <a:off x="1371600" y="495300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vi-VN">
              <a:solidFill>
                <a:srgbClr val="0000FF"/>
              </a:solidFill>
              <a:latin typeface="Tahoma" panose="020B0604030504040204" pitchFamily="34" charset="0"/>
            </a:endParaRPr>
          </a:p>
        </p:txBody>
      </p:sp>
      <p:pic>
        <p:nvPicPr>
          <p:cNvPr id="2" name="Picture 1"/>
          <p:cNvPicPr>
            <a:picLocks noChangeAspect="1"/>
          </p:cNvPicPr>
          <p:nvPr/>
        </p:nvPicPr>
        <p:blipFill>
          <a:blip r:embed="rId2"/>
          <a:stretch>
            <a:fillRect/>
          </a:stretch>
        </p:blipFill>
        <p:spPr>
          <a:xfrm>
            <a:off x="0" y="0"/>
            <a:ext cx="11887200" cy="6781800"/>
          </a:xfrm>
          <a:prstGeom prst="rect">
            <a:avLst/>
          </a:prstGeom>
        </p:spPr>
      </p:pic>
    </p:spTree>
  </p:cSld>
  <p:clrMapOvr>
    <a:masterClrMapping/>
  </p:clrMapOvr>
  <p:transition spd="med">
    <p:circl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371600" y="6248400"/>
            <a:ext cx="2514600" cy="461665"/>
          </a:xfrm>
          <a:prstGeom prst="rect">
            <a:avLst/>
          </a:prstGeom>
          <a:noFill/>
        </p:spPr>
        <p:txBody>
          <a:bodyPr wrap="square" rtlCol="0">
            <a:spAutoFit/>
          </a:bodyPr>
          <a:lstStyle/>
          <a:p>
            <a:r>
              <a:rPr lang="en-US" sz="2400" b="1">
                <a:solidFill>
                  <a:srgbClr val="C00000"/>
                </a:solidFill>
              </a:rPr>
              <a:t>Rừng cây lá kim</a:t>
            </a:r>
          </a:p>
        </p:txBody>
      </p:sp>
      <p:sp>
        <p:nvSpPr>
          <p:cNvPr id="8" name="AutoShape 2" descr="C:\Users\Administrator\Downloads\photo1619939124667-16199391250861594322259.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5794375" y="-5862"/>
            <a:ext cx="6092825" cy="610186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6" y="0"/>
            <a:ext cx="5638800" cy="6096000"/>
          </a:xfrm>
          <a:prstGeom prst="rect">
            <a:avLst/>
          </a:prstGeom>
        </p:spPr>
      </p:pic>
      <p:sp>
        <p:nvSpPr>
          <p:cNvPr id="15" name="TextBox 14"/>
          <p:cNvSpPr txBox="1"/>
          <p:nvPr/>
        </p:nvSpPr>
        <p:spPr>
          <a:xfrm>
            <a:off x="7772400" y="6213231"/>
            <a:ext cx="2514600" cy="461665"/>
          </a:xfrm>
          <a:prstGeom prst="rect">
            <a:avLst/>
          </a:prstGeom>
          <a:noFill/>
        </p:spPr>
        <p:txBody>
          <a:bodyPr wrap="square" rtlCol="0">
            <a:spAutoFit/>
          </a:bodyPr>
          <a:lstStyle/>
          <a:p>
            <a:r>
              <a:rPr lang="en-US" sz="2400" b="1">
                <a:solidFill>
                  <a:srgbClr val="C00000"/>
                </a:solidFill>
              </a:rPr>
              <a:t>Rừng cây lá rộng</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39330" y="2021623"/>
            <a:ext cx="8939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2" panose="05020102010507070707" pitchFamily="18" charset="2"/>
              <a:buNone/>
            </a:pPr>
            <a:r>
              <a:rPr lang="en-US" altLang="en-US" sz="4000">
                <a:solidFill>
                  <a:srgbClr val="000000"/>
                </a:solidFill>
                <a:latin typeface="VNI-Helve" pitchFamily="2" charset="0"/>
              </a:rPr>
              <a:t>  </a:t>
            </a:r>
            <a:endParaRPr lang="vi-VN" altLang="en-US" sz="4000">
              <a:solidFill>
                <a:srgbClr val="000000"/>
              </a:solidFill>
              <a:latin typeface="VNI-Helve" pitchFamily="2" charset="0"/>
            </a:endParaRPr>
          </a:p>
        </p:txBody>
      </p:sp>
      <p:sp>
        <p:nvSpPr>
          <p:cNvPr id="123915" name="AutoShape 11"/>
          <p:cNvSpPr>
            <a:spLocks noChangeArrowheads="1"/>
          </p:cNvSpPr>
          <p:nvPr/>
        </p:nvSpPr>
        <p:spPr bwMode="auto">
          <a:xfrm>
            <a:off x="10041484" y="1049166"/>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Hết giờ</a:t>
            </a:r>
          </a:p>
        </p:txBody>
      </p:sp>
      <p:sp>
        <p:nvSpPr>
          <p:cNvPr id="123916" name="AutoShape 12"/>
          <p:cNvSpPr>
            <a:spLocks noChangeArrowheads="1"/>
          </p:cNvSpPr>
          <p:nvPr/>
        </p:nvSpPr>
        <p:spPr bwMode="auto">
          <a:xfrm>
            <a:off x="10041484" y="1016140"/>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1</a:t>
            </a:r>
          </a:p>
        </p:txBody>
      </p:sp>
      <p:sp>
        <p:nvSpPr>
          <p:cNvPr id="123917" name="AutoShape 13"/>
          <p:cNvSpPr>
            <a:spLocks noChangeArrowheads="1"/>
          </p:cNvSpPr>
          <p:nvPr/>
        </p:nvSpPr>
        <p:spPr bwMode="auto">
          <a:xfrm>
            <a:off x="10041484" y="1049166"/>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2</a:t>
            </a:r>
          </a:p>
        </p:txBody>
      </p:sp>
      <p:sp>
        <p:nvSpPr>
          <p:cNvPr id="123918" name="AutoShape 14"/>
          <p:cNvSpPr>
            <a:spLocks noChangeArrowheads="1"/>
          </p:cNvSpPr>
          <p:nvPr/>
        </p:nvSpPr>
        <p:spPr bwMode="auto">
          <a:xfrm>
            <a:off x="10041484" y="1025726"/>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3</a:t>
            </a:r>
          </a:p>
        </p:txBody>
      </p:sp>
      <p:sp>
        <p:nvSpPr>
          <p:cNvPr id="123919" name="AutoShape 15"/>
          <p:cNvSpPr>
            <a:spLocks noChangeArrowheads="1"/>
          </p:cNvSpPr>
          <p:nvPr/>
        </p:nvSpPr>
        <p:spPr bwMode="auto">
          <a:xfrm>
            <a:off x="10041485" y="1042239"/>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4</a:t>
            </a:r>
          </a:p>
        </p:txBody>
      </p:sp>
      <p:sp>
        <p:nvSpPr>
          <p:cNvPr id="123920" name="AutoShape 16"/>
          <p:cNvSpPr>
            <a:spLocks noChangeArrowheads="1"/>
          </p:cNvSpPr>
          <p:nvPr/>
        </p:nvSpPr>
        <p:spPr bwMode="auto">
          <a:xfrm>
            <a:off x="10041485" y="1049166"/>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5</a:t>
            </a:r>
          </a:p>
        </p:txBody>
      </p:sp>
      <p:sp>
        <p:nvSpPr>
          <p:cNvPr id="5129" name="WordArt 6"/>
          <p:cNvSpPr>
            <a:spLocks noChangeArrowheads="1" noChangeShapeType="1" noTextEdit="1"/>
          </p:cNvSpPr>
          <p:nvPr/>
        </p:nvSpPr>
        <p:spPr bwMode="auto">
          <a:xfrm>
            <a:off x="2971800" y="381000"/>
            <a:ext cx="6403975" cy="1504950"/>
          </a:xfrm>
          <a:prstGeom prst="rect">
            <a:avLst/>
          </a:prstGeom>
        </p:spPr>
        <p:txBody>
          <a:bodyPr wrap="none" fromWordArt="1">
            <a:prstTxWarp prst="textCanDown">
              <a:avLst>
                <a:gd name="adj" fmla="val 14287"/>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a:r>
              <a:rPr lang="vi-VN" sz="3600" b="1" kern="10">
                <a:ln w="9525">
                  <a:round/>
                  <a:headEnd/>
                  <a:tailEnd/>
                </a:ln>
                <a:gradFill rotWithShape="1">
                  <a:gsLst>
                    <a:gs pos="0">
                      <a:srgbClr val="FFE701"/>
                    </a:gs>
                    <a:gs pos="100000">
                      <a:srgbClr val="FE3E02"/>
                    </a:gs>
                  </a:gsLst>
                  <a:lin ang="4800000" scaled="1"/>
                </a:gradFill>
              </a:rPr>
              <a:t>Trò chơi: </a:t>
            </a:r>
            <a:r>
              <a:rPr lang="en-US" sz="3600" b="1" kern="10">
                <a:ln w="9525">
                  <a:round/>
                  <a:headEnd/>
                  <a:tailEnd/>
                </a:ln>
                <a:gradFill rotWithShape="1">
                  <a:gsLst>
                    <a:gs pos="0">
                      <a:srgbClr val="FFE701"/>
                    </a:gs>
                    <a:gs pos="100000">
                      <a:srgbClr val="FE3E02"/>
                    </a:gs>
                  </a:gsLst>
                  <a:lin ang="4800000" scaled="1"/>
                </a:gradFill>
              </a:rPr>
              <a:t>Ai nhanh ai đúng?</a:t>
            </a:r>
          </a:p>
        </p:txBody>
      </p:sp>
      <p:sp>
        <p:nvSpPr>
          <p:cNvPr id="11" name="Rectangle 10"/>
          <p:cNvSpPr>
            <a:spLocks noChangeArrowheads="1"/>
          </p:cNvSpPr>
          <p:nvPr/>
        </p:nvSpPr>
        <p:spPr bwMode="auto">
          <a:xfrm>
            <a:off x="234951" y="764164"/>
            <a:ext cx="8939213"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2" panose="05020102010507070707" pitchFamily="18" charset="2"/>
              <a:buNone/>
            </a:pPr>
            <a:r>
              <a:rPr lang="en-US" altLang="en-US" sz="4000">
                <a:solidFill>
                  <a:srgbClr val="000000"/>
                </a:solidFill>
                <a:latin typeface="VNI-Helve" pitchFamily="2" charset="0"/>
              </a:rPr>
              <a:t>  </a:t>
            </a:r>
            <a:endParaRPr lang="vi-VN" altLang="en-US" sz="4000">
              <a:solidFill>
                <a:srgbClr val="000000"/>
              </a:solidFill>
              <a:latin typeface="VNI-Helve" pitchFamily="2" charset="0"/>
            </a:endParaRPr>
          </a:p>
          <a:p>
            <a:pPr eaLnBrk="1" hangingPunct="1">
              <a:buFont typeface="Wingdings 2" panose="05020102010507070707" pitchFamily="18" charset="2"/>
              <a:buNone/>
            </a:pPr>
            <a:endParaRPr lang="vi-VN" altLang="en-US" sz="4000" b="1">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buFont typeface="Wingdings 2" panose="05020102010507070707" pitchFamily="18" charset="2"/>
              <a:buNone/>
            </a:pPr>
            <a:r>
              <a:rPr lang="en-US" altLang="en-US" sz="2800" b="1">
                <a:solidFill>
                  <a:srgbClr val="002060"/>
                </a:solidFill>
                <a:latin typeface="Times New Roman" panose="02020603050405020304" pitchFamily="18" charset="0"/>
                <a:cs typeface="Times New Roman" panose="02020603050405020304" pitchFamily="18" charset="0"/>
              </a:rPr>
              <a:t>Câu 1:</a:t>
            </a:r>
            <a:r>
              <a:rPr lang="vi-VN" altLang="en-US" sz="2800" b="1">
                <a:solidFill>
                  <a:srgbClr val="002060"/>
                </a:solidFill>
                <a:latin typeface="Times New Roman" panose="02020603050405020304" pitchFamily="18" charset="0"/>
                <a:cs typeface="Times New Roman" panose="02020603050405020304" pitchFamily="18" charset="0"/>
              </a:rPr>
              <a:t> </a:t>
            </a:r>
            <a:r>
              <a:rPr lang="en-US" altLang="en-US" sz="2800" b="1">
                <a:solidFill>
                  <a:srgbClr val="0033CC"/>
                </a:solidFill>
                <a:latin typeface="Times New Roman" panose="02020603050405020304" pitchFamily="18" charset="0"/>
                <a:cs typeface="Times New Roman" panose="02020603050405020304" pitchFamily="18" charset="0"/>
              </a:rPr>
              <a:t>Cảnh trong hình a được chụp ở đâu? </a:t>
            </a:r>
          </a:p>
          <a:p>
            <a:pPr eaLnBrk="1" hangingPunct="1">
              <a:lnSpc>
                <a:spcPct val="150000"/>
              </a:lnSpc>
              <a:buFont typeface="Wingdings 2" panose="05020102010507070707" pitchFamily="18" charset="2"/>
              <a:buNone/>
            </a:pPr>
            <a:r>
              <a:rPr lang="vi-VN"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000000"/>
                </a:solidFill>
                <a:latin typeface="Times New Roman" panose="02020603050405020304" pitchFamily="18" charset="0"/>
                <a:cs typeface="Times New Roman" panose="02020603050405020304" pitchFamily="18" charset="0"/>
              </a:rPr>
              <a:t>A. Dãy An - pơ </a:t>
            </a:r>
          </a:p>
          <a:p>
            <a:pPr eaLnBrk="1" hangingPunct="1">
              <a:lnSpc>
                <a:spcPct val="150000"/>
              </a:lnSpc>
              <a:buFont typeface="Wingdings 2" panose="05020102010507070707" pitchFamily="18" charset="2"/>
              <a:buNone/>
            </a:pPr>
            <a:r>
              <a:rPr lang="en-US" altLang="en-US" sz="2800">
                <a:solidFill>
                  <a:srgbClr val="000000"/>
                </a:solidFill>
                <a:latin typeface="Times New Roman" panose="02020603050405020304" pitchFamily="18" charset="0"/>
                <a:cs typeface="Times New Roman" panose="02020603050405020304" pitchFamily="18" charset="0"/>
              </a:rPr>
              <a:t>        </a:t>
            </a:r>
          </a:p>
          <a:p>
            <a:pPr eaLnBrk="1" hangingPunct="1">
              <a:lnSpc>
                <a:spcPct val="150000"/>
              </a:lnSpc>
              <a:buFont typeface="Wingdings 2" panose="05020102010507070707" pitchFamily="18" charset="2"/>
              <a:buNone/>
            </a:pPr>
            <a:r>
              <a:rPr lang="en-US" altLang="en-US" sz="2800">
                <a:solidFill>
                  <a:srgbClr val="000000"/>
                </a:solidFill>
                <a:latin typeface="Times New Roman" panose="02020603050405020304" pitchFamily="18" charset="0"/>
                <a:cs typeface="Times New Roman" panose="02020603050405020304" pitchFamily="18" charset="0"/>
              </a:rPr>
              <a:t>        B.</a:t>
            </a:r>
            <a:r>
              <a:rPr lang="vi-VN"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000000"/>
                </a:solidFill>
                <a:latin typeface="Times New Roman" panose="02020603050405020304" pitchFamily="18" charset="0"/>
                <a:cs typeface="Times New Roman" panose="02020603050405020304" pitchFamily="18" charset="0"/>
              </a:rPr>
              <a:t>Dãy Cap - ca</a:t>
            </a:r>
          </a:p>
          <a:p>
            <a:pPr eaLnBrk="1" hangingPunct="1">
              <a:lnSpc>
                <a:spcPct val="150000"/>
              </a:lnSpc>
              <a:buFont typeface="Wingdings 2" panose="05020102010507070707" pitchFamily="18" charset="2"/>
              <a:buNone/>
            </a:pPr>
            <a:r>
              <a:rPr lang="en-US" altLang="en-US" sz="2800">
                <a:solidFill>
                  <a:srgbClr val="000000"/>
                </a:solidFill>
                <a:latin typeface="Times New Roman" panose="02020603050405020304" pitchFamily="18" charset="0"/>
                <a:cs typeface="Times New Roman" panose="02020603050405020304" pitchFamily="18" charset="0"/>
              </a:rPr>
              <a:t>        </a:t>
            </a:r>
          </a:p>
          <a:p>
            <a:pPr eaLnBrk="1" hangingPunct="1">
              <a:lnSpc>
                <a:spcPct val="150000"/>
              </a:lnSpc>
              <a:buFont typeface="Wingdings 2" panose="05020102010507070707" pitchFamily="18" charset="2"/>
              <a:buNone/>
            </a:pPr>
            <a:r>
              <a:rPr lang="en-US" altLang="en-US" sz="2800">
                <a:solidFill>
                  <a:srgbClr val="000000"/>
                </a:solidFill>
                <a:latin typeface="Times New Roman" panose="02020603050405020304" pitchFamily="18" charset="0"/>
                <a:cs typeface="Times New Roman" panose="02020603050405020304" pitchFamily="18" charset="0"/>
              </a:rPr>
              <a:t>        C. Dãy Các - pat</a:t>
            </a:r>
            <a:endParaRPr lang="vi-VN" altLang="en-US" sz="2800">
              <a:solidFill>
                <a:srgbClr val="000000"/>
              </a:solidFill>
              <a:latin typeface="Times New Roman" panose="02020603050405020304" pitchFamily="18" charset="0"/>
              <a:cs typeface="Times New Roman" panose="02020603050405020304" pitchFamily="18" charset="0"/>
            </a:endParaRPr>
          </a:p>
          <a:p>
            <a:pPr eaLnBrk="1" hangingPunct="1">
              <a:lnSpc>
                <a:spcPct val="200000"/>
              </a:lnSpc>
              <a:buFont typeface="Wingdings 2" panose="05020102010507070707" pitchFamily="18" charset="2"/>
              <a:buNone/>
            </a:pPr>
            <a:r>
              <a:rPr lang="vi-VN" altLang="en-US" sz="2800">
                <a:solidFill>
                  <a:srgbClr val="000000"/>
                </a:solidFill>
                <a:latin typeface="Times New Roman" panose="02020603050405020304" pitchFamily="18" charset="0"/>
                <a:cs typeface="Times New Roman" panose="02020603050405020304" pitchFamily="18" charset="0"/>
              </a:rPr>
              <a:t>        </a:t>
            </a:r>
            <a:endParaRPr lang="en-US" altLang="en-US" sz="3600">
              <a:solidFill>
                <a:srgbClr val="000000"/>
              </a:solidFill>
              <a:latin typeface="Times New Roman" panose="02020603050405020304" pitchFamily="18" charset="0"/>
              <a:cs typeface="Times New Roman" panose="02020603050405020304" pitchFamily="18" charset="0"/>
            </a:endParaRPr>
          </a:p>
        </p:txBody>
      </p:sp>
      <p:sp>
        <p:nvSpPr>
          <p:cNvPr id="12" name="Oval 11"/>
          <p:cNvSpPr/>
          <p:nvPr/>
        </p:nvSpPr>
        <p:spPr>
          <a:xfrm>
            <a:off x="914400" y="2839762"/>
            <a:ext cx="533400" cy="546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pic>
        <p:nvPicPr>
          <p:cNvPr id="13" name="Picture 5" descr="DSC03248"/>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a:off x="3969288" y="2729647"/>
            <a:ext cx="7917912" cy="413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0111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barn(inVertical)">
                                      <p:cBhvr>
                                        <p:cTn id="7" dur="500"/>
                                        <p:tgtEl>
                                          <p:spTgt spid="5129"/>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
                                        <p:tgtEl>
                                          <p:spTgt spid="4"/>
                                        </p:tgtEl>
                                      </p:cBhvr>
                                    </p:animEffect>
                                    <p:anim calcmode="lin" valueType="num">
                                      <p:cBhvr>
                                        <p:cTn id="13" dur="10" fill="hold"/>
                                        <p:tgtEl>
                                          <p:spTgt spid="4"/>
                                        </p:tgtEl>
                                        <p:attrNameLst>
                                          <p:attrName>ppt_x</p:attrName>
                                        </p:attrNameLst>
                                      </p:cBhvr>
                                      <p:tavLst>
                                        <p:tav tm="0">
                                          <p:val>
                                            <p:strVal val="#ppt_x"/>
                                          </p:val>
                                        </p:tav>
                                        <p:tav tm="100000">
                                          <p:val>
                                            <p:strVal val="#ppt_x"/>
                                          </p:val>
                                        </p:tav>
                                      </p:tavLst>
                                    </p:anim>
                                    <p:anim calcmode="lin" valueType="num">
                                      <p:cBhvr>
                                        <p:cTn id="14" dur="9" decel="100000" fill="hold"/>
                                        <p:tgtEl>
                                          <p:spTgt spid="4"/>
                                        </p:tgtEl>
                                        <p:attrNameLst>
                                          <p:attrName>ppt_y</p:attrName>
                                        </p:attrNameLst>
                                      </p:cBhvr>
                                      <p:tavLst>
                                        <p:tav tm="0">
                                          <p:val>
                                            <p:strVal val="#ppt_y+1"/>
                                          </p:val>
                                        </p:tav>
                                        <p:tav tm="100000">
                                          <p:val>
                                            <p:strVal val="#ppt_y-.03"/>
                                          </p:val>
                                        </p:tav>
                                      </p:tavLst>
                                    </p:anim>
                                    <p:anim calcmode="lin" valueType="num">
                                      <p:cBhvr>
                                        <p:cTn id="15" dur="1" accel="100000" fill="hold">
                                          <p:stCondLst>
                                            <p:cond delay="9"/>
                                          </p:stCondLst>
                                        </p:cTn>
                                        <p:tgtEl>
                                          <p:spTgt spid="4"/>
                                        </p:tgtEl>
                                        <p:attrNameLst>
                                          <p:attrName>ppt_y</p:attrName>
                                        </p:attrNameLst>
                                      </p:cBhvr>
                                      <p:tavLst>
                                        <p:tav tm="0">
                                          <p:val>
                                            <p:strVal val="#ppt_y-.03"/>
                                          </p:val>
                                        </p:tav>
                                        <p:tav tm="100000">
                                          <p:val>
                                            <p:strVal val="#ppt_y"/>
                                          </p:val>
                                        </p:tav>
                                      </p:tavLst>
                                    </p:anim>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100"/>
                                        <p:tgtEl>
                                          <p:spTgt spid="13"/>
                                        </p:tgtEl>
                                      </p:cBhvr>
                                    </p:animEffect>
                                  </p:childTnLst>
                                </p:cTn>
                              </p:par>
                              <p:par>
                                <p:cTn id="19" presetID="37"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
                                        <p:tgtEl>
                                          <p:spTgt spid="11"/>
                                        </p:tgtEl>
                                      </p:cBhvr>
                                    </p:animEffect>
                                    <p:anim calcmode="lin" valueType="num">
                                      <p:cBhvr>
                                        <p:cTn id="22" dur="10" fill="hold"/>
                                        <p:tgtEl>
                                          <p:spTgt spid="11"/>
                                        </p:tgtEl>
                                        <p:attrNameLst>
                                          <p:attrName>ppt_x</p:attrName>
                                        </p:attrNameLst>
                                      </p:cBhvr>
                                      <p:tavLst>
                                        <p:tav tm="0">
                                          <p:val>
                                            <p:strVal val="#ppt_x"/>
                                          </p:val>
                                        </p:tav>
                                        <p:tav tm="100000">
                                          <p:val>
                                            <p:strVal val="#ppt_x"/>
                                          </p:val>
                                        </p:tav>
                                      </p:tavLst>
                                    </p:anim>
                                    <p:anim calcmode="lin" valueType="num">
                                      <p:cBhvr>
                                        <p:cTn id="23" dur="9" decel="100000" fill="hold"/>
                                        <p:tgtEl>
                                          <p:spTgt spid="11"/>
                                        </p:tgtEl>
                                        <p:attrNameLst>
                                          <p:attrName>ppt_y</p:attrName>
                                        </p:attrNameLst>
                                      </p:cBhvr>
                                      <p:tavLst>
                                        <p:tav tm="0">
                                          <p:val>
                                            <p:strVal val="#ppt_y+1"/>
                                          </p:val>
                                        </p:tav>
                                        <p:tav tm="100000">
                                          <p:val>
                                            <p:strVal val="#ppt_y-.03"/>
                                          </p:val>
                                        </p:tav>
                                      </p:tavLst>
                                    </p:anim>
                                    <p:anim calcmode="lin" valueType="num">
                                      <p:cBhvr>
                                        <p:cTn id="24" dur="1" accel="100000" fill="hold">
                                          <p:stCondLst>
                                            <p:cond delay="9"/>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1" fill="hold" grpId="0" nodeType="clickEffect">
                                  <p:stCondLst>
                                    <p:cond delay="200"/>
                                  </p:stCondLst>
                                  <p:childTnLst>
                                    <p:anim calcmode="lin" valueType="num">
                                      <p:cBhvr additive="base">
                                        <p:cTn id="28" dur="1000"/>
                                        <p:tgtEl>
                                          <p:spTgt spid="123920"/>
                                        </p:tgtEl>
                                        <p:attrNameLst>
                                          <p:attrName>ppt_x</p:attrName>
                                        </p:attrNameLst>
                                      </p:cBhvr>
                                      <p:tavLst>
                                        <p:tav tm="0">
                                          <p:val>
                                            <p:strVal val="ppt_x"/>
                                          </p:val>
                                        </p:tav>
                                        <p:tav tm="100000">
                                          <p:val>
                                            <p:strVal val="ppt_x"/>
                                          </p:val>
                                        </p:tav>
                                      </p:tavLst>
                                    </p:anim>
                                    <p:anim calcmode="lin" valueType="num">
                                      <p:cBhvr additive="base">
                                        <p:cTn id="29" dur="1000"/>
                                        <p:tgtEl>
                                          <p:spTgt spid="123920"/>
                                        </p:tgtEl>
                                        <p:attrNameLst>
                                          <p:attrName>ppt_y</p:attrName>
                                        </p:attrNameLst>
                                      </p:cBhvr>
                                      <p:tavLst>
                                        <p:tav tm="0">
                                          <p:val>
                                            <p:strVal val="ppt_y"/>
                                          </p:val>
                                        </p:tav>
                                        <p:tav tm="100000">
                                          <p:val>
                                            <p:strVal val="0-ppt_h/2"/>
                                          </p:val>
                                        </p:tav>
                                      </p:tavLst>
                                    </p:anim>
                                    <p:set>
                                      <p:cBhvr>
                                        <p:cTn id="30" dur="1" fill="hold">
                                          <p:stCondLst>
                                            <p:cond delay="999"/>
                                          </p:stCondLst>
                                        </p:cTn>
                                        <p:tgtEl>
                                          <p:spTgt spid="123920"/>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1" fill="hold" nodeType="afterGroup">
                            <p:stCondLst>
                              <p:cond delay="1200"/>
                            </p:stCondLst>
                            <p:childTnLst>
                              <p:par>
                                <p:cTn id="32" presetID="2" presetClass="exit" presetSubtype="1" fill="hold" grpId="0" nodeType="afterEffect">
                                  <p:stCondLst>
                                    <p:cond delay="200"/>
                                  </p:stCondLst>
                                  <p:childTnLst>
                                    <p:anim calcmode="lin" valueType="num">
                                      <p:cBhvr additive="base">
                                        <p:cTn id="33" dur="1000"/>
                                        <p:tgtEl>
                                          <p:spTgt spid="123919"/>
                                        </p:tgtEl>
                                        <p:attrNameLst>
                                          <p:attrName>ppt_x</p:attrName>
                                        </p:attrNameLst>
                                      </p:cBhvr>
                                      <p:tavLst>
                                        <p:tav tm="0">
                                          <p:val>
                                            <p:strVal val="ppt_x"/>
                                          </p:val>
                                        </p:tav>
                                        <p:tav tm="100000">
                                          <p:val>
                                            <p:strVal val="ppt_x"/>
                                          </p:val>
                                        </p:tav>
                                      </p:tavLst>
                                    </p:anim>
                                    <p:anim calcmode="lin" valueType="num">
                                      <p:cBhvr additive="base">
                                        <p:cTn id="34" dur="1000"/>
                                        <p:tgtEl>
                                          <p:spTgt spid="123919"/>
                                        </p:tgtEl>
                                        <p:attrNameLst>
                                          <p:attrName>ppt_y</p:attrName>
                                        </p:attrNameLst>
                                      </p:cBhvr>
                                      <p:tavLst>
                                        <p:tav tm="0">
                                          <p:val>
                                            <p:strVal val="ppt_y"/>
                                          </p:val>
                                        </p:tav>
                                        <p:tav tm="100000">
                                          <p:val>
                                            <p:strVal val="0-ppt_h/2"/>
                                          </p:val>
                                        </p:tav>
                                      </p:tavLst>
                                    </p:anim>
                                    <p:set>
                                      <p:cBhvr>
                                        <p:cTn id="35" dur="1" fill="hold">
                                          <p:stCondLst>
                                            <p:cond delay="999"/>
                                          </p:stCondLst>
                                        </p:cTn>
                                        <p:tgtEl>
                                          <p:spTgt spid="123919"/>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6" fill="hold" nodeType="afterGroup">
                            <p:stCondLst>
                              <p:cond delay="2400"/>
                            </p:stCondLst>
                            <p:childTnLst>
                              <p:par>
                                <p:cTn id="37" presetID="2" presetClass="exit" presetSubtype="1" fill="hold" grpId="0" nodeType="afterEffect">
                                  <p:stCondLst>
                                    <p:cond delay="200"/>
                                  </p:stCondLst>
                                  <p:childTnLst>
                                    <p:anim calcmode="lin" valueType="num">
                                      <p:cBhvr additive="base">
                                        <p:cTn id="38" dur="1000"/>
                                        <p:tgtEl>
                                          <p:spTgt spid="123918"/>
                                        </p:tgtEl>
                                        <p:attrNameLst>
                                          <p:attrName>ppt_x</p:attrName>
                                        </p:attrNameLst>
                                      </p:cBhvr>
                                      <p:tavLst>
                                        <p:tav tm="0">
                                          <p:val>
                                            <p:strVal val="ppt_x"/>
                                          </p:val>
                                        </p:tav>
                                        <p:tav tm="100000">
                                          <p:val>
                                            <p:strVal val="ppt_x"/>
                                          </p:val>
                                        </p:tav>
                                      </p:tavLst>
                                    </p:anim>
                                    <p:anim calcmode="lin" valueType="num">
                                      <p:cBhvr additive="base">
                                        <p:cTn id="39" dur="1000"/>
                                        <p:tgtEl>
                                          <p:spTgt spid="123918"/>
                                        </p:tgtEl>
                                        <p:attrNameLst>
                                          <p:attrName>ppt_y</p:attrName>
                                        </p:attrNameLst>
                                      </p:cBhvr>
                                      <p:tavLst>
                                        <p:tav tm="0">
                                          <p:val>
                                            <p:strVal val="ppt_y"/>
                                          </p:val>
                                        </p:tav>
                                        <p:tav tm="100000">
                                          <p:val>
                                            <p:strVal val="0-ppt_h/2"/>
                                          </p:val>
                                        </p:tav>
                                      </p:tavLst>
                                    </p:anim>
                                    <p:set>
                                      <p:cBhvr>
                                        <p:cTn id="40" dur="1" fill="hold">
                                          <p:stCondLst>
                                            <p:cond delay="999"/>
                                          </p:stCondLst>
                                        </p:cTn>
                                        <p:tgtEl>
                                          <p:spTgt spid="12391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1" fill="hold" nodeType="afterGroup">
                            <p:stCondLst>
                              <p:cond delay="3600"/>
                            </p:stCondLst>
                            <p:childTnLst>
                              <p:par>
                                <p:cTn id="42" presetID="2" presetClass="exit" presetSubtype="1" fill="hold" grpId="0" nodeType="afterEffect">
                                  <p:stCondLst>
                                    <p:cond delay="200"/>
                                  </p:stCondLst>
                                  <p:childTnLst>
                                    <p:anim calcmode="lin" valueType="num">
                                      <p:cBhvr additive="base">
                                        <p:cTn id="43" dur="1000"/>
                                        <p:tgtEl>
                                          <p:spTgt spid="123917"/>
                                        </p:tgtEl>
                                        <p:attrNameLst>
                                          <p:attrName>ppt_x</p:attrName>
                                        </p:attrNameLst>
                                      </p:cBhvr>
                                      <p:tavLst>
                                        <p:tav tm="0">
                                          <p:val>
                                            <p:strVal val="ppt_x"/>
                                          </p:val>
                                        </p:tav>
                                        <p:tav tm="100000">
                                          <p:val>
                                            <p:strVal val="ppt_x"/>
                                          </p:val>
                                        </p:tav>
                                      </p:tavLst>
                                    </p:anim>
                                    <p:anim calcmode="lin" valueType="num">
                                      <p:cBhvr additive="base">
                                        <p:cTn id="44" dur="1000"/>
                                        <p:tgtEl>
                                          <p:spTgt spid="123917"/>
                                        </p:tgtEl>
                                        <p:attrNameLst>
                                          <p:attrName>ppt_y</p:attrName>
                                        </p:attrNameLst>
                                      </p:cBhvr>
                                      <p:tavLst>
                                        <p:tav tm="0">
                                          <p:val>
                                            <p:strVal val="ppt_y"/>
                                          </p:val>
                                        </p:tav>
                                        <p:tav tm="100000">
                                          <p:val>
                                            <p:strVal val="0-ppt_h/2"/>
                                          </p:val>
                                        </p:tav>
                                      </p:tavLst>
                                    </p:anim>
                                    <p:set>
                                      <p:cBhvr>
                                        <p:cTn id="45" dur="1" fill="hold">
                                          <p:stCondLst>
                                            <p:cond delay="999"/>
                                          </p:stCondLst>
                                        </p:cTn>
                                        <p:tgtEl>
                                          <p:spTgt spid="123917"/>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6" fill="hold" nodeType="afterGroup">
                            <p:stCondLst>
                              <p:cond delay="4800"/>
                            </p:stCondLst>
                            <p:childTnLst>
                              <p:par>
                                <p:cTn id="47" presetID="2" presetClass="exit" presetSubtype="1" fill="hold" grpId="0" nodeType="afterEffect">
                                  <p:stCondLst>
                                    <p:cond delay="200"/>
                                  </p:stCondLst>
                                  <p:childTnLst>
                                    <p:anim calcmode="lin" valueType="num">
                                      <p:cBhvr additive="base">
                                        <p:cTn id="48" dur="1000"/>
                                        <p:tgtEl>
                                          <p:spTgt spid="123916"/>
                                        </p:tgtEl>
                                        <p:attrNameLst>
                                          <p:attrName>ppt_x</p:attrName>
                                        </p:attrNameLst>
                                      </p:cBhvr>
                                      <p:tavLst>
                                        <p:tav tm="0">
                                          <p:val>
                                            <p:strVal val="ppt_x"/>
                                          </p:val>
                                        </p:tav>
                                        <p:tav tm="100000">
                                          <p:val>
                                            <p:strVal val="ppt_x"/>
                                          </p:val>
                                        </p:tav>
                                      </p:tavLst>
                                    </p:anim>
                                    <p:anim calcmode="lin" valueType="num">
                                      <p:cBhvr additive="base">
                                        <p:cTn id="49" dur="1000"/>
                                        <p:tgtEl>
                                          <p:spTgt spid="123916"/>
                                        </p:tgtEl>
                                        <p:attrNameLst>
                                          <p:attrName>ppt_y</p:attrName>
                                        </p:attrNameLst>
                                      </p:cBhvr>
                                      <p:tavLst>
                                        <p:tav tm="0">
                                          <p:val>
                                            <p:strVal val="ppt_y"/>
                                          </p:val>
                                        </p:tav>
                                        <p:tav tm="100000">
                                          <p:val>
                                            <p:strVal val="0-ppt_h/2"/>
                                          </p:val>
                                        </p:tav>
                                      </p:tavLst>
                                    </p:anim>
                                    <p:set>
                                      <p:cBhvr>
                                        <p:cTn id="50" dur="1" fill="hold">
                                          <p:stCondLst>
                                            <p:cond delay="999"/>
                                          </p:stCondLst>
                                        </p:cTn>
                                        <p:tgtEl>
                                          <p:spTgt spid="123916"/>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1" fill="hold" nodeType="afterGroup">
                            <p:stCondLst>
                              <p:cond delay="6000"/>
                            </p:stCondLst>
                            <p:childTnLst>
                              <p:par>
                                <p:cTn id="52" presetID="3" presetClass="entr" presetSubtype="10" fill="hold" grpId="0" nodeType="afterEffect">
                                  <p:stCondLst>
                                    <p:cond delay="0"/>
                                  </p:stCondLst>
                                  <p:childTnLst>
                                    <p:set>
                                      <p:cBhvr>
                                        <p:cTn id="53" dur="1" fill="hold">
                                          <p:stCondLst>
                                            <p:cond delay="0"/>
                                          </p:stCondLst>
                                        </p:cTn>
                                        <p:tgtEl>
                                          <p:spTgt spid="123915"/>
                                        </p:tgtEl>
                                        <p:attrNameLst>
                                          <p:attrName>style.visibility</p:attrName>
                                        </p:attrNameLst>
                                      </p:cBhvr>
                                      <p:to>
                                        <p:strVal val="visible"/>
                                      </p:to>
                                    </p:set>
                                    <p:animEffect transition="in" filter="blinds(horizontal)">
                                      <p:cBhvr>
                                        <p:cTn id="54" dur="10"/>
                                        <p:tgtEl>
                                          <p:spTgt spid="123915"/>
                                        </p:tgtEl>
                                      </p:cBhvr>
                                    </p:animEffect>
                                  </p:childTnLst>
                                  <p:subTnLst>
                                    <p:audio>
                                      <p:cMediaNode>
                                        <p:cTn display="0" masterRel="sameClick">
                                          <p:stCondLst>
                                            <p:cond evt="begin" delay="0">
                                              <p:tn val="52"/>
                                            </p:cond>
                                          </p:stCondLst>
                                          <p:endCondLst>
                                            <p:cond evt="onStopAudio" delay="0">
                                              <p:tgtEl>
                                                <p:sldTgt/>
                                              </p:tgtEl>
                                            </p:cond>
                                          </p:endCondLst>
                                        </p:cTn>
                                        <p:tgtEl>
                                          <p:sndTgt r:embed="rId3" name="chimes.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 fill="hold"/>
                                        <p:tgtEl>
                                          <p:spTgt spid="12"/>
                                        </p:tgtEl>
                                        <p:attrNameLst>
                                          <p:attrName>ppt_w</p:attrName>
                                        </p:attrNameLst>
                                      </p:cBhvr>
                                      <p:tavLst>
                                        <p:tav tm="0">
                                          <p:val>
                                            <p:fltVal val="0"/>
                                          </p:val>
                                        </p:tav>
                                        <p:tav tm="100000">
                                          <p:val>
                                            <p:strVal val="#ppt_w"/>
                                          </p:val>
                                        </p:tav>
                                      </p:tavLst>
                                    </p:anim>
                                    <p:anim calcmode="lin" valueType="num">
                                      <p:cBhvr>
                                        <p:cTn id="60" dur="10" fill="hold"/>
                                        <p:tgtEl>
                                          <p:spTgt spid="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3915" grpId="0" animBg="1"/>
      <p:bldP spid="123916" grpId="0" animBg="1"/>
      <p:bldP spid="123917" grpId="0" animBg="1"/>
      <p:bldP spid="123918" grpId="0" animBg="1"/>
      <p:bldP spid="123919" grpId="0" animBg="1"/>
      <p:bldP spid="123920" grpId="0" animBg="1"/>
      <p:bldP spid="5129" grpId="0"/>
      <p:bldP spid="1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30" y="-30145"/>
            <a:ext cx="11963400" cy="6858000"/>
          </a:xfrm>
          <a:prstGeom prst="rect">
            <a:avLst/>
          </a:prstGeom>
        </p:spPr>
      </p:pic>
      <p:pic>
        <p:nvPicPr>
          <p:cNvPr id="45059" name="Picture 3" descr="DSC03249"/>
          <p:cNvPicPr>
            <a:picLocks noChangeAspect="1" noChangeArrowheads="1"/>
          </p:cNvPicPr>
          <p:nvPr/>
        </p:nvPicPr>
        <p:blipFill>
          <a:blip r:embed="rId4">
            <a:lum bright="6000" contrast="30000"/>
            <a:extLst>
              <a:ext uri="{28A0092B-C50C-407E-A947-70E740481C1C}">
                <a14:useLocalDpi xmlns:a14="http://schemas.microsoft.com/office/drawing/2010/main" val="0"/>
              </a:ext>
            </a:extLst>
          </a:blip>
          <a:srcRect/>
          <a:stretch>
            <a:fillRect/>
          </a:stretch>
        </p:blipFill>
        <p:spPr bwMode="auto">
          <a:xfrm>
            <a:off x="3581400" y="5638800"/>
            <a:ext cx="228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DSC03250"/>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a:off x="1371600" y="5638800"/>
            <a:ext cx="2209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DSC03248"/>
          <p:cNvPicPr>
            <a:picLocks noChangeAspect="1" noChangeArrowheads="1"/>
          </p:cNvPicPr>
          <p:nvPr/>
        </p:nvPicPr>
        <p:blipFill>
          <a:blip r:embed="rId6">
            <a:lum bright="6000" contrast="30000"/>
            <a:extLst>
              <a:ext uri="{28A0092B-C50C-407E-A947-70E740481C1C}">
                <a14:useLocalDpi xmlns:a14="http://schemas.microsoft.com/office/drawing/2010/main" val="0"/>
              </a:ext>
            </a:extLst>
          </a:blip>
          <a:srcRect/>
          <a:stretch>
            <a:fillRect/>
          </a:stretch>
        </p:blipFill>
        <p:spPr bwMode="auto">
          <a:xfrm>
            <a:off x="5867400" y="5638800"/>
            <a:ext cx="228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DSC03252"/>
          <p:cNvPicPr>
            <a:picLocks noChangeAspect="1" noChangeArrowheads="1"/>
          </p:cNvPicPr>
          <p:nvPr/>
        </p:nvPicPr>
        <p:blipFill>
          <a:blip r:embed="rId7">
            <a:lum bright="6000" contrast="30000"/>
            <a:extLst>
              <a:ext uri="{28A0092B-C50C-407E-A947-70E740481C1C}">
                <a14:useLocalDpi xmlns:a14="http://schemas.microsoft.com/office/drawing/2010/main" val="0"/>
              </a:ext>
            </a:extLst>
          </a:blip>
          <a:srcRect/>
          <a:stretch>
            <a:fillRect/>
          </a:stretch>
        </p:blipFill>
        <p:spPr bwMode="auto">
          <a:xfrm>
            <a:off x="8153400" y="5638800"/>
            <a:ext cx="236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bwMode="auto">
          <a:xfrm rot="21156393">
            <a:off x="3666703" y="4235473"/>
            <a:ext cx="1269746" cy="251772"/>
          </a:xfrm>
          <a:custGeom>
            <a:avLst/>
            <a:gdLst>
              <a:gd name="connsiteX0" fmla="*/ 56996 w 1363408"/>
              <a:gd name="connsiteY0" fmla="*/ 342907 h 342907"/>
              <a:gd name="connsiteX1" fmla="*/ 137383 w 1363408"/>
              <a:gd name="connsiteY1" fmla="*/ 21360 h 342907"/>
              <a:gd name="connsiteX2" fmla="*/ 1252750 w 1363408"/>
              <a:gd name="connsiteY2" fmla="*/ 31408 h 342907"/>
              <a:gd name="connsiteX3" fmla="*/ 1262798 w 1363408"/>
              <a:gd name="connsiteY3" fmla="*/ 41457 h 342907"/>
            </a:gdLst>
            <a:ahLst/>
            <a:cxnLst>
              <a:cxn ang="0">
                <a:pos x="connsiteX0" y="connsiteY0"/>
              </a:cxn>
              <a:cxn ang="0">
                <a:pos x="connsiteX1" y="connsiteY1"/>
              </a:cxn>
              <a:cxn ang="0">
                <a:pos x="connsiteX2" y="connsiteY2"/>
              </a:cxn>
              <a:cxn ang="0">
                <a:pos x="connsiteX3" y="connsiteY3"/>
              </a:cxn>
            </a:cxnLst>
            <a:rect l="l" t="t" r="r" b="b"/>
            <a:pathLst>
              <a:path w="1363408" h="342907">
                <a:moveTo>
                  <a:pt x="56996" y="342907"/>
                </a:moveTo>
                <a:cubicBezTo>
                  <a:pt x="-2457" y="208091"/>
                  <a:pt x="-61909" y="73276"/>
                  <a:pt x="137383" y="21360"/>
                </a:cubicBezTo>
                <a:cubicBezTo>
                  <a:pt x="336675" y="-30556"/>
                  <a:pt x="1065181" y="28059"/>
                  <a:pt x="1252750" y="31408"/>
                </a:cubicBezTo>
                <a:cubicBezTo>
                  <a:pt x="1440319" y="34757"/>
                  <a:pt x="1351558" y="38107"/>
                  <a:pt x="1262798" y="41457"/>
                </a:cubicBezTo>
              </a:path>
            </a:pathLst>
          </a:cu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800" i="0" u="none" strike="noStrike" normalizeH="0" baseline="0">
              <a:ln w="0"/>
              <a:solidFill>
                <a:srgbClr val="FFFFCC"/>
              </a:solidFill>
              <a:effectLst>
                <a:outerShdw blurRad="38100" dist="25400" dir="5400000" algn="ctr" rotWithShape="0">
                  <a:srgbClr val="6E747A">
                    <a:alpha val="43000"/>
                  </a:srgbClr>
                </a:outerShdw>
              </a:effectLst>
              <a:latin typeface="Times New Roman" panose="02020603050405020304" pitchFamily="18" charset="0"/>
            </a:endParaRPr>
          </a:p>
        </p:txBody>
      </p:sp>
      <p:sp>
        <p:nvSpPr>
          <p:cNvPr id="7" name="TextBox 6"/>
          <p:cNvSpPr txBox="1"/>
          <p:nvPr/>
        </p:nvSpPr>
        <p:spPr>
          <a:xfrm>
            <a:off x="5875356" y="6502569"/>
            <a:ext cx="2367828" cy="338554"/>
          </a:xfrm>
          <a:prstGeom prst="rect">
            <a:avLst/>
          </a:prstGeom>
          <a:noFill/>
        </p:spPr>
        <p:txBody>
          <a:bodyPr wrap="none" rtlCol="0">
            <a:spAutoFit/>
          </a:bodyPr>
          <a:lstStyle/>
          <a:p>
            <a:r>
              <a:rPr lang="en-US" sz="1600" b="1"/>
              <a:t>a) Dãy núi cao ( An – pơ)</a:t>
            </a:r>
          </a:p>
        </p:txBody>
      </p:sp>
      <p:sp>
        <p:nvSpPr>
          <p:cNvPr id="10" name="TextBox 9"/>
          <p:cNvSpPr txBox="1"/>
          <p:nvPr/>
        </p:nvSpPr>
        <p:spPr>
          <a:xfrm>
            <a:off x="3920323" y="5873115"/>
            <a:ext cx="1524000" cy="646331"/>
          </a:xfrm>
          <a:prstGeom prst="rect">
            <a:avLst/>
          </a:prstGeom>
          <a:noFill/>
        </p:spPr>
        <p:txBody>
          <a:bodyPr wrap="square" rtlCol="0">
            <a:spAutoFit/>
          </a:bodyPr>
          <a:lstStyle/>
          <a:p>
            <a:r>
              <a:rPr lang="en-US" b="1"/>
              <a:t>b) Đồng bằng</a:t>
            </a:r>
          </a:p>
          <a:p>
            <a:r>
              <a:rPr lang="en-US" b="1"/>
              <a:t> ( Trung Âu)</a:t>
            </a:r>
          </a:p>
        </p:txBody>
      </p:sp>
      <p:sp>
        <p:nvSpPr>
          <p:cNvPr id="16" name="TextBox 15"/>
          <p:cNvSpPr txBox="1"/>
          <p:nvPr/>
        </p:nvSpPr>
        <p:spPr>
          <a:xfrm>
            <a:off x="1527349" y="6025515"/>
            <a:ext cx="1964267" cy="584775"/>
          </a:xfrm>
          <a:prstGeom prst="rect">
            <a:avLst/>
          </a:prstGeom>
          <a:noFill/>
        </p:spPr>
        <p:txBody>
          <a:bodyPr wrap="square" rtlCol="0">
            <a:spAutoFit/>
          </a:bodyPr>
          <a:lstStyle/>
          <a:p>
            <a:r>
              <a:rPr lang="en-US" sz="1600" b="1"/>
              <a:t>c) Phi - ro ( Bán đảo </a:t>
            </a:r>
          </a:p>
          <a:p>
            <a:r>
              <a:rPr lang="en-US" sz="1600" b="1"/>
              <a:t>Xcan - đi - na - vơ)</a:t>
            </a:r>
          </a:p>
        </p:txBody>
      </p:sp>
      <p:sp>
        <p:nvSpPr>
          <p:cNvPr id="18" name="TextBox 17"/>
          <p:cNvSpPr txBox="1"/>
          <p:nvPr/>
        </p:nvSpPr>
        <p:spPr>
          <a:xfrm rot="20255247">
            <a:off x="3014472" y="3825186"/>
            <a:ext cx="1901952" cy="369332"/>
          </a:xfrm>
          <a:prstGeom prst="rect">
            <a:avLst/>
          </a:prstGeom>
          <a:solidFill>
            <a:schemeClr val="tx2">
              <a:lumMod val="90000"/>
            </a:schemeClr>
          </a:solidFill>
        </p:spPr>
        <p:txBody>
          <a:bodyPr wrap="square" rtlCol="0">
            <a:spAutoFit/>
          </a:bodyPr>
          <a:lstStyle/>
          <a:p>
            <a:r>
              <a:rPr lang="en-US" b="1">
                <a:solidFill>
                  <a:srgbClr val="0E3A1A"/>
                </a:solidFill>
              </a:rPr>
              <a:t>DÃY AN - PƠ</a:t>
            </a:r>
          </a:p>
        </p:txBody>
      </p:sp>
      <p:sp>
        <p:nvSpPr>
          <p:cNvPr id="28" name="TextBox 27"/>
          <p:cNvSpPr txBox="1"/>
          <p:nvPr/>
        </p:nvSpPr>
        <p:spPr>
          <a:xfrm>
            <a:off x="8259526" y="5671999"/>
            <a:ext cx="2149948" cy="584775"/>
          </a:xfrm>
          <a:prstGeom prst="rect">
            <a:avLst/>
          </a:prstGeom>
          <a:noFill/>
        </p:spPr>
        <p:txBody>
          <a:bodyPr wrap="none" rtlCol="0">
            <a:spAutoFit/>
          </a:bodyPr>
          <a:lstStyle/>
          <a:p>
            <a:pPr algn="ctr"/>
            <a:r>
              <a:rPr lang="en-US" sz="1600" b="1"/>
              <a:t>d) Rừng lá kim( Đồng </a:t>
            </a:r>
          </a:p>
          <a:p>
            <a:pPr algn="ctr"/>
            <a:r>
              <a:rPr lang="en-US" sz="1600" b="1"/>
              <a:t>bằng Đông Âu)</a:t>
            </a:r>
          </a:p>
        </p:txBody>
      </p:sp>
    </p:spTree>
    <p:extLst>
      <p:ext uri="{BB962C8B-B14F-4D97-AF65-F5344CB8AC3E}">
        <p14:creationId xmlns:p14="http://schemas.microsoft.com/office/powerpoint/2010/main" val="338807042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3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27" presetClass="emph" presetSubtype="0" repeatCount="3000" fill="remove" grpId="1" nodeType="withEffect">
                                  <p:stCondLst>
                                    <p:cond delay="0"/>
                                  </p:stCondLst>
                                  <p:childTnLst>
                                    <p:animClr clrSpc="rgb" dir="cw">
                                      <p:cBhvr override="childStyle">
                                        <p:cTn id="12" dur="250" autoRev="1" fill="remove"/>
                                        <p:tgtEl>
                                          <p:spTgt spid="6"/>
                                        </p:tgtEl>
                                        <p:attrNameLst>
                                          <p:attrName>style.color</p:attrName>
                                        </p:attrNameLst>
                                      </p:cBhvr>
                                      <p:to>
                                        <a:schemeClr val="bg1"/>
                                      </p:to>
                                    </p:animClr>
                                    <p:animClr clrSpc="rgb" dir="cw">
                                      <p:cBhvr>
                                        <p:cTn id="13" dur="250" autoRev="1" fill="remove"/>
                                        <p:tgtEl>
                                          <p:spTgt spid="6"/>
                                        </p:tgtEl>
                                        <p:attrNameLst>
                                          <p:attrName>fillcolor</p:attrName>
                                        </p:attrNameLst>
                                      </p:cBhvr>
                                      <p:to>
                                        <a:schemeClr val="bg1"/>
                                      </p:to>
                                    </p:animClr>
                                    <p:set>
                                      <p:cBhvr>
                                        <p:cTn id="14" dur="250" autoRev="1" fill="remove"/>
                                        <p:tgtEl>
                                          <p:spTgt spid="6"/>
                                        </p:tgtEl>
                                        <p:attrNameLst>
                                          <p:attrName>fill.type</p:attrName>
                                        </p:attrNameLst>
                                      </p:cBhvr>
                                      <p:to>
                                        <p:strVal val="solid"/>
                                      </p:to>
                                    </p:set>
                                    <p:set>
                                      <p:cBhvr>
                                        <p:cTn id="15" dur="250" autoRev="1" fill="remove"/>
                                        <p:tgtEl>
                                          <p:spTgt spid="6"/>
                                        </p:tgtEl>
                                        <p:attrNameLst>
                                          <p:attrName>fill.on</p:attrName>
                                        </p:attrNameLst>
                                      </p:cBhvr>
                                      <p:to>
                                        <p:strVal val="true"/>
                                      </p:to>
                                    </p:se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grpId="1" nodeType="clickEffect">
                                  <p:stCondLst>
                                    <p:cond delay="0"/>
                                  </p:stCondLst>
                                  <p:childTnLst>
                                    <p:animEffect transition="out" filter="circle(out)">
                                      <p:cBhvr>
                                        <p:cTn id="22" dur="2000"/>
                                        <p:tgtEl>
                                          <p:spTgt spid="18"/>
                                        </p:tgtEl>
                                      </p:cBhvr>
                                    </p:animEffect>
                                    <p:set>
                                      <p:cBhvr>
                                        <p:cTn id="23" dur="1" fill="hold">
                                          <p:stCondLst>
                                            <p:cond delay="1999"/>
                                          </p:stCondLst>
                                        </p:cTn>
                                        <p:tgtEl>
                                          <p:spTgt spid="18"/>
                                        </p:tgtEl>
                                        <p:attrNameLst>
                                          <p:attrName>style.visibility</p:attrName>
                                        </p:attrNameLst>
                                      </p:cBhvr>
                                      <p:to>
                                        <p:strVal val="hidden"/>
                                      </p:to>
                                    </p:set>
                                  </p:childTnLst>
                                </p:cTn>
                              </p:par>
                              <p:par>
                                <p:cTn id="24" presetID="56" presetClass="path" presetSubtype="0" accel="50000" decel="50000" fill="hold" nodeType="withEffect">
                                  <p:stCondLst>
                                    <p:cond delay="0"/>
                                  </p:stCondLst>
                                  <p:childTnLst>
                                    <p:animMotion origin="layout" path="M 0.02244 -0.04444 L -0.22756 -0.26667 " pathEditMode="relative" rAng="0" ptsTypes="AA">
                                      <p:cBhvr>
                                        <p:cTn id="25" dur="2000" fill="hold"/>
                                        <p:tgtEl>
                                          <p:spTgt spid="45061"/>
                                        </p:tgtEl>
                                        <p:attrNameLst>
                                          <p:attrName>ppt_x</p:attrName>
                                          <p:attrName>ppt_y</p:attrName>
                                        </p:attrNameLst>
                                      </p:cBhvr>
                                      <p:rCtr x="-12500" y="-11111"/>
                                    </p:animMotion>
                                  </p:childTnLst>
                                </p:cTn>
                              </p:par>
                              <p:par>
                                <p:cTn id="26" presetID="64" presetClass="path" presetSubtype="0" accel="50000" decel="50000" fill="hold" grpId="1" nodeType="withEffect">
                                  <p:stCondLst>
                                    <p:cond delay="0"/>
                                  </p:stCondLst>
                                  <p:childTnLst>
                                    <p:animMotion origin="layout" path="M -3.54701E-6 4.81481E-6 L -0.22128 -0.31968 " pathEditMode="relative" rAng="0" ptsTypes="AA">
                                      <p:cBhvr>
                                        <p:cTn id="27" dur="2000" fill="hold"/>
                                        <p:tgtEl>
                                          <p:spTgt spid="7"/>
                                        </p:tgtEl>
                                        <p:attrNameLst>
                                          <p:attrName>ppt_x</p:attrName>
                                          <p:attrName>ppt_y</p:attrName>
                                        </p:attrNameLst>
                                      </p:cBhvr>
                                      <p:rCtr x="-11071" y="-15995"/>
                                    </p:animMotion>
                                  </p:childTnLst>
                                </p:cTn>
                              </p:par>
                              <p:par>
                                <p:cTn id="28" presetID="10" presetClass="exit" presetSubtype="0" fill="hold" grpId="2"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p:bldP spid="7" grpId="1"/>
      <p:bldP spid="18" grpId="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39330" y="2021623"/>
            <a:ext cx="8939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2" panose="05020102010507070707" pitchFamily="18" charset="2"/>
              <a:buNone/>
            </a:pPr>
            <a:r>
              <a:rPr lang="en-US" altLang="en-US" sz="4000">
                <a:solidFill>
                  <a:srgbClr val="000000"/>
                </a:solidFill>
                <a:latin typeface="VNI-Helve" pitchFamily="2" charset="0"/>
              </a:rPr>
              <a:t>  </a:t>
            </a:r>
            <a:endParaRPr lang="vi-VN" altLang="en-US" sz="4000">
              <a:solidFill>
                <a:srgbClr val="000000"/>
              </a:solidFill>
              <a:latin typeface="VNI-Helve" pitchFamily="2" charset="0"/>
            </a:endParaRPr>
          </a:p>
        </p:txBody>
      </p:sp>
      <p:sp>
        <p:nvSpPr>
          <p:cNvPr id="123915" name="AutoShape 11"/>
          <p:cNvSpPr>
            <a:spLocks noChangeArrowheads="1"/>
          </p:cNvSpPr>
          <p:nvPr/>
        </p:nvSpPr>
        <p:spPr bwMode="auto">
          <a:xfrm>
            <a:off x="10148451" y="565944"/>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Hết giờ</a:t>
            </a:r>
          </a:p>
        </p:txBody>
      </p:sp>
      <p:sp>
        <p:nvSpPr>
          <p:cNvPr id="123916" name="AutoShape 12"/>
          <p:cNvSpPr>
            <a:spLocks noChangeArrowheads="1"/>
          </p:cNvSpPr>
          <p:nvPr/>
        </p:nvSpPr>
        <p:spPr bwMode="auto">
          <a:xfrm>
            <a:off x="10138062" y="565944"/>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1</a:t>
            </a:r>
          </a:p>
        </p:txBody>
      </p:sp>
      <p:sp>
        <p:nvSpPr>
          <p:cNvPr id="123917" name="AutoShape 13"/>
          <p:cNvSpPr>
            <a:spLocks noChangeArrowheads="1"/>
          </p:cNvSpPr>
          <p:nvPr/>
        </p:nvSpPr>
        <p:spPr bwMode="auto">
          <a:xfrm>
            <a:off x="10134598" y="579799"/>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2</a:t>
            </a:r>
          </a:p>
        </p:txBody>
      </p:sp>
      <p:sp>
        <p:nvSpPr>
          <p:cNvPr id="123918" name="AutoShape 14"/>
          <p:cNvSpPr>
            <a:spLocks noChangeArrowheads="1"/>
          </p:cNvSpPr>
          <p:nvPr/>
        </p:nvSpPr>
        <p:spPr bwMode="auto">
          <a:xfrm>
            <a:off x="10134599" y="565944"/>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3</a:t>
            </a:r>
          </a:p>
        </p:txBody>
      </p:sp>
      <p:sp>
        <p:nvSpPr>
          <p:cNvPr id="123919" name="AutoShape 15"/>
          <p:cNvSpPr>
            <a:spLocks noChangeArrowheads="1"/>
          </p:cNvSpPr>
          <p:nvPr/>
        </p:nvSpPr>
        <p:spPr bwMode="auto">
          <a:xfrm>
            <a:off x="10134600" y="565944"/>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4</a:t>
            </a:r>
          </a:p>
        </p:txBody>
      </p:sp>
      <p:sp>
        <p:nvSpPr>
          <p:cNvPr id="123920" name="AutoShape 16"/>
          <p:cNvSpPr>
            <a:spLocks noChangeArrowheads="1"/>
          </p:cNvSpPr>
          <p:nvPr/>
        </p:nvSpPr>
        <p:spPr bwMode="auto">
          <a:xfrm>
            <a:off x="10134600" y="565944"/>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5</a:t>
            </a:r>
          </a:p>
        </p:txBody>
      </p:sp>
      <p:sp>
        <p:nvSpPr>
          <p:cNvPr id="5129" name="WordArt 6"/>
          <p:cNvSpPr>
            <a:spLocks noChangeArrowheads="1" noChangeShapeType="1" noTextEdit="1"/>
          </p:cNvSpPr>
          <p:nvPr/>
        </p:nvSpPr>
        <p:spPr bwMode="auto">
          <a:xfrm>
            <a:off x="2971800" y="381000"/>
            <a:ext cx="6403975" cy="1504950"/>
          </a:xfrm>
          <a:prstGeom prst="rect">
            <a:avLst/>
          </a:prstGeom>
        </p:spPr>
        <p:txBody>
          <a:bodyPr wrap="none" fromWordArt="1">
            <a:prstTxWarp prst="textCanDown">
              <a:avLst>
                <a:gd name="adj" fmla="val 14287"/>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a:r>
              <a:rPr lang="vi-VN" sz="3600" b="1" kern="10">
                <a:ln w="9525">
                  <a:round/>
                  <a:headEnd/>
                  <a:tailEnd/>
                </a:ln>
                <a:gradFill rotWithShape="1">
                  <a:gsLst>
                    <a:gs pos="0">
                      <a:srgbClr val="FFE701"/>
                    </a:gs>
                    <a:gs pos="100000">
                      <a:srgbClr val="FE3E02"/>
                    </a:gs>
                  </a:gsLst>
                  <a:lin ang="4800000" scaled="1"/>
                </a:gradFill>
              </a:rPr>
              <a:t>Trò chơi: </a:t>
            </a:r>
            <a:r>
              <a:rPr lang="en-US" sz="3600" b="1" kern="10">
                <a:ln w="9525">
                  <a:round/>
                  <a:headEnd/>
                  <a:tailEnd/>
                </a:ln>
                <a:gradFill rotWithShape="1">
                  <a:gsLst>
                    <a:gs pos="0">
                      <a:srgbClr val="FFE701"/>
                    </a:gs>
                    <a:gs pos="100000">
                      <a:srgbClr val="FE3E02"/>
                    </a:gs>
                  </a:gsLst>
                  <a:lin ang="4800000" scaled="1"/>
                </a:gradFill>
              </a:rPr>
              <a:t>Ai nhanh ai đúng?</a:t>
            </a:r>
          </a:p>
        </p:txBody>
      </p:sp>
      <p:sp>
        <p:nvSpPr>
          <p:cNvPr id="11" name="Rectangle 10"/>
          <p:cNvSpPr>
            <a:spLocks noChangeArrowheads="1"/>
          </p:cNvSpPr>
          <p:nvPr/>
        </p:nvSpPr>
        <p:spPr bwMode="auto">
          <a:xfrm>
            <a:off x="234951" y="756315"/>
            <a:ext cx="8939213"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2" panose="05020102010507070707" pitchFamily="18" charset="2"/>
              <a:buNone/>
            </a:pPr>
            <a:r>
              <a:rPr lang="en-US" altLang="en-US" sz="4000">
                <a:solidFill>
                  <a:srgbClr val="000000"/>
                </a:solidFill>
                <a:latin typeface="VNI-Helve" pitchFamily="2" charset="0"/>
              </a:rPr>
              <a:t>  </a:t>
            </a:r>
            <a:endParaRPr lang="vi-VN" altLang="en-US" sz="4000">
              <a:solidFill>
                <a:srgbClr val="000000"/>
              </a:solidFill>
              <a:latin typeface="VNI-Helve" pitchFamily="2" charset="0"/>
            </a:endParaRPr>
          </a:p>
          <a:p>
            <a:pPr eaLnBrk="1" hangingPunct="1">
              <a:buFont typeface="Wingdings 2" panose="05020102010507070707" pitchFamily="18" charset="2"/>
              <a:buNone/>
            </a:pPr>
            <a:endParaRPr lang="vi-VN" altLang="en-US" sz="4000" b="1">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buFont typeface="Wingdings 2" panose="05020102010507070707" pitchFamily="18" charset="2"/>
              <a:buNone/>
            </a:pPr>
            <a:r>
              <a:rPr lang="en-US" altLang="en-US" sz="2800" b="1">
                <a:solidFill>
                  <a:srgbClr val="002060"/>
                </a:solidFill>
                <a:latin typeface="Times New Roman" panose="02020603050405020304" pitchFamily="18" charset="0"/>
                <a:cs typeface="Times New Roman" panose="02020603050405020304" pitchFamily="18" charset="0"/>
              </a:rPr>
              <a:t>Câu 2:</a:t>
            </a:r>
            <a:r>
              <a:rPr lang="vi-VN" altLang="en-US" sz="2800" b="1">
                <a:solidFill>
                  <a:srgbClr val="002060"/>
                </a:solidFill>
                <a:latin typeface="Times New Roman" panose="02020603050405020304" pitchFamily="18" charset="0"/>
                <a:cs typeface="Times New Roman" panose="02020603050405020304" pitchFamily="18" charset="0"/>
              </a:rPr>
              <a:t> </a:t>
            </a:r>
            <a:r>
              <a:rPr lang="en-US" altLang="en-US" sz="2800" b="1">
                <a:solidFill>
                  <a:srgbClr val="0033CC"/>
                </a:solidFill>
                <a:latin typeface="Times New Roman" panose="02020603050405020304" pitchFamily="18" charset="0"/>
                <a:cs typeface="Times New Roman" panose="02020603050405020304" pitchFamily="18" charset="0"/>
              </a:rPr>
              <a:t>Hình b được chụp đồng bằng Trung Âu , Đúng hay Sai?</a:t>
            </a:r>
          </a:p>
          <a:p>
            <a:pPr eaLnBrk="1" hangingPunct="1">
              <a:lnSpc>
                <a:spcPct val="150000"/>
              </a:lnSpc>
              <a:buFont typeface="Wingdings 2" panose="05020102010507070707" pitchFamily="18" charset="2"/>
              <a:buNone/>
            </a:pPr>
            <a:r>
              <a:rPr lang="vi-VN"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000000"/>
                </a:solidFill>
                <a:latin typeface="Times New Roman" panose="02020603050405020304" pitchFamily="18" charset="0"/>
                <a:cs typeface="Times New Roman" panose="02020603050405020304" pitchFamily="18" charset="0"/>
              </a:rPr>
              <a:t>A. Đúng</a:t>
            </a:r>
          </a:p>
          <a:p>
            <a:pPr eaLnBrk="1" hangingPunct="1">
              <a:lnSpc>
                <a:spcPct val="150000"/>
              </a:lnSpc>
              <a:buFont typeface="Wingdings 2" panose="05020102010507070707" pitchFamily="18" charset="2"/>
              <a:buNone/>
            </a:pPr>
            <a:r>
              <a:rPr lang="en-US" altLang="en-US" sz="2800">
                <a:solidFill>
                  <a:srgbClr val="000000"/>
                </a:solidFill>
                <a:latin typeface="Times New Roman" panose="02020603050405020304" pitchFamily="18" charset="0"/>
                <a:cs typeface="Times New Roman" panose="02020603050405020304" pitchFamily="18" charset="0"/>
              </a:rPr>
              <a:t>        </a:t>
            </a:r>
          </a:p>
          <a:p>
            <a:pPr eaLnBrk="1" hangingPunct="1">
              <a:lnSpc>
                <a:spcPct val="150000"/>
              </a:lnSpc>
              <a:buFont typeface="Wingdings 2" panose="05020102010507070707" pitchFamily="18" charset="2"/>
              <a:buNone/>
            </a:pPr>
            <a:r>
              <a:rPr lang="en-US" altLang="en-US" sz="2800">
                <a:solidFill>
                  <a:srgbClr val="000000"/>
                </a:solidFill>
                <a:latin typeface="Times New Roman" panose="02020603050405020304" pitchFamily="18" charset="0"/>
                <a:cs typeface="Times New Roman" panose="02020603050405020304" pitchFamily="18" charset="0"/>
              </a:rPr>
              <a:t>        B.</a:t>
            </a:r>
            <a:r>
              <a:rPr lang="vi-VN"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000000"/>
                </a:solidFill>
                <a:latin typeface="Times New Roman" panose="02020603050405020304" pitchFamily="18" charset="0"/>
                <a:cs typeface="Times New Roman" panose="02020603050405020304" pitchFamily="18" charset="0"/>
              </a:rPr>
              <a:t>Sai</a:t>
            </a:r>
          </a:p>
          <a:p>
            <a:pPr eaLnBrk="1" hangingPunct="1">
              <a:lnSpc>
                <a:spcPct val="150000"/>
              </a:lnSpc>
              <a:buFont typeface="Wingdings 2" panose="05020102010507070707" pitchFamily="18" charset="2"/>
              <a:buNone/>
            </a:pPr>
            <a:r>
              <a:rPr lang="en-US" altLang="en-US" sz="2800">
                <a:solidFill>
                  <a:srgbClr val="000000"/>
                </a:solidFill>
                <a:latin typeface="Times New Roman" panose="02020603050405020304" pitchFamily="18" charset="0"/>
                <a:cs typeface="Times New Roman" panose="02020603050405020304" pitchFamily="18" charset="0"/>
              </a:rPr>
              <a:t>        </a:t>
            </a:r>
          </a:p>
          <a:p>
            <a:pPr eaLnBrk="1" hangingPunct="1">
              <a:lnSpc>
                <a:spcPct val="150000"/>
              </a:lnSpc>
              <a:buFont typeface="Wingdings 2" panose="05020102010507070707" pitchFamily="18"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vi-VN" altLang="en-US" sz="2800">
                <a:solidFill>
                  <a:srgbClr val="000000"/>
                </a:solidFill>
                <a:latin typeface="Times New Roman" panose="02020603050405020304" pitchFamily="18" charset="0"/>
                <a:cs typeface="Times New Roman" panose="02020603050405020304" pitchFamily="18" charset="0"/>
              </a:rPr>
              <a:t>        </a:t>
            </a:r>
            <a:endParaRPr lang="en-US" altLang="en-US" sz="3600">
              <a:solidFill>
                <a:srgbClr val="000000"/>
              </a:solidFill>
              <a:latin typeface="Times New Roman" panose="02020603050405020304" pitchFamily="18" charset="0"/>
              <a:cs typeface="Times New Roman" panose="02020603050405020304" pitchFamily="18" charset="0"/>
            </a:endParaRPr>
          </a:p>
        </p:txBody>
      </p:sp>
      <p:sp>
        <p:nvSpPr>
          <p:cNvPr id="12" name="Oval 11"/>
          <p:cNvSpPr/>
          <p:nvPr/>
        </p:nvSpPr>
        <p:spPr>
          <a:xfrm>
            <a:off x="914400" y="3407142"/>
            <a:ext cx="533400" cy="546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pic>
        <p:nvPicPr>
          <p:cNvPr id="2" name="Picture 1"/>
          <p:cNvPicPr>
            <a:picLocks noChangeAspect="1"/>
          </p:cNvPicPr>
          <p:nvPr/>
        </p:nvPicPr>
        <p:blipFill>
          <a:blip r:embed="rId5"/>
          <a:stretch>
            <a:fillRect/>
          </a:stretch>
        </p:blipFill>
        <p:spPr>
          <a:xfrm>
            <a:off x="2819399" y="2865320"/>
            <a:ext cx="9067801" cy="3978211"/>
          </a:xfrm>
          <a:prstGeom prst="rect">
            <a:avLst/>
          </a:prstGeom>
        </p:spPr>
      </p:pic>
    </p:spTree>
    <p:extLst>
      <p:ext uri="{BB962C8B-B14F-4D97-AF65-F5344CB8AC3E}">
        <p14:creationId xmlns:p14="http://schemas.microsoft.com/office/powerpoint/2010/main" val="22189211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9" decel="100000" fill="hold"/>
                                        <p:tgtEl>
                                          <p:spTgt spid="4"/>
                                        </p:tgtEl>
                                        <p:attrNameLst>
                                          <p:attrName>ppt_y</p:attrName>
                                        </p:attrNameLst>
                                      </p:cBhvr>
                                      <p:tavLst>
                                        <p:tav tm="0">
                                          <p:val>
                                            <p:strVal val="#ppt_y+1"/>
                                          </p:val>
                                        </p:tav>
                                        <p:tav tm="100000">
                                          <p:val>
                                            <p:strVal val="#ppt_y-.03"/>
                                          </p:val>
                                        </p:tav>
                                      </p:tavLst>
                                    </p:anim>
                                    <p:anim calcmode="lin" valueType="num">
                                      <p:cBhvr>
                                        <p:cTn id="10" dur="1" accel="100000" fill="hold">
                                          <p:stCondLst>
                                            <p:cond delay="9"/>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
                                        <p:tgtEl>
                                          <p:spTgt spid="11"/>
                                        </p:tgtEl>
                                      </p:cBhvr>
                                    </p:animEffect>
                                    <p:anim calcmode="lin" valueType="num">
                                      <p:cBhvr>
                                        <p:cTn id="16" dur="10" fill="hold"/>
                                        <p:tgtEl>
                                          <p:spTgt spid="11"/>
                                        </p:tgtEl>
                                        <p:attrNameLst>
                                          <p:attrName>ppt_x</p:attrName>
                                        </p:attrNameLst>
                                      </p:cBhvr>
                                      <p:tavLst>
                                        <p:tav tm="0">
                                          <p:val>
                                            <p:strVal val="#ppt_x"/>
                                          </p:val>
                                        </p:tav>
                                        <p:tav tm="100000">
                                          <p:val>
                                            <p:strVal val="#ppt_x"/>
                                          </p:val>
                                        </p:tav>
                                      </p:tavLst>
                                    </p:anim>
                                    <p:anim calcmode="lin" valueType="num">
                                      <p:cBhvr>
                                        <p:cTn id="17" dur="9" decel="100000" fill="hold"/>
                                        <p:tgtEl>
                                          <p:spTgt spid="11"/>
                                        </p:tgtEl>
                                        <p:attrNameLst>
                                          <p:attrName>ppt_y</p:attrName>
                                        </p:attrNameLst>
                                      </p:cBhvr>
                                      <p:tavLst>
                                        <p:tav tm="0">
                                          <p:val>
                                            <p:strVal val="#ppt_y+1"/>
                                          </p:val>
                                        </p:tav>
                                        <p:tav tm="100000">
                                          <p:val>
                                            <p:strVal val="#ppt_y-.03"/>
                                          </p:val>
                                        </p:tav>
                                      </p:tavLst>
                                    </p:anim>
                                    <p:anim calcmode="lin" valueType="num">
                                      <p:cBhvr>
                                        <p:cTn id="18" dur="1" accel="100000" fill="hold">
                                          <p:stCondLst>
                                            <p:cond delay="9"/>
                                          </p:stCondLst>
                                        </p:cTn>
                                        <p:tgtEl>
                                          <p:spTgt spid="11"/>
                                        </p:tgtEl>
                                        <p:attrNameLst>
                                          <p:attrName>ppt_y</p:attrName>
                                        </p:attrNameLst>
                                      </p:cBhvr>
                                      <p:tavLst>
                                        <p:tav tm="0">
                                          <p:val>
                                            <p:strVal val="#ppt_y-.03"/>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1" fill="hold" grpId="0" nodeType="clickEffect">
                                  <p:stCondLst>
                                    <p:cond delay="0"/>
                                  </p:stCondLst>
                                  <p:childTnLst>
                                    <p:anim calcmode="lin" valueType="num">
                                      <p:cBhvr additive="base">
                                        <p:cTn id="25" dur="1000"/>
                                        <p:tgtEl>
                                          <p:spTgt spid="123920"/>
                                        </p:tgtEl>
                                        <p:attrNameLst>
                                          <p:attrName>ppt_x</p:attrName>
                                        </p:attrNameLst>
                                      </p:cBhvr>
                                      <p:tavLst>
                                        <p:tav tm="0">
                                          <p:val>
                                            <p:strVal val="ppt_x"/>
                                          </p:val>
                                        </p:tav>
                                        <p:tav tm="100000">
                                          <p:val>
                                            <p:strVal val="ppt_x"/>
                                          </p:val>
                                        </p:tav>
                                      </p:tavLst>
                                    </p:anim>
                                    <p:anim calcmode="lin" valueType="num">
                                      <p:cBhvr additive="base">
                                        <p:cTn id="26" dur="1000"/>
                                        <p:tgtEl>
                                          <p:spTgt spid="123920"/>
                                        </p:tgtEl>
                                        <p:attrNameLst>
                                          <p:attrName>ppt_y</p:attrName>
                                        </p:attrNameLst>
                                      </p:cBhvr>
                                      <p:tavLst>
                                        <p:tav tm="0">
                                          <p:val>
                                            <p:strVal val="ppt_y"/>
                                          </p:val>
                                        </p:tav>
                                        <p:tav tm="100000">
                                          <p:val>
                                            <p:strVal val="0-ppt_h/2"/>
                                          </p:val>
                                        </p:tav>
                                      </p:tavLst>
                                    </p:anim>
                                    <p:set>
                                      <p:cBhvr>
                                        <p:cTn id="27" dur="1" fill="hold">
                                          <p:stCondLst>
                                            <p:cond delay="999"/>
                                          </p:stCondLst>
                                        </p:cTn>
                                        <p:tgtEl>
                                          <p:spTgt spid="12392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par>
                          <p:cTn id="28" fill="hold" nodeType="afterGroup">
                            <p:stCondLst>
                              <p:cond delay="1000"/>
                            </p:stCondLst>
                            <p:childTnLst>
                              <p:par>
                                <p:cTn id="29" presetID="2" presetClass="exit" presetSubtype="1" fill="hold" grpId="0" nodeType="afterEffect">
                                  <p:stCondLst>
                                    <p:cond delay="0"/>
                                  </p:stCondLst>
                                  <p:childTnLst>
                                    <p:anim calcmode="lin" valueType="num">
                                      <p:cBhvr additive="base">
                                        <p:cTn id="30" dur="1000"/>
                                        <p:tgtEl>
                                          <p:spTgt spid="123919"/>
                                        </p:tgtEl>
                                        <p:attrNameLst>
                                          <p:attrName>ppt_x</p:attrName>
                                        </p:attrNameLst>
                                      </p:cBhvr>
                                      <p:tavLst>
                                        <p:tav tm="0">
                                          <p:val>
                                            <p:strVal val="ppt_x"/>
                                          </p:val>
                                        </p:tav>
                                        <p:tav tm="100000">
                                          <p:val>
                                            <p:strVal val="ppt_x"/>
                                          </p:val>
                                        </p:tav>
                                      </p:tavLst>
                                    </p:anim>
                                    <p:anim calcmode="lin" valueType="num">
                                      <p:cBhvr additive="base">
                                        <p:cTn id="31" dur="1000"/>
                                        <p:tgtEl>
                                          <p:spTgt spid="123919"/>
                                        </p:tgtEl>
                                        <p:attrNameLst>
                                          <p:attrName>ppt_y</p:attrName>
                                        </p:attrNameLst>
                                      </p:cBhvr>
                                      <p:tavLst>
                                        <p:tav tm="0">
                                          <p:val>
                                            <p:strVal val="ppt_y"/>
                                          </p:val>
                                        </p:tav>
                                        <p:tav tm="100000">
                                          <p:val>
                                            <p:strVal val="0-ppt_h/2"/>
                                          </p:val>
                                        </p:tav>
                                      </p:tavLst>
                                    </p:anim>
                                    <p:set>
                                      <p:cBhvr>
                                        <p:cTn id="32" dur="1" fill="hold">
                                          <p:stCondLst>
                                            <p:cond delay="999"/>
                                          </p:stCondLst>
                                        </p:cTn>
                                        <p:tgtEl>
                                          <p:spTgt spid="12391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3" fill="hold" nodeType="afterGroup">
                            <p:stCondLst>
                              <p:cond delay="2000"/>
                            </p:stCondLst>
                            <p:childTnLst>
                              <p:par>
                                <p:cTn id="34" presetID="2" presetClass="exit" presetSubtype="1" fill="hold" grpId="0" nodeType="afterEffect">
                                  <p:stCondLst>
                                    <p:cond delay="0"/>
                                  </p:stCondLst>
                                  <p:childTnLst>
                                    <p:anim calcmode="lin" valueType="num">
                                      <p:cBhvr additive="base">
                                        <p:cTn id="35" dur="1000"/>
                                        <p:tgtEl>
                                          <p:spTgt spid="123918"/>
                                        </p:tgtEl>
                                        <p:attrNameLst>
                                          <p:attrName>ppt_x</p:attrName>
                                        </p:attrNameLst>
                                      </p:cBhvr>
                                      <p:tavLst>
                                        <p:tav tm="0">
                                          <p:val>
                                            <p:strVal val="ppt_x"/>
                                          </p:val>
                                        </p:tav>
                                        <p:tav tm="100000">
                                          <p:val>
                                            <p:strVal val="ppt_x"/>
                                          </p:val>
                                        </p:tav>
                                      </p:tavLst>
                                    </p:anim>
                                    <p:anim calcmode="lin" valueType="num">
                                      <p:cBhvr additive="base">
                                        <p:cTn id="36" dur="1000"/>
                                        <p:tgtEl>
                                          <p:spTgt spid="123918"/>
                                        </p:tgtEl>
                                        <p:attrNameLst>
                                          <p:attrName>ppt_y</p:attrName>
                                        </p:attrNameLst>
                                      </p:cBhvr>
                                      <p:tavLst>
                                        <p:tav tm="0">
                                          <p:val>
                                            <p:strVal val="ppt_y"/>
                                          </p:val>
                                        </p:tav>
                                        <p:tav tm="100000">
                                          <p:val>
                                            <p:strVal val="0-ppt_h/2"/>
                                          </p:val>
                                        </p:tav>
                                      </p:tavLst>
                                    </p:anim>
                                    <p:set>
                                      <p:cBhvr>
                                        <p:cTn id="37" dur="1" fill="hold">
                                          <p:stCondLst>
                                            <p:cond delay="999"/>
                                          </p:stCondLst>
                                        </p:cTn>
                                        <p:tgtEl>
                                          <p:spTgt spid="123918"/>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8" fill="hold" nodeType="afterGroup">
                            <p:stCondLst>
                              <p:cond delay="3000"/>
                            </p:stCondLst>
                            <p:childTnLst>
                              <p:par>
                                <p:cTn id="39" presetID="2" presetClass="exit" presetSubtype="1" fill="hold" grpId="0" nodeType="afterEffect">
                                  <p:stCondLst>
                                    <p:cond delay="200"/>
                                  </p:stCondLst>
                                  <p:childTnLst>
                                    <p:anim calcmode="lin" valueType="num">
                                      <p:cBhvr additive="base">
                                        <p:cTn id="40" dur="1000"/>
                                        <p:tgtEl>
                                          <p:spTgt spid="123917"/>
                                        </p:tgtEl>
                                        <p:attrNameLst>
                                          <p:attrName>ppt_x</p:attrName>
                                        </p:attrNameLst>
                                      </p:cBhvr>
                                      <p:tavLst>
                                        <p:tav tm="0">
                                          <p:val>
                                            <p:strVal val="ppt_x"/>
                                          </p:val>
                                        </p:tav>
                                        <p:tav tm="100000">
                                          <p:val>
                                            <p:strVal val="ppt_x"/>
                                          </p:val>
                                        </p:tav>
                                      </p:tavLst>
                                    </p:anim>
                                    <p:anim calcmode="lin" valueType="num">
                                      <p:cBhvr additive="base">
                                        <p:cTn id="41" dur="1000"/>
                                        <p:tgtEl>
                                          <p:spTgt spid="123917"/>
                                        </p:tgtEl>
                                        <p:attrNameLst>
                                          <p:attrName>ppt_y</p:attrName>
                                        </p:attrNameLst>
                                      </p:cBhvr>
                                      <p:tavLst>
                                        <p:tav tm="0">
                                          <p:val>
                                            <p:strVal val="ppt_y"/>
                                          </p:val>
                                        </p:tav>
                                        <p:tav tm="100000">
                                          <p:val>
                                            <p:strVal val="0-ppt_h/2"/>
                                          </p:val>
                                        </p:tav>
                                      </p:tavLst>
                                    </p:anim>
                                    <p:set>
                                      <p:cBhvr>
                                        <p:cTn id="42" dur="1" fill="hold">
                                          <p:stCondLst>
                                            <p:cond delay="999"/>
                                          </p:stCondLst>
                                        </p:cTn>
                                        <p:tgtEl>
                                          <p:spTgt spid="123917"/>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3" fill="hold" nodeType="afterGroup">
                            <p:stCondLst>
                              <p:cond delay="4200"/>
                            </p:stCondLst>
                            <p:childTnLst>
                              <p:par>
                                <p:cTn id="44" presetID="2" presetClass="exit" presetSubtype="1" fill="hold" grpId="0" nodeType="afterEffect">
                                  <p:stCondLst>
                                    <p:cond delay="0"/>
                                  </p:stCondLst>
                                  <p:childTnLst>
                                    <p:anim calcmode="lin" valueType="num">
                                      <p:cBhvr additive="base">
                                        <p:cTn id="45" dur="1000"/>
                                        <p:tgtEl>
                                          <p:spTgt spid="123916"/>
                                        </p:tgtEl>
                                        <p:attrNameLst>
                                          <p:attrName>ppt_x</p:attrName>
                                        </p:attrNameLst>
                                      </p:cBhvr>
                                      <p:tavLst>
                                        <p:tav tm="0">
                                          <p:val>
                                            <p:strVal val="ppt_x"/>
                                          </p:val>
                                        </p:tav>
                                        <p:tav tm="100000">
                                          <p:val>
                                            <p:strVal val="ppt_x"/>
                                          </p:val>
                                        </p:tav>
                                      </p:tavLst>
                                    </p:anim>
                                    <p:anim calcmode="lin" valueType="num">
                                      <p:cBhvr additive="base">
                                        <p:cTn id="46" dur="1000"/>
                                        <p:tgtEl>
                                          <p:spTgt spid="123916"/>
                                        </p:tgtEl>
                                        <p:attrNameLst>
                                          <p:attrName>ppt_y</p:attrName>
                                        </p:attrNameLst>
                                      </p:cBhvr>
                                      <p:tavLst>
                                        <p:tav tm="0">
                                          <p:val>
                                            <p:strVal val="ppt_y"/>
                                          </p:val>
                                        </p:tav>
                                        <p:tav tm="100000">
                                          <p:val>
                                            <p:strVal val="0-ppt_h/2"/>
                                          </p:val>
                                        </p:tav>
                                      </p:tavLst>
                                    </p:anim>
                                    <p:set>
                                      <p:cBhvr>
                                        <p:cTn id="47" dur="1" fill="hold">
                                          <p:stCondLst>
                                            <p:cond delay="999"/>
                                          </p:stCondLst>
                                        </p:cTn>
                                        <p:tgtEl>
                                          <p:spTgt spid="12391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8" fill="hold" nodeType="afterGroup">
                            <p:stCondLst>
                              <p:cond delay="5200"/>
                            </p:stCondLst>
                            <p:childTnLst>
                              <p:par>
                                <p:cTn id="49" presetID="3" presetClass="entr" presetSubtype="10" fill="hold" grpId="0" nodeType="afterEffect">
                                  <p:stCondLst>
                                    <p:cond delay="0"/>
                                  </p:stCondLst>
                                  <p:childTnLst>
                                    <p:set>
                                      <p:cBhvr>
                                        <p:cTn id="50" dur="1" fill="hold">
                                          <p:stCondLst>
                                            <p:cond delay="0"/>
                                          </p:stCondLst>
                                        </p:cTn>
                                        <p:tgtEl>
                                          <p:spTgt spid="123915"/>
                                        </p:tgtEl>
                                        <p:attrNameLst>
                                          <p:attrName>style.visibility</p:attrName>
                                        </p:attrNameLst>
                                      </p:cBhvr>
                                      <p:to>
                                        <p:strVal val="visible"/>
                                      </p:to>
                                    </p:set>
                                    <p:animEffect transition="in" filter="blinds(horizontal)">
                                      <p:cBhvr>
                                        <p:cTn id="51" dur="10"/>
                                        <p:tgtEl>
                                          <p:spTgt spid="123915"/>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 fill="hold"/>
                                        <p:tgtEl>
                                          <p:spTgt spid="12"/>
                                        </p:tgtEl>
                                        <p:attrNameLst>
                                          <p:attrName>ppt_w</p:attrName>
                                        </p:attrNameLst>
                                      </p:cBhvr>
                                      <p:tavLst>
                                        <p:tav tm="0">
                                          <p:val>
                                            <p:fltVal val="0"/>
                                          </p:val>
                                        </p:tav>
                                        <p:tav tm="100000">
                                          <p:val>
                                            <p:strVal val="#ppt_w"/>
                                          </p:val>
                                        </p:tav>
                                      </p:tavLst>
                                    </p:anim>
                                    <p:anim calcmode="lin" valueType="num">
                                      <p:cBhvr>
                                        <p:cTn id="57" dur="10" fill="hold"/>
                                        <p:tgtEl>
                                          <p:spTgt spid="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3915" grpId="0" animBg="1"/>
      <p:bldP spid="123916" grpId="0" animBg="1"/>
      <p:bldP spid="123917" grpId="0" animBg="1"/>
      <p:bldP spid="123918" grpId="0" animBg="1"/>
      <p:bldP spid="123919" grpId="0" animBg="1"/>
      <p:bldP spid="123920" grpId="0" animBg="1"/>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30" y="-30145"/>
            <a:ext cx="11963400" cy="6858000"/>
          </a:xfrm>
          <a:prstGeom prst="rect">
            <a:avLst/>
          </a:prstGeom>
        </p:spPr>
      </p:pic>
      <p:pic>
        <p:nvPicPr>
          <p:cNvPr id="45059" name="Picture 3" descr="DSC03249"/>
          <p:cNvPicPr>
            <a:picLocks noChangeAspect="1" noChangeArrowheads="1"/>
          </p:cNvPicPr>
          <p:nvPr/>
        </p:nvPicPr>
        <p:blipFill>
          <a:blip r:embed="rId4">
            <a:lum bright="6000" contrast="30000"/>
            <a:extLst>
              <a:ext uri="{28A0092B-C50C-407E-A947-70E740481C1C}">
                <a14:useLocalDpi xmlns:a14="http://schemas.microsoft.com/office/drawing/2010/main" val="0"/>
              </a:ext>
            </a:extLst>
          </a:blip>
          <a:srcRect/>
          <a:stretch>
            <a:fillRect/>
          </a:stretch>
        </p:blipFill>
        <p:spPr bwMode="auto">
          <a:xfrm>
            <a:off x="3581400" y="5638800"/>
            <a:ext cx="228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DSC03250"/>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a:off x="1371600" y="5638800"/>
            <a:ext cx="2209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DSC03248"/>
          <p:cNvPicPr>
            <a:picLocks noChangeAspect="1" noChangeArrowheads="1"/>
          </p:cNvPicPr>
          <p:nvPr/>
        </p:nvPicPr>
        <p:blipFill>
          <a:blip r:embed="rId6">
            <a:lum bright="6000" contrast="30000"/>
            <a:extLst>
              <a:ext uri="{28A0092B-C50C-407E-A947-70E740481C1C}">
                <a14:useLocalDpi xmlns:a14="http://schemas.microsoft.com/office/drawing/2010/main" val="0"/>
              </a:ext>
            </a:extLst>
          </a:blip>
          <a:srcRect/>
          <a:stretch>
            <a:fillRect/>
          </a:stretch>
        </p:blipFill>
        <p:spPr bwMode="auto">
          <a:xfrm>
            <a:off x="5867400" y="5638800"/>
            <a:ext cx="228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DSC03252"/>
          <p:cNvPicPr>
            <a:picLocks noChangeAspect="1" noChangeArrowheads="1"/>
          </p:cNvPicPr>
          <p:nvPr/>
        </p:nvPicPr>
        <p:blipFill>
          <a:blip r:embed="rId7">
            <a:lum bright="6000" contrast="30000"/>
            <a:extLst>
              <a:ext uri="{28A0092B-C50C-407E-A947-70E740481C1C}">
                <a14:useLocalDpi xmlns:a14="http://schemas.microsoft.com/office/drawing/2010/main" val="0"/>
              </a:ext>
            </a:extLst>
          </a:blip>
          <a:srcRect/>
          <a:stretch>
            <a:fillRect/>
          </a:stretch>
        </p:blipFill>
        <p:spPr bwMode="auto">
          <a:xfrm>
            <a:off x="8153400" y="5638800"/>
            <a:ext cx="236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bwMode="auto">
          <a:xfrm rot="21156393">
            <a:off x="3666703" y="4235473"/>
            <a:ext cx="1269746" cy="251772"/>
          </a:xfrm>
          <a:custGeom>
            <a:avLst/>
            <a:gdLst>
              <a:gd name="connsiteX0" fmla="*/ 56996 w 1363408"/>
              <a:gd name="connsiteY0" fmla="*/ 342907 h 342907"/>
              <a:gd name="connsiteX1" fmla="*/ 137383 w 1363408"/>
              <a:gd name="connsiteY1" fmla="*/ 21360 h 342907"/>
              <a:gd name="connsiteX2" fmla="*/ 1252750 w 1363408"/>
              <a:gd name="connsiteY2" fmla="*/ 31408 h 342907"/>
              <a:gd name="connsiteX3" fmla="*/ 1262798 w 1363408"/>
              <a:gd name="connsiteY3" fmla="*/ 41457 h 342907"/>
            </a:gdLst>
            <a:ahLst/>
            <a:cxnLst>
              <a:cxn ang="0">
                <a:pos x="connsiteX0" y="connsiteY0"/>
              </a:cxn>
              <a:cxn ang="0">
                <a:pos x="connsiteX1" y="connsiteY1"/>
              </a:cxn>
              <a:cxn ang="0">
                <a:pos x="connsiteX2" y="connsiteY2"/>
              </a:cxn>
              <a:cxn ang="0">
                <a:pos x="connsiteX3" y="connsiteY3"/>
              </a:cxn>
            </a:cxnLst>
            <a:rect l="l" t="t" r="r" b="b"/>
            <a:pathLst>
              <a:path w="1363408" h="342907">
                <a:moveTo>
                  <a:pt x="56996" y="342907"/>
                </a:moveTo>
                <a:cubicBezTo>
                  <a:pt x="-2457" y="208091"/>
                  <a:pt x="-61909" y="73276"/>
                  <a:pt x="137383" y="21360"/>
                </a:cubicBezTo>
                <a:cubicBezTo>
                  <a:pt x="336675" y="-30556"/>
                  <a:pt x="1065181" y="28059"/>
                  <a:pt x="1252750" y="31408"/>
                </a:cubicBezTo>
                <a:cubicBezTo>
                  <a:pt x="1440319" y="34757"/>
                  <a:pt x="1351558" y="38107"/>
                  <a:pt x="1262798" y="41457"/>
                </a:cubicBezTo>
              </a:path>
            </a:pathLst>
          </a:cu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800" i="0" u="none" strike="noStrike" normalizeH="0" baseline="0">
              <a:ln w="0"/>
              <a:solidFill>
                <a:srgbClr val="FFFFCC"/>
              </a:solidFill>
              <a:effectLst>
                <a:outerShdw blurRad="38100" dist="25400" dir="5400000" algn="ctr" rotWithShape="0">
                  <a:srgbClr val="6E747A">
                    <a:alpha val="43000"/>
                  </a:srgbClr>
                </a:outerShdw>
              </a:effectLst>
              <a:latin typeface="Times New Roman" panose="02020603050405020304" pitchFamily="18" charset="0"/>
            </a:endParaRPr>
          </a:p>
        </p:txBody>
      </p:sp>
      <p:sp>
        <p:nvSpPr>
          <p:cNvPr id="7" name="TextBox 6"/>
          <p:cNvSpPr txBox="1"/>
          <p:nvPr/>
        </p:nvSpPr>
        <p:spPr>
          <a:xfrm>
            <a:off x="5875356" y="6502569"/>
            <a:ext cx="2367828" cy="338554"/>
          </a:xfrm>
          <a:prstGeom prst="rect">
            <a:avLst/>
          </a:prstGeom>
          <a:noFill/>
        </p:spPr>
        <p:txBody>
          <a:bodyPr wrap="none" rtlCol="0">
            <a:spAutoFit/>
          </a:bodyPr>
          <a:lstStyle/>
          <a:p>
            <a:r>
              <a:rPr lang="en-US" sz="1600" b="1"/>
              <a:t>a) Dãy núi cao ( An – pơ)</a:t>
            </a:r>
          </a:p>
        </p:txBody>
      </p:sp>
      <p:sp>
        <p:nvSpPr>
          <p:cNvPr id="9" name="TextBox 8"/>
          <p:cNvSpPr txBox="1"/>
          <p:nvPr/>
        </p:nvSpPr>
        <p:spPr>
          <a:xfrm>
            <a:off x="4916424" y="3398855"/>
            <a:ext cx="1901952" cy="369332"/>
          </a:xfrm>
          <a:prstGeom prst="rect">
            <a:avLst/>
          </a:prstGeom>
          <a:solidFill>
            <a:schemeClr val="tx2">
              <a:lumMod val="90000"/>
            </a:schemeClr>
          </a:solidFill>
        </p:spPr>
        <p:txBody>
          <a:bodyPr wrap="square" rtlCol="0">
            <a:spAutoFit/>
          </a:bodyPr>
          <a:lstStyle/>
          <a:p>
            <a:r>
              <a:rPr lang="en-US" b="1">
                <a:solidFill>
                  <a:srgbClr val="0E3A1A"/>
                </a:solidFill>
              </a:rPr>
              <a:t>Đ.B TRUNG ÂU</a:t>
            </a:r>
          </a:p>
        </p:txBody>
      </p:sp>
      <p:sp>
        <p:nvSpPr>
          <p:cNvPr id="10" name="TextBox 9"/>
          <p:cNvSpPr txBox="1"/>
          <p:nvPr/>
        </p:nvSpPr>
        <p:spPr>
          <a:xfrm>
            <a:off x="3920323" y="5873115"/>
            <a:ext cx="1524000" cy="646331"/>
          </a:xfrm>
          <a:prstGeom prst="rect">
            <a:avLst/>
          </a:prstGeom>
          <a:noFill/>
        </p:spPr>
        <p:txBody>
          <a:bodyPr wrap="square" rtlCol="0">
            <a:spAutoFit/>
          </a:bodyPr>
          <a:lstStyle/>
          <a:p>
            <a:r>
              <a:rPr lang="en-US" b="1"/>
              <a:t>b) Đồng bằng</a:t>
            </a:r>
          </a:p>
          <a:p>
            <a:r>
              <a:rPr lang="en-US" b="1"/>
              <a:t> ( Trung Âu)</a:t>
            </a:r>
          </a:p>
        </p:txBody>
      </p:sp>
      <p:sp>
        <p:nvSpPr>
          <p:cNvPr id="16" name="TextBox 15"/>
          <p:cNvSpPr txBox="1"/>
          <p:nvPr/>
        </p:nvSpPr>
        <p:spPr>
          <a:xfrm>
            <a:off x="1527349" y="6025515"/>
            <a:ext cx="1964267" cy="584775"/>
          </a:xfrm>
          <a:prstGeom prst="rect">
            <a:avLst/>
          </a:prstGeom>
          <a:noFill/>
        </p:spPr>
        <p:txBody>
          <a:bodyPr wrap="square" rtlCol="0">
            <a:spAutoFit/>
          </a:bodyPr>
          <a:lstStyle/>
          <a:p>
            <a:r>
              <a:rPr lang="en-US" sz="1600" b="1"/>
              <a:t>c) Phi - ro ( Bán đảo </a:t>
            </a:r>
          </a:p>
          <a:p>
            <a:r>
              <a:rPr lang="en-US" sz="1600" b="1"/>
              <a:t>Xcan - đi - na - vơ)</a:t>
            </a:r>
          </a:p>
        </p:txBody>
      </p:sp>
      <p:sp>
        <p:nvSpPr>
          <p:cNvPr id="28" name="TextBox 27"/>
          <p:cNvSpPr txBox="1"/>
          <p:nvPr/>
        </p:nvSpPr>
        <p:spPr>
          <a:xfrm>
            <a:off x="8259526" y="5671999"/>
            <a:ext cx="2149948" cy="584775"/>
          </a:xfrm>
          <a:prstGeom prst="rect">
            <a:avLst/>
          </a:prstGeom>
          <a:noFill/>
        </p:spPr>
        <p:txBody>
          <a:bodyPr wrap="none" rtlCol="0">
            <a:spAutoFit/>
          </a:bodyPr>
          <a:lstStyle/>
          <a:p>
            <a:pPr algn="ctr"/>
            <a:r>
              <a:rPr lang="en-US" sz="1600" b="1"/>
              <a:t>d) Rừng lá kim( Đồng </a:t>
            </a:r>
          </a:p>
          <a:p>
            <a:pPr algn="ctr"/>
            <a:r>
              <a:rPr lang="en-US" sz="1600" b="1"/>
              <a:t>bằng Đông Âu)</a:t>
            </a:r>
          </a:p>
        </p:txBody>
      </p:sp>
    </p:spTree>
    <p:extLst>
      <p:ext uri="{BB962C8B-B14F-4D97-AF65-F5344CB8AC3E}">
        <p14:creationId xmlns:p14="http://schemas.microsoft.com/office/powerpoint/2010/main" val="237934787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3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27" presetClass="emph" presetSubtype="0" repeatCount="3000" fill="remove" grpId="1" nodeType="withEffect">
                                  <p:stCondLst>
                                    <p:cond delay="0"/>
                                  </p:stCondLst>
                                  <p:childTnLst>
                                    <p:animClr clrSpc="rgb" dir="cw">
                                      <p:cBhvr override="childStyle">
                                        <p:cTn id="12" dur="250" autoRev="1" fill="remove"/>
                                        <p:tgtEl>
                                          <p:spTgt spid="6"/>
                                        </p:tgtEl>
                                        <p:attrNameLst>
                                          <p:attrName>style.color</p:attrName>
                                        </p:attrNameLst>
                                      </p:cBhvr>
                                      <p:to>
                                        <a:schemeClr val="bg1"/>
                                      </p:to>
                                    </p:animClr>
                                    <p:animClr clrSpc="rgb" dir="cw">
                                      <p:cBhvr>
                                        <p:cTn id="13" dur="250" autoRev="1" fill="remove"/>
                                        <p:tgtEl>
                                          <p:spTgt spid="6"/>
                                        </p:tgtEl>
                                        <p:attrNameLst>
                                          <p:attrName>fillcolor</p:attrName>
                                        </p:attrNameLst>
                                      </p:cBhvr>
                                      <p:to>
                                        <a:schemeClr val="bg1"/>
                                      </p:to>
                                    </p:animClr>
                                    <p:set>
                                      <p:cBhvr>
                                        <p:cTn id="14" dur="250" autoRev="1" fill="remove"/>
                                        <p:tgtEl>
                                          <p:spTgt spid="6"/>
                                        </p:tgtEl>
                                        <p:attrNameLst>
                                          <p:attrName>fill.type</p:attrName>
                                        </p:attrNameLst>
                                      </p:cBhvr>
                                      <p:to>
                                        <p:strVal val="solid"/>
                                      </p:to>
                                    </p:set>
                                    <p:set>
                                      <p:cBhvr>
                                        <p:cTn id="15" dur="250" autoRev="1" fill="remove"/>
                                        <p:tgtEl>
                                          <p:spTgt spid="6"/>
                                        </p:tgtEl>
                                        <p:attrNameLst>
                                          <p:attrName>fill.on</p:attrName>
                                        </p:attrNameLst>
                                      </p:cBhvr>
                                      <p:to>
                                        <p:strVal val="true"/>
                                      </p:to>
                                    </p:set>
                                  </p:childTnLst>
                                </p:cTn>
                              </p:par>
                              <p:par>
                                <p:cTn id="16" presetID="56" presetClass="path" presetSubtype="0" accel="50000" decel="50000" fill="hold" nodeType="withEffect">
                                  <p:stCondLst>
                                    <p:cond delay="0"/>
                                  </p:stCondLst>
                                  <p:childTnLst>
                                    <p:animMotion origin="layout" path="M 0.02244 -0.04444 L -0.22756 -0.26667 " pathEditMode="relative" rAng="0" ptsTypes="AA">
                                      <p:cBhvr>
                                        <p:cTn id="17" dur="2000" fill="hold"/>
                                        <p:tgtEl>
                                          <p:spTgt spid="45061"/>
                                        </p:tgtEl>
                                        <p:attrNameLst>
                                          <p:attrName>ppt_x</p:attrName>
                                          <p:attrName>ppt_y</p:attrName>
                                        </p:attrNameLst>
                                      </p:cBhvr>
                                      <p:rCtr x="-12500" y="-11111"/>
                                    </p:animMotion>
                                  </p:childTnLst>
                                </p:cTn>
                              </p:par>
                              <p:par>
                                <p:cTn id="18" presetID="64" presetClass="path" presetSubtype="0" accel="50000" decel="50000" fill="hold" grpId="1" nodeType="withEffect">
                                  <p:stCondLst>
                                    <p:cond delay="0"/>
                                  </p:stCondLst>
                                  <p:childTnLst>
                                    <p:animMotion origin="layout" path="M -3.54701E-6 4.81481E-6 L -0.22128 -0.31968 " pathEditMode="relative" rAng="0" ptsTypes="AA">
                                      <p:cBhvr>
                                        <p:cTn id="19" dur="2000" fill="hold"/>
                                        <p:tgtEl>
                                          <p:spTgt spid="7"/>
                                        </p:tgtEl>
                                        <p:attrNameLst>
                                          <p:attrName>ppt_x</p:attrName>
                                          <p:attrName>ppt_y</p:attrName>
                                        </p:attrNameLst>
                                      </p:cBhvr>
                                      <p:rCtr x="-11071" y="-15995"/>
                                    </p:animMotion>
                                  </p:childTnLst>
                                </p:cTn>
                              </p:par>
                              <p:par>
                                <p:cTn id="20" presetID="10" presetClass="exit" presetSubtype="0" fill="hold" grpId="2"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nodeType="clickEffect">
                                  <p:stCondLst>
                                    <p:cond delay="0"/>
                                  </p:stCondLst>
                                  <p:childTnLst>
                                    <p:animMotion origin="layout" path="M 4.10256E-6 -1.11111E-6 L 0.13862 -0.38773 " pathEditMode="relative" rAng="0" ptsTypes="AA">
                                      <p:cBhvr>
                                        <p:cTn id="31" dur="2000" fill="hold"/>
                                        <p:tgtEl>
                                          <p:spTgt spid="45059"/>
                                        </p:tgtEl>
                                        <p:attrNameLst>
                                          <p:attrName>ppt_x</p:attrName>
                                          <p:attrName>ppt_y</p:attrName>
                                        </p:attrNameLst>
                                      </p:cBhvr>
                                      <p:rCtr x="6931" y="-19398"/>
                                    </p:animMotion>
                                  </p:childTnLst>
                                </p:cTn>
                              </p:par>
                              <p:par>
                                <p:cTn id="32" presetID="64" presetClass="path" presetSubtype="0" accel="50000" decel="50000" fill="hold" grpId="0" nodeType="withEffect">
                                  <p:stCondLst>
                                    <p:cond delay="0"/>
                                  </p:stCondLst>
                                  <p:childTnLst>
                                    <p:animMotion origin="layout" path="M -1.28205E-7 -2.22222E-6 L 0.11899 -0.38125 " pathEditMode="relative" rAng="0" ptsTypes="AA">
                                      <p:cBhvr>
                                        <p:cTn id="33" dur="2000" fill="hold"/>
                                        <p:tgtEl>
                                          <p:spTgt spid="10"/>
                                        </p:tgtEl>
                                        <p:attrNameLst>
                                          <p:attrName>ppt_x</p:attrName>
                                          <p:attrName>ppt_y</p:attrName>
                                        </p:attrNameLst>
                                      </p:cBhvr>
                                      <p:rCtr x="5943" y="-19074"/>
                                    </p:animMotion>
                                  </p:childTnLst>
                                </p:cTn>
                              </p:par>
                              <p:par>
                                <p:cTn id="34" presetID="6" presetClass="exit" presetSubtype="32" fill="hold" grpId="1" nodeType="withEffect">
                                  <p:stCondLst>
                                    <p:cond delay="0"/>
                                  </p:stCondLst>
                                  <p:childTnLst>
                                    <p:animEffect transition="out" filter="circle(out)">
                                      <p:cBhvr>
                                        <p:cTn id="35" dur="2000"/>
                                        <p:tgtEl>
                                          <p:spTgt spid="9"/>
                                        </p:tgtEl>
                                      </p:cBhvr>
                                    </p:animEffect>
                                    <p:set>
                                      <p:cBhvr>
                                        <p:cTn id="36"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p:bldP spid="7" grpId="1"/>
      <p:bldP spid="9" grpId="0" animBg="1"/>
      <p:bldP spid="9" grpId="1"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39330" y="2021623"/>
            <a:ext cx="8939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2" panose="05020102010507070707" pitchFamily="18" charset="2"/>
              <a:buNone/>
            </a:pPr>
            <a:r>
              <a:rPr lang="en-US" altLang="en-US" sz="4000">
                <a:solidFill>
                  <a:srgbClr val="000000"/>
                </a:solidFill>
                <a:latin typeface="VNI-Helve" pitchFamily="2" charset="0"/>
              </a:rPr>
              <a:t>  </a:t>
            </a:r>
            <a:endParaRPr lang="vi-VN" altLang="en-US" sz="4000">
              <a:solidFill>
                <a:srgbClr val="000000"/>
              </a:solidFill>
              <a:latin typeface="VNI-Helve" pitchFamily="2" charset="0"/>
            </a:endParaRPr>
          </a:p>
        </p:txBody>
      </p:sp>
      <p:sp>
        <p:nvSpPr>
          <p:cNvPr id="123915" name="AutoShape 11"/>
          <p:cNvSpPr>
            <a:spLocks noChangeArrowheads="1"/>
          </p:cNvSpPr>
          <p:nvPr/>
        </p:nvSpPr>
        <p:spPr bwMode="auto">
          <a:xfrm>
            <a:off x="9922169" y="360474"/>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Hết giờ</a:t>
            </a:r>
          </a:p>
        </p:txBody>
      </p:sp>
      <p:sp>
        <p:nvSpPr>
          <p:cNvPr id="123916" name="AutoShape 12"/>
          <p:cNvSpPr>
            <a:spLocks noChangeArrowheads="1"/>
          </p:cNvSpPr>
          <p:nvPr/>
        </p:nvSpPr>
        <p:spPr bwMode="auto">
          <a:xfrm>
            <a:off x="9919855" y="360474"/>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1</a:t>
            </a:r>
          </a:p>
        </p:txBody>
      </p:sp>
      <p:sp>
        <p:nvSpPr>
          <p:cNvPr id="123917" name="AutoShape 13"/>
          <p:cNvSpPr>
            <a:spLocks noChangeArrowheads="1"/>
          </p:cNvSpPr>
          <p:nvPr/>
        </p:nvSpPr>
        <p:spPr bwMode="auto">
          <a:xfrm>
            <a:off x="9912565" y="350083"/>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2</a:t>
            </a:r>
          </a:p>
        </p:txBody>
      </p:sp>
      <p:sp>
        <p:nvSpPr>
          <p:cNvPr id="123918" name="AutoShape 14"/>
          <p:cNvSpPr>
            <a:spLocks noChangeArrowheads="1"/>
          </p:cNvSpPr>
          <p:nvPr/>
        </p:nvSpPr>
        <p:spPr bwMode="auto">
          <a:xfrm>
            <a:off x="9919130" y="360474"/>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3</a:t>
            </a:r>
          </a:p>
        </p:txBody>
      </p:sp>
      <p:sp>
        <p:nvSpPr>
          <p:cNvPr id="123919" name="AutoShape 15"/>
          <p:cNvSpPr>
            <a:spLocks noChangeArrowheads="1"/>
          </p:cNvSpPr>
          <p:nvPr/>
        </p:nvSpPr>
        <p:spPr bwMode="auto">
          <a:xfrm>
            <a:off x="9892870" y="360474"/>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4</a:t>
            </a:r>
          </a:p>
        </p:txBody>
      </p:sp>
      <p:sp>
        <p:nvSpPr>
          <p:cNvPr id="123920" name="AutoShape 16"/>
          <p:cNvSpPr>
            <a:spLocks noChangeArrowheads="1"/>
          </p:cNvSpPr>
          <p:nvPr/>
        </p:nvSpPr>
        <p:spPr bwMode="auto">
          <a:xfrm>
            <a:off x="9906000" y="360474"/>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5</a:t>
            </a:r>
          </a:p>
        </p:txBody>
      </p:sp>
      <p:sp>
        <p:nvSpPr>
          <p:cNvPr id="5129" name="WordArt 6"/>
          <p:cNvSpPr>
            <a:spLocks noChangeArrowheads="1" noChangeShapeType="1" noTextEdit="1"/>
          </p:cNvSpPr>
          <p:nvPr/>
        </p:nvSpPr>
        <p:spPr bwMode="auto">
          <a:xfrm>
            <a:off x="2971800" y="381000"/>
            <a:ext cx="6403975" cy="1504950"/>
          </a:xfrm>
          <a:prstGeom prst="rect">
            <a:avLst/>
          </a:prstGeom>
        </p:spPr>
        <p:txBody>
          <a:bodyPr wrap="none" fromWordArt="1">
            <a:prstTxWarp prst="textCanDown">
              <a:avLst>
                <a:gd name="adj" fmla="val 14287"/>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a:r>
              <a:rPr lang="vi-VN" sz="3600" b="1" kern="10">
                <a:ln w="9525">
                  <a:round/>
                  <a:headEnd/>
                  <a:tailEnd/>
                </a:ln>
                <a:gradFill rotWithShape="1">
                  <a:gsLst>
                    <a:gs pos="0">
                      <a:srgbClr val="FFE701"/>
                    </a:gs>
                    <a:gs pos="100000">
                      <a:srgbClr val="FE3E02"/>
                    </a:gs>
                  </a:gsLst>
                  <a:lin ang="4800000" scaled="1"/>
                </a:gradFill>
              </a:rPr>
              <a:t>Trò chơi: </a:t>
            </a:r>
            <a:r>
              <a:rPr lang="en-US" sz="3600" b="1" kern="10">
                <a:ln w="9525">
                  <a:round/>
                  <a:headEnd/>
                  <a:tailEnd/>
                </a:ln>
                <a:gradFill rotWithShape="1">
                  <a:gsLst>
                    <a:gs pos="0">
                      <a:srgbClr val="FFE701"/>
                    </a:gs>
                    <a:gs pos="100000">
                      <a:srgbClr val="FE3E02"/>
                    </a:gs>
                  </a:gsLst>
                  <a:lin ang="4800000" scaled="1"/>
                </a:gradFill>
              </a:rPr>
              <a:t>Ai nhanh ai đúng?</a:t>
            </a:r>
          </a:p>
        </p:txBody>
      </p:sp>
      <p:sp>
        <p:nvSpPr>
          <p:cNvPr id="11" name="Rectangle 10"/>
          <p:cNvSpPr>
            <a:spLocks noChangeArrowheads="1"/>
          </p:cNvSpPr>
          <p:nvPr/>
        </p:nvSpPr>
        <p:spPr bwMode="auto">
          <a:xfrm>
            <a:off x="1447801" y="762001"/>
            <a:ext cx="893921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2" panose="05020102010507070707" pitchFamily="18" charset="2"/>
              <a:buNone/>
            </a:pPr>
            <a:r>
              <a:rPr lang="en-US" altLang="en-US" sz="4000">
                <a:solidFill>
                  <a:srgbClr val="000000"/>
                </a:solidFill>
                <a:latin typeface="VNI-Helve" pitchFamily="2" charset="0"/>
              </a:rPr>
              <a:t>  </a:t>
            </a:r>
            <a:endParaRPr lang="vi-VN" altLang="en-US" sz="4000">
              <a:solidFill>
                <a:srgbClr val="000000"/>
              </a:solidFill>
              <a:latin typeface="VNI-Helve" pitchFamily="2" charset="0"/>
            </a:endParaRPr>
          </a:p>
          <a:p>
            <a:pPr eaLnBrk="1" hangingPunct="1">
              <a:buFont typeface="Wingdings 2" panose="05020102010507070707" pitchFamily="18" charset="2"/>
              <a:buNone/>
            </a:pPr>
            <a:endParaRPr lang="vi-VN" altLang="en-US" sz="4000" b="1">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buFont typeface="Wingdings 2" panose="05020102010507070707" pitchFamily="18" charset="2"/>
              <a:buNone/>
            </a:pPr>
            <a:r>
              <a:rPr lang="en-US" altLang="en-US" sz="2800" b="1">
                <a:solidFill>
                  <a:srgbClr val="002060"/>
                </a:solidFill>
                <a:latin typeface="Times New Roman" panose="02020603050405020304" pitchFamily="18" charset="0"/>
                <a:cs typeface="Times New Roman" panose="02020603050405020304" pitchFamily="18" charset="0"/>
              </a:rPr>
              <a:t>Câu 3:</a:t>
            </a:r>
            <a:r>
              <a:rPr lang="vi-VN" altLang="en-US" sz="2800" b="1">
                <a:solidFill>
                  <a:srgbClr val="002060"/>
                </a:solidFill>
                <a:latin typeface="Times New Roman" panose="02020603050405020304" pitchFamily="18" charset="0"/>
                <a:cs typeface="Times New Roman" panose="02020603050405020304" pitchFamily="18" charset="0"/>
              </a:rPr>
              <a:t> </a:t>
            </a:r>
            <a:r>
              <a:rPr lang="en-US" altLang="en-US" sz="2800" b="1">
                <a:solidFill>
                  <a:srgbClr val="0033CC"/>
                </a:solidFill>
                <a:latin typeface="Times New Roman" panose="02020603050405020304" pitchFamily="18" charset="0"/>
                <a:cs typeface="Times New Roman" panose="02020603050405020304" pitchFamily="18" charset="0"/>
              </a:rPr>
              <a:t>Phi - ro thuộc bán đảo nào ? </a:t>
            </a:r>
          </a:p>
          <a:p>
            <a:pPr eaLnBrk="1" hangingPunct="1">
              <a:lnSpc>
                <a:spcPct val="150000"/>
              </a:lnSpc>
              <a:buFont typeface="Wingdings 2" panose="05020102010507070707" pitchFamily="18" charset="2"/>
              <a:buNone/>
            </a:pPr>
            <a:r>
              <a:rPr lang="vi-VN"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000000"/>
                </a:solidFill>
                <a:latin typeface="Times New Roman" panose="02020603050405020304" pitchFamily="18" charset="0"/>
                <a:cs typeface="Times New Roman" panose="02020603050405020304" pitchFamily="18" charset="0"/>
              </a:rPr>
              <a:t>        </a:t>
            </a:r>
          </a:p>
          <a:p>
            <a:pPr eaLnBrk="1" hangingPunct="1">
              <a:lnSpc>
                <a:spcPct val="150000"/>
              </a:lnSpc>
              <a:buFont typeface="Wingdings 2" panose="05020102010507070707" pitchFamily="18" charset="2"/>
              <a:buNone/>
            </a:pPr>
            <a:r>
              <a:rPr lang="en-US" altLang="en-US" sz="2800">
                <a:solidFill>
                  <a:srgbClr val="000000"/>
                </a:solidFill>
                <a:latin typeface="Times New Roman" panose="02020603050405020304" pitchFamily="18" charset="0"/>
                <a:cs typeface="Times New Roman" panose="02020603050405020304" pitchFamily="18" charset="0"/>
              </a:rPr>
              <a:t>        </a:t>
            </a:r>
          </a:p>
          <a:p>
            <a:pPr eaLnBrk="1" hangingPunct="1">
              <a:lnSpc>
                <a:spcPct val="150000"/>
              </a:lnSpc>
              <a:buFont typeface="Wingdings 2" panose="05020102010507070707" pitchFamily="18"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vi-VN" altLang="en-US" sz="2800">
                <a:solidFill>
                  <a:srgbClr val="000000"/>
                </a:solidFill>
                <a:latin typeface="Times New Roman" panose="02020603050405020304" pitchFamily="18" charset="0"/>
                <a:cs typeface="Times New Roman" panose="02020603050405020304" pitchFamily="18" charset="0"/>
              </a:rPr>
              <a:t>        </a:t>
            </a:r>
            <a:endParaRPr lang="en-US" altLang="en-US" sz="3600">
              <a:solidFill>
                <a:srgbClr val="000000"/>
              </a:solidFill>
              <a:latin typeface="Times New Roman" panose="02020603050405020304" pitchFamily="18" charset="0"/>
              <a:cs typeface="Times New Roman" panose="02020603050405020304" pitchFamily="18" charset="0"/>
            </a:endParaRPr>
          </a:p>
        </p:txBody>
      </p:sp>
      <p:sp>
        <p:nvSpPr>
          <p:cNvPr id="12" name="Oval 11"/>
          <p:cNvSpPr/>
          <p:nvPr/>
        </p:nvSpPr>
        <p:spPr>
          <a:xfrm>
            <a:off x="304800" y="2971800"/>
            <a:ext cx="6096000" cy="1155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a:solidFill>
                  <a:srgbClr val="2F119F"/>
                </a:solidFill>
              </a:rPr>
              <a:t>Bán đảo Xcan - đi - na - vơ</a:t>
            </a:r>
          </a:p>
        </p:txBody>
      </p:sp>
      <p:pic>
        <p:nvPicPr>
          <p:cNvPr id="2" name="Picture 1"/>
          <p:cNvPicPr>
            <a:picLocks noChangeAspect="1"/>
          </p:cNvPicPr>
          <p:nvPr/>
        </p:nvPicPr>
        <p:blipFill>
          <a:blip r:embed="rId5"/>
          <a:stretch>
            <a:fillRect/>
          </a:stretch>
        </p:blipFill>
        <p:spPr>
          <a:xfrm>
            <a:off x="6629399" y="2797672"/>
            <a:ext cx="5257801" cy="4060328"/>
          </a:xfrm>
          <a:prstGeom prst="rect">
            <a:avLst/>
          </a:prstGeom>
        </p:spPr>
      </p:pic>
    </p:spTree>
    <p:extLst>
      <p:ext uri="{BB962C8B-B14F-4D97-AF65-F5344CB8AC3E}">
        <p14:creationId xmlns:p14="http://schemas.microsoft.com/office/powerpoint/2010/main" val="12822934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9" decel="100000" fill="hold"/>
                                        <p:tgtEl>
                                          <p:spTgt spid="4"/>
                                        </p:tgtEl>
                                        <p:attrNameLst>
                                          <p:attrName>ppt_y</p:attrName>
                                        </p:attrNameLst>
                                      </p:cBhvr>
                                      <p:tavLst>
                                        <p:tav tm="0">
                                          <p:val>
                                            <p:strVal val="#ppt_y+1"/>
                                          </p:val>
                                        </p:tav>
                                        <p:tav tm="100000">
                                          <p:val>
                                            <p:strVal val="#ppt_y-.03"/>
                                          </p:val>
                                        </p:tav>
                                      </p:tavLst>
                                    </p:anim>
                                    <p:anim calcmode="lin" valueType="num">
                                      <p:cBhvr>
                                        <p:cTn id="10" dur="1" accel="100000" fill="hold">
                                          <p:stCondLst>
                                            <p:cond delay="9"/>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
                                        <p:tgtEl>
                                          <p:spTgt spid="11"/>
                                        </p:tgtEl>
                                      </p:cBhvr>
                                    </p:animEffect>
                                    <p:anim calcmode="lin" valueType="num">
                                      <p:cBhvr>
                                        <p:cTn id="16" dur="10" fill="hold"/>
                                        <p:tgtEl>
                                          <p:spTgt spid="11"/>
                                        </p:tgtEl>
                                        <p:attrNameLst>
                                          <p:attrName>ppt_x</p:attrName>
                                        </p:attrNameLst>
                                      </p:cBhvr>
                                      <p:tavLst>
                                        <p:tav tm="0">
                                          <p:val>
                                            <p:strVal val="#ppt_x"/>
                                          </p:val>
                                        </p:tav>
                                        <p:tav tm="100000">
                                          <p:val>
                                            <p:strVal val="#ppt_x"/>
                                          </p:val>
                                        </p:tav>
                                      </p:tavLst>
                                    </p:anim>
                                    <p:anim calcmode="lin" valueType="num">
                                      <p:cBhvr>
                                        <p:cTn id="17" dur="9" decel="100000" fill="hold"/>
                                        <p:tgtEl>
                                          <p:spTgt spid="11"/>
                                        </p:tgtEl>
                                        <p:attrNameLst>
                                          <p:attrName>ppt_y</p:attrName>
                                        </p:attrNameLst>
                                      </p:cBhvr>
                                      <p:tavLst>
                                        <p:tav tm="0">
                                          <p:val>
                                            <p:strVal val="#ppt_y+1"/>
                                          </p:val>
                                        </p:tav>
                                        <p:tav tm="100000">
                                          <p:val>
                                            <p:strVal val="#ppt_y-.03"/>
                                          </p:val>
                                        </p:tav>
                                      </p:tavLst>
                                    </p:anim>
                                    <p:anim calcmode="lin" valueType="num">
                                      <p:cBhvr>
                                        <p:cTn id="18" dur="1" accel="100000" fill="hold">
                                          <p:stCondLst>
                                            <p:cond delay="9"/>
                                          </p:stCondLst>
                                        </p:cTn>
                                        <p:tgtEl>
                                          <p:spTgt spid="11"/>
                                        </p:tgtEl>
                                        <p:attrNameLst>
                                          <p:attrName>ppt_y</p:attrName>
                                        </p:attrNameLst>
                                      </p:cBhvr>
                                      <p:tavLst>
                                        <p:tav tm="0">
                                          <p:val>
                                            <p:strVal val="#ppt_y-.03"/>
                                          </p:val>
                                        </p:tav>
                                        <p:tav tm="100000">
                                          <p:val>
                                            <p:strVal val="#ppt_y"/>
                                          </p:val>
                                        </p:tav>
                                      </p:tavLst>
                                    </p:anim>
                                  </p:childTnLst>
                                </p:cTn>
                              </p:par>
                              <p:par>
                                <p:cTn id="19" presetID="16" presetClass="entr" presetSubtype="21"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xit" presetSubtype="1" fill="hold" grpId="0" nodeType="clickEffect">
                                  <p:stCondLst>
                                    <p:cond delay="0"/>
                                  </p:stCondLst>
                                  <p:childTnLst>
                                    <p:anim calcmode="lin" valueType="num">
                                      <p:cBhvr additive="base">
                                        <p:cTn id="25" dur="1000"/>
                                        <p:tgtEl>
                                          <p:spTgt spid="123920"/>
                                        </p:tgtEl>
                                        <p:attrNameLst>
                                          <p:attrName>ppt_x</p:attrName>
                                        </p:attrNameLst>
                                      </p:cBhvr>
                                      <p:tavLst>
                                        <p:tav tm="0">
                                          <p:val>
                                            <p:strVal val="ppt_x"/>
                                          </p:val>
                                        </p:tav>
                                        <p:tav tm="100000">
                                          <p:val>
                                            <p:strVal val="ppt_x"/>
                                          </p:val>
                                        </p:tav>
                                      </p:tavLst>
                                    </p:anim>
                                    <p:anim calcmode="lin" valueType="num">
                                      <p:cBhvr additive="base">
                                        <p:cTn id="26" dur="1000"/>
                                        <p:tgtEl>
                                          <p:spTgt spid="123920"/>
                                        </p:tgtEl>
                                        <p:attrNameLst>
                                          <p:attrName>ppt_y</p:attrName>
                                        </p:attrNameLst>
                                      </p:cBhvr>
                                      <p:tavLst>
                                        <p:tav tm="0">
                                          <p:val>
                                            <p:strVal val="ppt_y"/>
                                          </p:val>
                                        </p:tav>
                                        <p:tav tm="100000">
                                          <p:val>
                                            <p:strVal val="0-ppt_h/2"/>
                                          </p:val>
                                        </p:tav>
                                      </p:tavLst>
                                    </p:anim>
                                    <p:set>
                                      <p:cBhvr>
                                        <p:cTn id="27" dur="1" fill="hold">
                                          <p:stCondLst>
                                            <p:cond delay="999"/>
                                          </p:stCondLst>
                                        </p:cTn>
                                        <p:tgtEl>
                                          <p:spTgt spid="12392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par>
                          <p:cTn id="28" fill="hold" nodeType="afterGroup">
                            <p:stCondLst>
                              <p:cond delay="1000"/>
                            </p:stCondLst>
                            <p:childTnLst>
                              <p:par>
                                <p:cTn id="29" presetID="2" presetClass="exit" presetSubtype="1" fill="hold" grpId="0" nodeType="afterEffect">
                                  <p:stCondLst>
                                    <p:cond delay="200"/>
                                  </p:stCondLst>
                                  <p:childTnLst>
                                    <p:anim calcmode="lin" valueType="num">
                                      <p:cBhvr additive="base">
                                        <p:cTn id="30" dur="1000"/>
                                        <p:tgtEl>
                                          <p:spTgt spid="123919"/>
                                        </p:tgtEl>
                                        <p:attrNameLst>
                                          <p:attrName>ppt_x</p:attrName>
                                        </p:attrNameLst>
                                      </p:cBhvr>
                                      <p:tavLst>
                                        <p:tav tm="0">
                                          <p:val>
                                            <p:strVal val="ppt_x"/>
                                          </p:val>
                                        </p:tav>
                                        <p:tav tm="100000">
                                          <p:val>
                                            <p:strVal val="ppt_x"/>
                                          </p:val>
                                        </p:tav>
                                      </p:tavLst>
                                    </p:anim>
                                    <p:anim calcmode="lin" valueType="num">
                                      <p:cBhvr additive="base">
                                        <p:cTn id="31" dur="1000"/>
                                        <p:tgtEl>
                                          <p:spTgt spid="123919"/>
                                        </p:tgtEl>
                                        <p:attrNameLst>
                                          <p:attrName>ppt_y</p:attrName>
                                        </p:attrNameLst>
                                      </p:cBhvr>
                                      <p:tavLst>
                                        <p:tav tm="0">
                                          <p:val>
                                            <p:strVal val="ppt_y"/>
                                          </p:val>
                                        </p:tav>
                                        <p:tav tm="100000">
                                          <p:val>
                                            <p:strVal val="0-ppt_h/2"/>
                                          </p:val>
                                        </p:tav>
                                      </p:tavLst>
                                    </p:anim>
                                    <p:set>
                                      <p:cBhvr>
                                        <p:cTn id="32" dur="1" fill="hold">
                                          <p:stCondLst>
                                            <p:cond delay="999"/>
                                          </p:stCondLst>
                                        </p:cTn>
                                        <p:tgtEl>
                                          <p:spTgt spid="12391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3" fill="hold" nodeType="afterGroup">
                            <p:stCondLst>
                              <p:cond delay="2200"/>
                            </p:stCondLst>
                            <p:childTnLst>
                              <p:par>
                                <p:cTn id="34" presetID="2" presetClass="exit" presetSubtype="1" fill="hold" grpId="0" nodeType="afterEffect">
                                  <p:stCondLst>
                                    <p:cond delay="200"/>
                                  </p:stCondLst>
                                  <p:childTnLst>
                                    <p:anim calcmode="lin" valueType="num">
                                      <p:cBhvr additive="base">
                                        <p:cTn id="35" dur="1000"/>
                                        <p:tgtEl>
                                          <p:spTgt spid="123918"/>
                                        </p:tgtEl>
                                        <p:attrNameLst>
                                          <p:attrName>ppt_x</p:attrName>
                                        </p:attrNameLst>
                                      </p:cBhvr>
                                      <p:tavLst>
                                        <p:tav tm="0">
                                          <p:val>
                                            <p:strVal val="ppt_x"/>
                                          </p:val>
                                        </p:tav>
                                        <p:tav tm="100000">
                                          <p:val>
                                            <p:strVal val="ppt_x"/>
                                          </p:val>
                                        </p:tav>
                                      </p:tavLst>
                                    </p:anim>
                                    <p:anim calcmode="lin" valueType="num">
                                      <p:cBhvr additive="base">
                                        <p:cTn id="36" dur="1000"/>
                                        <p:tgtEl>
                                          <p:spTgt spid="123918"/>
                                        </p:tgtEl>
                                        <p:attrNameLst>
                                          <p:attrName>ppt_y</p:attrName>
                                        </p:attrNameLst>
                                      </p:cBhvr>
                                      <p:tavLst>
                                        <p:tav tm="0">
                                          <p:val>
                                            <p:strVal val="ppt_y"/>
                                          </p:val>
                                        </p:tav>
                                        <p:tav tm="100000">
                                          <p:val>
                                            <p:strVal val="0-ppt_h/2"/>
                                          </p:val>
                                        </p:tav>
                                      </p:tavLst>
                                    </p:anim>
                                    <p:set>
                                      <p:cBhvr>
                                        <p:cTn id="37" dur="1" fill="hold">
                                          <p:stCondLst>
                                            <p:cond delay="999"/>
                                          </p:stCondLst>
                                        </p:cTn>
                                        <p:tgtEl>
                                          <p:spTgt spid="123918"/>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8" fill="hold" nodeType="afterGroup">
                            <p:stCondLst>
                              <p:cond delay="3400"/>
                            </p:stCondLst>
                            <p:childTnLst>
                              <p:par>
                                <p:cTn id="39" presetID="2" presetClass="exit" presetSubtype="1" fill="hold" grpId="0" nodeType="afterEffect">
                                  <p:stCondLst>
                                    <p:cond delay="200"/>
                                  </p:stCondLst>
                                  <p:childTnLst>
                                    <p:anim calcmode="lin" valueType="num">
                                      <p:cBhvr additive="base">
                                        <p:cTn id="40" dur="1000"/>
                                        <p:tgtEl>
                                          <p:spTgt spid="123917"/>
                                        </p:tgtEl>
                                        <p:attrNameLst>
                                          <p:attrName>ppt_x</p:attrName>
                                        </p:attrNameLst>
                                      </p:cBhvr>
                                      <p:tavLst>
                                        <p:tav tm="0">
                                          <p:val>
                                            <p:strVal val="ppt_x"/>
                                          </p:val>
                                        </p:tav>
                                        <p:tav tm="100000">
                                          <p:val>
                                            <p:strVal val="ppt_x"/>
                                          </p:val>
                                        </p:tav>
                                      </p:tavLst>
                                    </p:anim>
                                    <p:anim calcmode="lin" valueType="num">
                                      <p:cBhvr additive="base">
                                        <p:cTn id="41" dur="1000"/>
                                        <p:tgtEl>
                                          <p:spTgt spid="123917"/>
                                        </p:tgtEl>
                                        <p:attrNameLst>
                                          <p:attrName>ppt_y</p:attrName>
                                        </p:attrNameLst>
                                      </p:cBhvr>
                                      <p:tavLst>
                                        <p:tav tm="0">
                                          <p:val>
                                            <p:strVal val="ppt_y"/>
                                          </p:val>
                                        </p:tav>
                                        <p:tav tm="100000">
                                          <p:val>
                                            <p:strVal val="0-ppt_h/2"/>
                                          </p:val>
                                        </p:tav>
                                      </p:tavLst>
                                    </p:anim>
                                    <p:set>
                                      <p:cBhvr>
                                        <p:cTn id="42" dur="1" fill="hold">
                                          <p:stCondLst>
                                            <p:cond delay="999"/>
                                          </p:stCondLst>
                                        </p:cTn>
                                        <p:tgtEl>
                                          <p:spTgt spid="123917"/>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3" fill="hold" nodeType="afterGroup">
                            <p:stCondLst>
                              <p:cond delay="4600"/>
                            </p:stCondLst>
                            <p:childTnLst>
                              <p:par>
                                <p:cTn id="44" presetID="2" presetClass="exit" presetSubtype="1" fill="hold" grpId="0" nodeType="afterEffect">
                                  <p:stCondLst>
                                    <p:cond delay="0"/>
                                  </p:stCondLst>
                                  <p:childTnLst>
                                    <p:anim calcmode="lin" valueType="num">
                                      <p:cBhvr additive="base">
                                        <p:cTn id="45" dur="1000"/>
                                        <p:tgtEl>
                                          <p:spTgt spid="123916"/>
                                        </p:tgtEl>
                                        <p:attrNameLst>
                                          <p:attrName>ppt_x</p:attrName>
                                        </p:attrNameLst>
                                      </p:cBhvr>
                                      <p:tavLst>
                                        <p:tav tm="0">
                                          <p:val>
                                            <p:strVal val="ppt_x"/>
                                          </p:val>
                                        </p:tav>
                                        <p:tav tm="100000">
                                          <p:val>
                                            <p:strVal val="ppt_x"/>
                                          </p:val>
                                        </p:tav>
                                      </p:tavLst>
                                    </p:anim>
                                    <p:anim calcmode="lin" valueType="num">
                                      <p:cBhvr additive="base">
                                        <p:cTn id="46" dur="1000"/>
                                        <p:tgtEl>
                                          <p:spTgt spid="123916"/>
                                        </p:tgtEl>
                                        <p:attrNameLst>
                                          <p:attrName>ppt_y</p:attrName>
                                        </p:attrNameLst>
                                      </p:cBhvr>
                                      <p:tavLst>
                                        <p:tav tm="0">
                                          <p:val>
                                            <p:strVal val="ppt_y"/>
                                          </p:val>
                                        </p:tav>
                                        <p:tav tm="100000">
                                          <p:val>
                                            <p:strVal val="0-ppt_h/2"/>
                                          </p:val>
                                        </p:tav>
                                      </p:tavLst>
                                    </p:anim>
                                    <p:set>
                                      <p:cBhvr>
                                        <p:cTn id="47" dur="1" fill="hold">
                                          <p:stCondLst>
                                            <p:cond delay="999"/>
                                          </p:stCondLst>
                                        </p:cTn>
                                        <p:tgtEl>
                                          <p:spTgt spid="12391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8" fill="hold" nodeType="afterGroup">
                            <p:stCondLst>
                              <p:cond delay="5600"/>
                            </p:stCondLst>
                            <p:childTnLst>
                              <p:par>
                                <p:cTn id="49" presetID="3" presetClass="entr" presetSubtype="10" fill="hold" grpId="0" nodeType="afterEffect">
                                  <p:stCondLst>
                                    <p:cond delay="0"/>
                                  </p:stCondLst>
                                  <p:childTnLst>
                                    <p:set>
                                      <p:cBhvr>
                                        <p:cTn id="50" dur="1" fill="hold">
                                          <p:stCondLst>
                                            <p:cond delay="0"/>
                                          </p:stCondLst>
                                        </p:cTn>
                                        <p:tgtEl>
                                          <p:spTgt spid="123915"/>
                                        </p:tgtEl>
                                        <p:attrNameLst>
                                          <p:attrName>style.visibility</p:attrName>
                                        </p:attrNameLst>
                                      </p:cBhvr>
                                      <p:to>
                                        <p:strVal val="visible"/>
                                      </p:to>
                                    </p:set>
                                    <p:animEffect transition="in" filter="blinds(horizontal)">
                                      <p:cBhvr>
                                        <p:cTn id="51" dur="10"/>
                                        <p:tgtEl>
                                          <p:spTgt spid="123915"/>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 fill="hold"/>
                                        <p:tgtEl>
                                          <p:spTgt spid="12"/>
                                        </p:tgtEl>
                                        <p:attrNameLst>
                                          <p:attrName>ppt_w</p:attrName>
                                        </p:attrNameLst>
                                      </p:cBhvr>
                                      <p:tavLst>
                                        <p:tav tm="0">
                                          <p:val>
                                            <p:fltVal val="0"/>
                                          </p:val>
                                        </p:tav>
                                        <p:tav tm="100000">
                                          <p:val>
                                            <p:strVal val="#ppt_w"/>
                                          </p:val>
                                        </p:tav>
                                      </p:tavLst>
                                    </p:anim>
                                    <p:anim calcmode="lin" valueType="num">
                                      <p:cBhvr>
                                        <p:cTn id="57" dur="10" fill="hold"/>
                                        <p:tgtEl>
                                          <p:spTgt spid="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3915" grpId="0" animBg="1"/>
      <p:bldP spid="123916" grpId="0" animBg="1"/>
      <p:bldP spid="123917" grpId="0" animBg="1"/>
      <p:bldP spid="123918" grpId="0" animBg="1"/>
      <p:bldP spid="123919" grpId="0" animBg="1"/>
      <p:bldP spid="123920" grpId="0" animBg="1"/>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192" name="Group 184"/>
          <p:cNvGrpSpPr>
            <a:grpSpLocks/>
          </p:cNvGrpSpPr>
          <p:nvPr/>
        </p:nvGrpSpPr>
        <p:grpSpPr bwMode="auto">
          <a:xfrm>
            <a:off x="10181599" y="480519"/>
            <a:ext cx="685800" cy="457200"/>
            <a:chOff x="2880" y="1920"/>
            <a:chExt cx="432" cy="288"/>
          </a:xfrm>
        </p:grpSpPr>
        <p:sp>
          <p:nvSpPr>
            <p:cNvPr id="5143" name="AutoShape 185"/>
            <p:cNvSpPr>
              <a:spLocks noChangeArrowheads="1"/>
            </p:cNvSpPr>
            <p:nvPr/>
          </p:nvSpPr>
          <p:spPr bwMode="auto">
            <a:xfrm>
              <a:off x="2880" y="1920"/>
              <a:ext cx="432" cy="288"/>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44" name="Text Box 186"/>
            <p:cNvSpPr txBox="1">
              <a:spLocks noChangeArrowheads="1"/>
            </p:cNvSpPr>
            <p:nvPr/>
          </p:nvSpPr>
          <p:spPr bwMode="auto">
            <a:xfrm>
              <a:off x="2928" y="192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FF"/>
                  </a:solidFill>
                </a:rPr>
                <a:t>1</a:t>
              </a:r>
            </a:p>
          </p:txBody>
        </p:sp>
      </p:grpSp>
      <p:grpSp>
        <p:nvGrpSpPr>
          <p:cNvPr id="2" name="Group 184"/>
          <p:cNvGrpSpPr>
            <a:grpSpLocks/>
          </p:cNvGrpSpPr>
          <p:nvPr/>
        </p:nvGrpSpPr>
        <p:grpSpPr bwMode="auto">
          <a:xfrm>
            <a:off x="10181599" y="480519"/>
            <a:ext cx="685800" cy="457200"/>
            <a:chOff x="2880" y="1920"/>
            <a:chExt cx="432" cy="288"/>
          </a:xfrm>
        </p:grpSpPr>
        <p:sp>
          <p:nvSpPr>
            <p:cNvPr id="5141" name="AutoShape 185"/>
            <p:cNvSpPr>
              <a:spLocks noChangeArrowheads="1"/>
            </p:cNvSpPr>
            <p:nvPr/>
          </p:nvSpPr>
          <p:spPr bwMode="auto">
            <a:xfrm>
              <a:off x="2880" y="1920"/>
              <a:ext cx="432" cy="288"/>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42" name="Text Box 186"/>
            <p:cNvSpPr txBox="1">
              <a:spLocks noChangeArrowheads="1"/>
            </p:cNvSpPr>
            <p:nvPr/>
          </p:nvSpPr>
          <p:spPr bwMode="auto">
            <a:xfrm>
              <a:off x="2928" y="192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FF"/>
                  </a:solidFill>
                </a:rPr>
                <a:t>2</a:t>
              </a:r>
            </a:p>
          </p:txBody>
        </p:sp>
      </p:grpSp>
      <p:grpSp>
        <p:nvGrpSpPr>
          <p:cNvPr id="3" name="Group 184"/>
          <p:cNvGrpSpPr>
            <a:grpSpLocks/>
          </p:cNvGrpSpPr>
          <p:nvPr/>
        </p:nvGrpSpPr>
        <p:grpSpPr bwMode="auto">
          <a:xfrm>
            <a:off x="10181599" y="473785"/>
            <a:ext cx="685800" cy="457200"/>
            <a:chOff x="2880" y="1920"/>
            <a:chExt cx="432" cy="288"/>
          </a:xfrm>
        </p:grpSpPr>
        <p:sp>
          <p:nvSpPr>
            <p:cNvPr id="5139" name="AutoShape 185"/>
            <p:cNvSpPr>
              <a:spLocks noChangeArrowheads="1"/>
            </p:cNvSpPr>
            <p:nvPr/>
          </p:nvSpPr>
          <p:spPr bwMode="auto">
            <a:xfrm>
              <a:off x="2880" y="1920"/>
              <a:ext cx="432" cy="288"/>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40" name="Text Box 186"/>
            <p:cNvSpPr txBox="1">
              <a:spLocks noChangeArrowheads="1"/>
            </p:cNvSpPr>
            <p:nvPr/>
          </p:nvSpPr>
          <p:spPr bwMode="auto">
            <a:xfrm>
              <a:off x="2928" y="192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FF"/>
                  </a:solidFill>
                </a:rPr>
                <a:t>3</a:t>
              </a:r>
            </a:p>
          </p:txBody>
        </p:sp>
      </p:grpSp>
      <p:grpSp>
        <p:nvGrpSpPr>
          <p:cNvPr id="4" name="Group 184"/>
          <p:cNvGrpSpPr>
            <a:grpSpLocks/>
          </p:cNvGrpSpPr>
          <p:nvPr/>
        </p:nvGrpSpPr>
        <p:grpSpPr bwMode="auto">
          <a:xfrm>
            <a:off x="10181599" y="492577"/>
            <a:ext cx="685800" cy="457200"/>
            <a:chOff x="2880" y="1920"/>
            <a:chExt cx="432" cy="288"/>
          </a:xfrm>
        </p:grpSpPr>
        <p:sp>
          <p:nvSpPr>
            <p:cNvPr id="5137" name="AutoShape 185"/>
            <p:cNvSpPr>
              <a:spLocks noChangeArrowheads="1"/>
            </p:cNvSpPr>
            <p:nvPr/>
          </p:nvSpPr>
          <p:spPr bwMode="auto">
            <a:xfrm>
              <a:off x="2880" y="1920"/>
              <a:ext cx="432" cy="288"/>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38" name="Text Box 186"/>
            <p:cNvSpPr txBox="1">
              <a:spLocks noChangeArrowheads="1"/>
            </p:cNvSpPr>
            <p:nvPr/>
          </p:nvSpPr>
          <p:spPr bwMode="auto">
            <a:xfrm>
              <a:off x="2928" y="192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FF"/>
                  </a:solidFill>
                </a:rPr>
                <a:t>4</a:t>
              </a:r>
            </a:p>
          </p:txBody>
        </p:sp>
      </p:grpSp>
      <p:grpSp>
        <p:nvGrpSpPr>
          <p:cNvPr id="5" name="Group 184"/>
          <p:cNvGrpSpPr>
            <a:grpSpLocks/>
          </p:cNvGrpSpPr>
          <p:nvPr/>
        </p:nvGrpSpPr>
        <p:grpSpPr bwMode="auto">
          <a:xfrm>
            <a:off x="10181599" y="485843"/>
            <a:ext cx="685800" cy="457200"/>
            <a:chOff x="2880" y="1920"/>
            <a:chExt cx="432" cy="288"/>
          </a:xfrm>
        </p:grpSpPr>
        <p:sp>
          <p:nvSpPr>
            <p:cNvPr id="5135" name="AutoShape 185"/>
            <p:cNvSpPr>
              <a:spLocks noChangeArrowheads="1"/>
            </p:cNvSpPr>
            <p:nvPr/>
          </p:nvSpPr>
          <p:spPr bwMode="auto">
            <a:xfrm>
              <a:off x="2880" y="1920"/>
              <a:ext cx="432" cy="288"/>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36" name="Text Box 186"/>
            <p:cNvSpPr txBox="1">
              <a:spLocks noChangeArrowheads="1"/>
            </p:cNvSpPr>
            <p:nvPr/>
          </p:nvSpPr>
          <p:spPr bwMode="auto">
            <a:xfrm>
              <a:off x="2928" y="192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FF"/>
                  </a:solidFill>
                </a:rPr>
                <a:t>5</a:t>
              </a:r>
            </a:p>
          </p:txBody>
        </p:sp>
      </p:grpSp>
      <p:sp>
        <p:nvSpPr>
          <p:cNvPr id="73745" name="Text Box 17"/>
          <p:cNvSpPr txBox="1">
            <a:spLocks noChangeArrowheads="1"/>
          </p:cNvSpPr>
          <p:nvPr/>
        </p:nvSpPr>
        <p:spPr bwMode="auto">
          <a:xfrm>
            <a:off x="1752600" y="1219201"/>
            <a:ext cx="85471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400" b="1" u="sng">
                <a:solidFill>
                  <a:srgbClr val="660033"/>
                </a:solidFill>
                <a:latin typeface="Times New Roman" panose="02020603050405020304" pitchFamily="18" charset="0"/>
              </a:rPr>
              <a:t>Câu 1</a:t>
            </a:r>
            <a:r>
              <a:rPr lang="en-US" altLang="en-US" sz="3400" b="1">
                <a:solidFill>
                  <a:srgbClr val="660033"/>
                </a:solidFill>
                <a:latin typeface="Times New Roman" panose="02020603050405020304" pitchFamily="18" charset="0"/>
              </a:rPr>
              <a:t>: </a:t>
            </a:r>
            <a:r>
              <a:rPr lang="en-US" altLang="en-US" sz="3400" b="1">
                <a:solidFill>
                  <a:srgbClr val="0000FF"/>
                </a:solidFill>
                <a:latin typeface="Times New Roman" panose="02020603050405020304" pitchFamily="18" charset="0"/>
              </a:rPr>
              <a:t>Các nước láng giềng của Việt Nam là:</a:t>
            </a:r>
          </a:p>
        </p:txBody>
      </p:sp>
      <p:sp>
        <p:nvSpPr>
          <p:cNvPr id="73746" name="Text Box 18"/>
          <p:cNvSpPr txBox="1">
            <a:spLocks noChangeArrowheads="1"/>
          </p:cNvSpPr>
          <p:nvPr/>
        </p:nvSpPr>
        <p:spPr bwMode="auto">
          <a:xfrm>
            <a:off x="2899320" y="2369842"/>
            <a:ext cx="68802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rPr>
              <a:t>a</a:t>
            </a:r>
            <a:r>
              <a:rPr lang="en-US" altLang="en-US" sz="2800" b="1"/>
              <a:t>. Trung Quốc, Lào, Thái Lan</a:t>
            </a:r>
            <a:endParaRPr lang="en-US" altLang="en-US" sz="2000"/>
          </a:p>
        </p:txBody>
      </p:sp>
      <p:sp>
        <p:nvSpPr>
          <p:cNvPr id="73747" name="Text Box 19"/>
          <p:cNvSpPr txBox="1">
            <a:spLocks noChangeArrowheads="1"/>
          </p:cNvSpPr>
          <p:nvPr/>
        </p:nvSpPr>
        <p:spPr bwMode="auto">
          <a:xfrm>
            <a:off x="2839496" y="3777475"/>
            <a:ext cx="74660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rPr>
              <a:t>c</a:t>
            </a:r>
            <a:r>
              <a:rPr lang="en-US" altLang="en-US" sz="2800" b="1"/>
              <a:t>. Trung Quốc, Lào, Campuchia</a:t>
            </a:r>
            <a:endParaRPr lang="en-US" altLang="en-US" sz="2000"/>
          </a:p>
        </p:txBody>
      </p:sp>
      <p:sp>
        <p:nvSpPr>
          <p:cNvPr id="73748" name="Oval 20"/>
          <p:cNvSpPr>
            <a:spLocks noChangeArrowheads="1"/>
          </p:cNvSpPr>
          <p:nvPr/>
        </p:nvSpPr>
        <p:spPr bwMode="auto">
          <a:xfrm>
            <a:off x="3842345" y="3533737"/>
            <a:ext cx="2149475" cy="990600"/>
          </a:xfrm>
          <a:prstGeom prst="ellipse">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9900"/>
                </a:solidFill>
              </a:rPr>
              <a:t>              c. Trung Quốc, Lào, Campuchia</a:t>
            </a:r>
            <a:endParaRPr lang="en-US" altLang="en-US" sz="2000"/>
          </a:p>
        </p:txBody>
      </p:sp>
      <p:sp>
        <p:nvSpPr>
          <p:cNvPr id="73749" name="Oval 21"/>
          <p:cNvSpPr>
            <a:spLocks noChangeArrowheads="1"/>
          </p:cNvSpPr>
          <p:nvPr/>
        </p:nvSpPr>
        <p:spPr bwMode="auto">
          <a:xfrm>
            <a:off x="2743200" y="3795937"/>
            <a:ext cx="570748" cy="547530"/>
          </a:xfrm>
          <a:prstGeom prst="ellipse">
            <a:avLst/>
          </a:prstGeom>
          <a:noFill/>
          <a:ln w="3810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000">
              <a:solidFill>
                <a:srgbClr val="990000"/>
              </a:solidFill>
              <a:latin typeface="Times New Roman" panose="02020603050405020304" pitchFamily="18" charset="0"/>
            </a:endParaRPr>
          </a:p>
        </p:txBody>
      </p:sp>
      <p:sp>
        <p:nvSpPr>
          <p:cNvPr id="73750" name="Text Box 22"/>
          <p:cNvSpPr txBox="1">
            <a:spLocks noChangeArrowheads="1"/>
          </p:cNvSpPr>
          <p:nvPr/>
        </p:nvSpPr>
        <p:spPr bwMode="auto">
          <a:xfrm>
            <a:off x="2859089" y="3119438"/>
            <a:ext cx="6759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rPr>
              <a:t>b</a:t>
            </a:r>
            <a:r>
              <a:rPr lang="en-US" altLang="en-US" sz="2800" b="1"/>
              <a:t>. Lào, Campuchia, Thái Lan</a:t>
            </a:r>
            <a:endParaRPr lang="en-US" altLang="en-US" sz="2000"/>
          </a:p>
        </p:txBody>
      </p:sp>
      <p:pic>
        <p:nvPicPr>
          <p:cNvPr id="5133"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962025"/>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WordArt 5"/>
          <p:cNvSpPr>
            <a:spLocks noChangeArrowheads="1" noChangeShapeType="1" noTextEdit="1"/>
          </p:cNvSpPr>
          <p:nvPr/>
        </p:nvSpPr>
        <p:spPr bwMode="auto">
          <a:xfrm>
            <a:off x="3251200" y="147638"/>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RUNG CHUÔNG VÀNG</a:t>
            </a:r>
          </a:p>
        </p:txBody>
      </p:sp>
    </p:spTree>
    <p:extLst>
      <p:ext uri="{BB962C8B-B14F-4D97-AF65-F5344CB8AC3E}">
        <p14:creationId xmlns:p14="http://schemas.microsoft.com/office/powerpoint/2010/main" val="2752089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3745"/>
                                        </p:tgtEl>
                                        <p:attrNameLst>
                                          <p:attrName>style.visibility</p:attrName>
                                        </p:attrNameLst>
                                      </p:cBhvr>
                                      <p:to>
                                        <p:strVal val="visible"/>
                                      </p:to>
                                    </p:set>
                                    <p:animEffect transition="in" filter="wheel(4)">
                                      <p:cBhvr>
                                        <p:cTn id="7" dur="500"/>
                                        <p:tgtEl>
                                          <p:spTgt spid="7374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73746"/>
                                        </p:tgtEl>
                                        <p:attrNameLst>
                                          <p:attrName>style.visibility</p:attrName>
                                        </p:attrNameLst>
                                      </p:cBhvr>
                                      <p:to>
                                        <p:strVal val="visible"/>
                                      </p:to>
                                    </p:set>
                                    <p:animEffect transition="in" filter="wheel(4)">
                                      <p:cBhvr>
                                        <p:cTn id="10" dur="500"/>
                                        <p:tgtEl>
                                          <p:spTgt spid="7374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3747"/>
                                        </p:tgtEl>
                                        <p:attrNameLst>
                                          <p:attrName>style.visibility</p:attrName>
                                        </p:attrNameLst>
                                      </p:cBhvr>
                                      <p:to>
                                        <p:strVal val="visible"/>
                                      </p:to>
                                    </p:set>
                                    <p:animEffect transition="in" filter="blinds(horizontal)">
                                      <p:cBhvr>
                                        <p:cTn id="13" dur="500"/>
                                        <p:tgtEl>
                                          <p:spTgt spid="73747"/>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73750"/>
                                        </p:tgtEl>
                                        <p:attrNameLst>
                                          <p:attrName>style.visibility</p:attrName>
                                        </p:attrNameLst>
                                      </p:cBhvr>
                                      <p:to>
                                        <p:strVal val="visible"/>
                                      </p:to>
                                    </p:set>
                                    <p:animEffect transition="in" filter="wheel(4)">
                                      <p:cBhvr>
                                        <p:cTn id="16" dur="500"/>
                                        <p:tgtEl>
                                          <p:spTgt spid="737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43192"/>
                                        </p:tgtEl>
                                        <p:attrNameLst>
                                          <p:attrName>style.visibility</p:attrName>
                                        </p:attrNameLst>
                                      </p:cBhvr>
                                      <p:to>
                                        <p:strVal val="visible"/>
                                      </p:to>
                                    </p:set>
                                    <p:animEffect transition="in" filter="box(in)">
                                      <p:cBhvr>
                                        <p:cTn id="21" dur="1000"/>
                                        <p:tgtEl>
                                          <p:spTgt spid="43192"/>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par>
                          <p:cTn id="22" fill="hold" nodeType="afterGroup">
                            <p:stCondLst>
                              <p:cond delay="1000"/>
                            </p:stCondLst>
                            <p:childTnLst>
                              <p:par>
                                <p:cTn id="23" presetID="4"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ox(in)">
                                      <p:cBhvr>
                                        <p:cTn id="25" dur="1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par>
                          <p:cTn id="26" fill="hold" nodeType="afterGroup">
                            <p:stCondLst>
                              <p:cond delay="2000"/>
                            </p:stCondLst>
                            <p:childTnLst>
                              <p:par>
                                <p:cTn id="27" presetID="4"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ox(in)">
                                      <p:cBhvr>
                                        <p:cTn id="29" dur="10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par>
                          <p:cTn id="30" fill="hold" nodeType="afterGroup">
                            <p:stCondLst>
                              <p:cond delay="3000"/>
                            </p:stCondLst>
                            <p:childTnLst>
                              <p:par>
                                <p:cTn id="31" presetID="4" presetClass="entr" presetSubtype="1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1000"/>
                                        <p:tgtEl>
                                          <p:spTgt spid="4"/>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par>
                          <p:cTn id="34" fill="hold" nodeType="afterGroup">
                            <p:stCondLst>
                              <p:cond delay="4000"/>
                            </p:stCondLst>
                            <p:childTnLst>
                              <p:par>
                                <p:cTn id="35" presetID="4"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10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4" fill="hold" grpId="1" nodeType="clickEffect">
                                  <p:stCondLst>
                                    <p:cond delay="0"/>
                                  </p:stCondLst>
                                  <p:childTnLst>
                                    <p:animEffect transition="out" filter="wipe(down)">
                                      <p:cBhvr>
                                        <p:cTn id="41" dur="500"/>
                                        <p:tgtEl>
                                          <p:spTgt spid="73747"/>
                                        </p:tgtEl>
                                      </p:cBhvr>
                                    </p:animEffect>
                                    <p:set>
                                      <p:cBhvr>
                                        <p:cTn id="42" dur="1" fill="hold">
                                          <p:stCondLst>
                                            <p:cond delay="499"/>
                                          </p:stCondLst>
                                        </p:cTn>
                                        <p:tgtEl>
                                          <p:spTgt spid="73747"/>
                                        </p:tgtEl>
                                        <p:attrNameLst>
                                          <p:attrName>style.visibility</p:attrName>
                                        </p:attrNameLst>
                                      </p:cBhvr>
                                      <p:to>
                                        <p:strVal val="hidden"/>
                                      </p:to>
                                    </p:set>
                                  </p:childTnLst>
                                </p:cTn>
                              </p:par>
                              <p:par>
                                <p:cTn id="43" presetID="53" presetClass="entr" presetSubtype="0" fill="hold" grpId="0" nodeType="withEffect">
                                  <p:stCondLst>
                                    <p:cond delay="0"/>
                                  </p:stCondLst>
                                  <p:iterate type="lt">
                                    <p:tmPct val="0"/>
                                  </p:iterate>
                                  <p:childTnLst>
                                    <p:set>
                                      <p:cBhvr>
                                        <p:cTn id="44" dur="1" fill="hold">
                                          <p:stCondLst>
                                            <p:cond delay="0"/>
                                          </p:stCondLst>
                                        </p:cTn>
                                        <p:tgtEl>
                                          <p:spTgt spid="73748"/>
                                        </p:tgtEl>
                                        <p:attrNameLst>
                                          <p:attrName>style.visibility</p:attrName>
                                        </p:attrNameLst>
                                      </p:cBhvr>
                                      <p:to>
                                        <p:strVal val="visible"/>
                                      </p:to>
                                    </p:set>
                                    <p:anim calcmode="lin" valueType="num">
                                      <p:cBhvr>
                                        <p:cTn id="45" dur="500" fill="hold"/>
                                        <p:tgtEl>
                                          <p:spTgt spid="73748"/>
                                        </p:tgtEl>
                                        <p:attrNameLst>
                                          <p:attrName>ppt_w</p:attrName>
                                        </p:attrNameLst>
                                      </p:cBhvr>
                                      <p:tavLst>
                                        <p:tav tm="0">
                                          <p:val>
                                            <p:fltVal val="0"/>
                                          </p:val>
                                        </p:tav>
                                        <p:tav tm="100000">
                                          <p:val>
                                            <p:strVal val="#ppt_w"/>
                                          </p:val>
                                        </p:tav>
                                      </p:tavLst>
                                    </p:anim>
                                    <p:anim calcmode="lin" valueType="num">
                                      <p:cBhvr>
                                        <p:cTn id="46" dur="500" fill="hold"/>
                                        <p:tgtEl>
                                          <p:spTgt spid="73748"/>
                                        </p:tgtEl>
                                        <p:attrNameLst>
                                          <p:attrName>ppt_h</p:attrName>
                                        </p:attrNameLst>
                                      </p:cBhvr>
                                      <p:tavLst>
                                        <p:tav tm="0">
                                          <p:val>
                                            <p:fltVal val="0"/>
                                          </p:val>
                                        </p:tav>
                                        <p:tav tm="100000">
                                          <p:val>
                                            <p:strVal val="#ppt_h"/>
                                          </p:val>
                                        </p:tav>
                                      </p:tavLst>
                                    </p:anim>
                                    <p:animEffect transition="in" filter="fade">
                                      <p:cBhvr>
                                        <p:cTn id="47" dur="500"/>
                                        <p:tgtEl>
                                          <p:spTgt spid="73748"/>
                                        </p:tgtEl>
                                      </p:cBhvr>
                                    </p:animEffect>
                                  </p:childTnLst>
                                </p:cTn>
                              </p:par>
                            </p:childTnLst>
                          </p:cTn>
                        </p:par>
                        <p:par>
                          <p:cTn id="48" fill="hold" nodeType="afterGroup">
                            <p:stCondLst>
                              <p:cond delay="500"/>
                            </p:stCondLst>
                            <p:childTnLst>
                              <p:par>
                                <p:cTn id="49" presetID="22" presetClass="emph" presetSubtype="0" repeatCount="3000" fill="hold" grpId="1" nodeType="afterEffect">
                                  <p:stCondLst>
                                    <p:cond delay="0"/>
                                  </p:stCondLst>
                                  <p:iterate type="lt">
                                    <p:tmPct val="0"/>
                                  </p:iterate>
                                  <p:childTnLst>
                                    <p:animClr clrSpc="hsl" dir="cw">
                                      <p:cBhvr override="childStyle">
                                        <p:cTn id="50" dur="500" fill="hold"/>
                                        <p:tgtEl>
                                          <p:spTgt spid="73748"/>
                                        </p:tgtEl>
                                        <p:attrNameLst>
                                          <p:attrName>style.color</p:attrName>
                                        </p:attrNameLst>
                                      </p:cBhvr>
                                      <p:by>
                                        <p:hsl h="-7200000" s="0" l="0"/>
                                      </p:by>
                                    </p:animClr>
                                    <p:animClr clrSpc="hsl" dir="cw">
                                      <p:cBhvr>
                                        <p:cTn id="51" dur="500" fill="hold"/>
                                        <p:tgtEl>
                                          <p:spTgt spid="73748"/>
                                        </p:tgtEl>
                                        <p:attrNameLst>
                                          <p:attrName>fillcolor</p:attrName>
                                        </p:attrNameLst>
                                      </p:cBhvr>
                                      <p:by>
                                        <p:hsl h="-7200000" s="0" l="0"/>
                                      </p:by>
                                    </p:animClr>
                                    <p:animClr clrSpc="hsl" dir="cw">
                                      <p:cBhvr>
                                        <p:cTn id="52" dur="500" fill="hold"/>
                                        <p:tgtEl>
                                          <p:spTgt spid="73748"/>
                                        </p:tgtEl>
                                        <p:attrNameLst>
                                          <p:attrName>stroke.color</p:attrName>
                                        </p:attrNameLst>
                                      </p:cBhvr>
                                      <p:by>
                                        <p:hsl h="-7200000" s="0" l="0"/>
                                      </p:by>
                                    </p:animClr>
                                    <p:set>
                                      <p:cBhvr>
                                        <p:cTn id="53" dur="500" fill="hold"/>
                                        <p:tgtEl>
                                          <p:spTgt spid="73748"/>
                                        </p:tgtEl>
                                        <p:attrNameLst>
                                          <p:attrName>fill.type</p:attrName>
                                        </p:attrNameLst>
                                      </p:cBhvr>
                                      <p:to>
                                        <p:strVal val="solid"/>
                                      </p:to>
                                    </p:se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par>
                                <p:cTn id="54" presetID="20" presetClass="entr" presetSubtype="0" fill="hold" grpId="0" nodeType="withEffect">
                                  <p:stCondLst>
                                    <p:cond delay="0"/>
                                  </p:stCondLst>
                                  <p:childTnLst>
                                    <p:set>
                                      <p:cBhvr>
                                        <p:cTn id="55" dur="1" fill="hold">
                                          <p:stCondLst>
                                            <p:cond delay="0"/>
                                          </p:stCondLst>
                                        </p:cTn>
                                        <p:tgtEl>
                                          <p:spTgt spid="73749"/>
                                        </p:tgtEl>
                                        <p:attrNameLst>
                                          <p:attrName>style.visibility</p:attrName>
                                        </p:attrNameLst>
                                      </p:cBhvr>
                                      <p:to>
                                        <p:strVal val="visible"/>
                                      </p:to>
                                    </p:set>
                                    <p:animEffect transition="in" filter="wedge">
                                      <p:cBhvr>
                                        <p:cTn id="56" dur="500"/>
                                        <p:tgtEl>
                                          <p:spTgt spid="73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5" grpId="0"/>
      <p:bldP spid="73746" grpId="0"/>
      <p:bldP spid="73747" grpId="0"/>
      <p:bldP spid="73747" grpId="1"/>
      <p:bldP spid="73748" grpId="0"/>
      <p:bldP spid="73748" grpId="1"/>
      <p:bldP spid="73749" grpId="0" animBg="1"/>
      <p:bldP spid="737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30" y="-30145"/>
            <a:ext cx="11963400" cy="6858000"/>
          </a:xfrm>
          <a:prstGeom prst="rect">
            <a:avLst/>
          </a:prstGeom>
        </p:spPr>
      </p:pic>
      <p:pic>
        <p:nvPicPr>
          <p:cNvPr id="45059" name="Picture 3" descr="DSC03249"/>
          <p:cNvPicPr>
            <a:picLocks noChangeAspect="1" noChangeArrowheads="1"/>
          </p:cNvPicPr>
          <p:nvPr/>
        </p:nvPicPr>
        <p:blipFill>
          <a:blip r:embed="rId4">
            <a:lum bright="6000" contrast="30000"/>
            <a:extLst>
              <a:ext uri="{28A0092B-C50C-407E-A947-70E740481C1C}">
                <a14:useLocalDpi xmlns:a14="http://schemas.microsoft.com/office/drawing/2010/main" val="0"/>
              </a:ext>
            </a:extLst>
          </a:blip>
          <a:srcRect/>
          <a:stretch>
            <a:fillRect/>
          </a:stretch>
        </p:blipFill>
        <p:spPr bwMode="auto">
          <a:xfrm>
            <a:off x="3581400" y="5638800"/>
            <a:ext cx="228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DSC03250"/>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a:off x="1371600" y="5638800"/>
            <a:ext cx="2209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DSC03248"/>
          <p:cNvPicPr>
            <a:picLocks noChangeAspect="1" noChangeArrowheads="1"/>
          </p:cNvPicPr>
          <p:nvPr/>
        </p:nvPicPr>
        <p:blipFill>
          <a:blip r:embed="rId6">
            <a:lum bright="6000" contrast="30000"/>
            <a:extLst>
              <a:ext uri="{28A0092B-C50C-407E-A947-70E740481C1C}">
                <a14:useLocalDpi xmlns:a14="http://schemas.microsoft.com/office/drawing/2010/main" val="0"/>
              </a:ext>
            </a:extLst>
          </a:blip>
          <a:srcRect/>
          <a:stretch>
            <a:fillRect/>
          </a:stretch>
        </p:blipFill>
        <p:spPr bwMode="auto">
          <a:xfrm>
            <a:off x="5867400" y="5638800"/>
            <a:ext cx="228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DSC03252"/>
          <p:cNvPicPr>
            <a:picLocks noChangeAspect="1" noChangeArrowheads="1"/>
          </p:cNvPicPr>
          <p:nvPr/>
        </p:nvPicPr>
        <p:blipFill>
          <a:blip r:embed="rId7">
            <a:lum bright="6000" contrast="30000"/>
            <a:extLst>
              <a:ext uri="{28A0092B-C50C-407E-A947-70E740481C1C}">
                <a14:useLocalDpi xmlns:a14="http://schemas.microsoft.com/office/drawing/2010/main" val="0"/>
              </a:ext>
            </a:extLst>
          </a:blip>
          <a:srcRect/>
          <a:stretch>
            <a:fillRect/>
          </a:stretch>
        </p:blipFill>
        <p:spPr bwMode="auto">
          <a:xfrm>
            <a:off x="8153400" y="5638800"/>
            <a:ext cx="236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875356" y="6502569"/>
            <a:ext cx="2367828" cy="338554"/>
          </a:xfrm>
          <a:prstGeom prst="rect">
            <a:avLst/>
          </a:prstGeom>
          <a:noFill/>
        </p:spPr>
        <p:txBody>
          <a:bodyPr wrap="none" rtlCol="0">
            <a:spAutoFit/>
          </a:bodyPr>
          <a:lstStyle/>
          <a:p>
            <a:r>
              <a:rPr lang="en-US" sz="1600" b="1"/>
              <a:t>a) Dãy núi cao ( An – pơ)</a:t>
            </a:r>
          </a:p>
        </p:txBody>
      </p:sp>
      <p:sp>
        <p:nvSpPr>
          <p:cNvPr id="10" name="TextBox 9"/>
          <p:cNvSpPr txBox="1"/>
          <p:nvPr/>
        </p:nvSpPr>
        <p:spPr>
          <a:xfrm>
            <a:off x="3920323" y="5873115"/>
            <a:ext cx="1524000" cy="646331"/>
          </a:xfrm>
          <a:prstGeom prst="rect">
            <a:avLst/>
          </a:prstGeom>
          <a:noFill/>
        </p:spPr>
        <p:txBody>
          <a:bodyPr wrap="square" rtlCol="0">
            <a:spAutoFit/>
          </a:bodyPr>
          <a:lstStyle/>
          <a:p>
            <a:r>
              <a:rPr lang="en-US" b="1"/>
              <a:t>b) Đồng bằng</a:t>
            </a:r>
          </a:p>
          <a:p>
            <a:r>
              <a:rPr lang="en-US" b="1"/>
              <a:t> ( Trung Âu)</a:t>
            </a:r>
          </a:p>
        </p:txBody>
      </p:sp>
      <p:sp>
        <p:nvSpPr>
          <p:cNvPr id="16" name="TextBox 15"/>
          <p:cNvSpPr txBox="1"/>
          <p:nvPr/>
        </p:nvSpPr>
        <p:spPr>
          <a:xfrm>
            <a:off x="1527349" y="6025515"/>
            <a:ext cx="1964267" cy="584775"/>
          </a:xfrm>
          <a:prstGeom prst="rect">
            <a:avLst/>
          </a:prstGeom>
          <a:noFill/>
        </p:spPr>
        <p:txBody>
          <a:bodyPr wrap="square" rtlCol="0">
            <a:spAutoFit/>
          </a:bodyPr>
          <a:lstStyle/>
          <a:p>
            <a:r>
              <a:rPr lang="en-US" sz="1600" b="1"/>
              <a:t>c) Phi - ro ( Bán đảo </a:t>
            </a:r>
          </a:p>
          <a:p>
            <a:r>
              <a:rPr lang="en-US" sz="1600" b="1"/>
              <a:t>Xcan - đi - na - vơ)</a:t>
            </a:r>
          </a:p>
        </p:txBody>
      </p:sp>
      <p:sp>
        <p:nvSpPr>
          <p:cNvPr id="28" name="TextBox 27"/>
          <p:cNvSpPr txBox="1"/>
          <p:nvPr/>
        </p:nvSpPr>
        <p:spPr>
          <a:xfrm>
            <a:off x="8259526" y="5671999"/>
            <a:ext cx="2149948" cy="584775"/>
          </a:xfrm>
          <a:prstGeom prst="rect">
            <a:avLst/>
          </a:prstGeom>
          <a:noFill/>
        </p:spPr>
        <p:txBody>
          <a:bodyPr wrap="none" rtlCol="0">
            <a:spAutoFit/>
          </a:bodyPr>
          <a:lstStyle/>
          <a:p>
            <a:pPr algn="ctr"/>
            <a:r>
              <a:rPr lang="en-US" sz="1600" b="1"/>
              <a:t>d) Rừng lá kim( Đồng </a:t>
            </a:r>
          </a:p>
          <a:p>
            <a:pPr algn="ctr"/>
            <a:r>
              <a:rPr lang="en-US" sz="1600" b="1"/>
              <a:t>bằng Đông Âu)</a:t>
            </a:r>
          </a:p>
        </p:txBody>
      </p:sp>
      <p:sp>
        <p:nvSpPr>
          <p:cNvPr id="27" name="Freeform 26"/>
          <p:cNvSpPr/>
          <p:nvPr/>
        </p:nvSpPr>
        <p:spPr bwMode="auto">
          <a:xfrm>
            <a:off x="4139921" y="1306286"/>
            <a:ext cx="3135238" cy="1919235"/>
          </a:xfrm>
          <a:custGeom>
            <a:avLst/>
            <a:gdLst>
              <a:gd name="connsiteX0" fmla="*/ 723481 w 3135238"/>
              <a:gd name="connsiteY0" fmla="*/ 1366576 h 1919235"/>
              <a:gd name="connsiteX1" fmla="*/ 633046 w 3135238"/>
              <a:gd name="connsiteY1" fmla="*/ 1406769 h 1919235"/>
              <a:gd name="connsiteX2" fmla="*/ 482321 w 3135238"/>
              <a:gd name="connsiteY2" fmla="*/ 1436914 h 1919235"/>
              <a:gd name="connsiteX3" fmla="*/ 401934 w 3135238"/>
              <a:gd name="connsiteY3" fmla="*/ 1507252 h 1919235"/>
              <a:gd name="connsiteX4" fmla="*/ 371789 w 3135238"/>
              <a:gd name="connsiteY4" fmla="*/ 1527349 h 1919235"/>
              <a:gd name="connsiteX5" fmla="*/ 341644 w 3135238"/>
              <a:gd name="connsiteY5" fmla="*/ 1547446 h 1919235"/>
              <a:gd name="connsiteX6" fmla="*/ 291402 w 3135238"/>
              <a:gd name="connsiteY6" fmla="*/ 1557494 h 1919235"/>
              <a:gd name="connsiteX7" fmla="*/ 211015 w 3135238"/>
              <a:gd name="connsiteY7" fmla="*/ 1547446 h 1919235"/>
              <a:gd name="connsiteX8" fmla="*/ 150725 w 3135238"/>
              <a:gd name="connsiteY8" fmla="*/ 1527349 h 1919235"/>
              <a:gd name="connsiteX9" fmla="*/ 80387 w 3135238"/>
              <a:gd name="connsiteY9" fmla="*/ 1517301 h 1919235"/>
              <a:gd name="connsiteX10" fmla="*/ 50242 w 3135238"/>
              <a:gd name="connsiteY10" fmla="*/ 1507252 h 1919235"/>
              <a:gd name="connsiteX11" fmla="*/ 20097 w 3135238"/>
              <a:gd name="connsiteY11" fmla="*/ 1446962 h 1919235"/>
              <a:gd name="connsiteX12" fmla="*/ 30145 w 3135238"/>
              <a:gd name="connsiteY12" fmla="*/ 1366576 h 1919235"/>
              <a:gd name="connsiteX13" fmla="*/ 60290 w 3135238"/>
              <a:gd name="connsiteY13" fmla="*/ 1356527 h 1919235"/>
              <a:gd name="connsiteX14" fmla="*/ 0 w 3135238"/>
              <a:gd name="connsiteY14" fmla="*/ 1316334 h 1919235"/>
              <a:gd name="connsiteX15" fmla="*/ 10048 w 3135238"/>
              <a:gd name="connsiteY15" fmla="*/ 1286189 h 1919235"/>
              <a:gd name="connsiteX16" fmla="*/ 40193 w 3135238"/>
              <a:gd name="connsiteY16" fmla="*/ 1276140 h 1919235"/>
              <a:gd name="connsiteX17" fmla="*/ 140677 w 3135238"/>
              <a:gd name="connsiteY17" fmla="*/ 1245995 h 1919235"/>
              <a:gd name="connsiteX18" fmla="*/ 100483 w 3135238"/>
              <a:gd name="connsiteY18" fmla="*/ 1235947 h 1919235"/>
              <a:gd name="connsiteX19" fmla="*/ 60290 w 3135238"/>
              <a:gd name="connsiteY19" fmla="*/ 1215850 h 1919235"/>
              <a:gd name="connsiteX20" fmla="*/ 30145 w 3135238"/>
              <a:gd name="connsiteY20" fmla="*/ 1205802 h 1919235"/>
              <a:gd name="connsiteX21" fmla="*/ 40193 w 3135238"/>
              <a:gd name="connsiteY21" fmla="*/ 1145512 h 1919235"/>
              <a:gd name="connsiteX22" fmla="*/ 140677 w 3135238"/>
              <a:gd name="connsiteY22" fmla="*/ 1135463 h 1919235"/>
              <a:gd name="connsiteX23" fmla="*/ 130628 w 3135238"/>
              <a:gd name="connsiteY23" fmla="*/ 1105318 h 1919235"/>
              <a:gd name="connsiteX24" fmla="*/ 100483 w 3135238"/>
              <a:gd name="connsiteY24" fmla="*/ 1065125 h 1919235"/>
              <a:gd name="connsiteX25" fmla="*/ 110532 w 3135238"/>
              <a:gd name="connsiteY25" fmla="*/ 994787 h 1919235"/>
              <a:gd name="connsiteX26" fmla="*/ 140677 w 3135238"/>
              <a:gd name="connsiteY26" fmla="*/ 984738 h 1919235"/>
              <a:gd name="connsiteX27" fmla="*/ 301450 w 3135238"/>
              <a:gd name="connsiteY27" fmla="*/ 974690 h 1919235"/>
              <a:gd name="connsiteX28" fmla="*/ 341644 w 3135238"/>
              <a:gd name="connsiteY28" fmla="*/ 964641 h 1919235"/>
              <a:gd name="connsiteX29" fmla="*/ 401934 w 3135238"/>
              <a:gd name="connsiteY29" fmla="*/ 944545 h 1919235"/>
              <a:gd name="connsiteX30" fmla="*/ 432079 w 3135238"/>
              <a:gd name="connsiteY30" fmla="*/ 924448 h 1919235"/>
              <a:gd name="connsiteX31" fmla="*/ 522514 w 3135238"/>
              <a:gd name="connsiteY31" fmla="*/ 944545 h 1919235"/>
              <a:gd name="connsiteX32" fmla="*/ 542611 w 3135238"/>
              <a:gd name="connsiteY32" fmla="*/ 914400 h 1919235"/>
              <a:gd name="connsiteX33" fmla="*/ 683288 w 3135238"/>
              <a:gd name="connsiteY33" fmla="*/ 884255 h 1919235"/>
              <a:gd name="connsiteX34" fmla="*/ 743578 w 3135238"/>
              <a:gd name="connsiteY34" fmla="*/ 874206 h 1919235"/>
              <a:gd name="connsiteX35" fmla="*/ 854110 w 3135238"/>
              <a:gd name="connsiteY35" fmla="*/ 864158 h 1919235"/>
              <a:gd name="connsiteX36" fmla="*/ 864158 w 3135238"/>
              <a:gd name="connsiteY36" fmla="*/ 783771 h 1919235"/>
              <a:gd name="connsiteX37" fmla="*/ 994787 w 3135238"/>
              <a:gd name="connsiteY37" fmla="*/ 773723 h 1919235"/>
              <a:gd name="connsiteX38" fmla="*/ 1024932 w 3135238"/>
              <a:gd name="connsiteY38" fmla="*/ 763674 h 1919235"/>
              <a:gd name="connsiteX39" fmla="*/ 1065125 w 3135238"/>
              <a:gd name="connsiteY39" fmla="*/ 703384 h 1919235"/>
              <a:gd name="connsiteX40" fmla="*/ 1105319 w 3135238"/>
              <a:gd name="connsiteY40" fmla="*/ 612949 h 1919235"/>
              <a:gd name="connsiteX41" fmla="*/ 1165609 w 3135238"/>
              <a:gd name="connsiteY41" fmla="*/ 592852 h 1919235"/>
              <a:gd name="connsiteX42" fmla="*/ 1185705 w 3135238"/>
              <a:gd name="connsiteY42" fmla="*/ 562707 h 1919235"/>
              <a:gd name="connsiteX43" fmla="*/ 1215850 w 3135238"/>
              <a:gd name="connsiteY43" fmla="*/ 542611 h 1919235"/>
              <a:gd name="connsiteX44" fmla="*/ 1225899 w 3135238"/>
              <a:gd name="connsiteY44" fmla="*/ 512466 h 1919235"/>
              <a:gd name="connsiteX45" fmla="*/ 1245995 w 3135238"/>
              <a:gd name="connsiteY45" fmla="*/ 482321 h 1919235"/>
              <a:gd name="connsiteX46" fmla="*/ 1356527 w 3135238"/>
              <a:gd name="connsiteY46" fmla="*/ 452176 h 1919235"/>
              <a:gd name="connsiteX47" fmla="*/ 1416817 w 3135238"/>
              <a:gd name="connsiteY47" fmla="*/ 432079 h 1919235"/>
              <a:gd name="connsiteX48" fmla="*/ 1467059 w 3135238"/>
              <a:gd name="connsiteY48" fmla="*/ 391885 h 1919235"/>
              <a:gd name="connsiteX49" fmla="*/ 1497204 w 3135238"/>
              <a:gd name="connsiteY49" fmla="*/ 331595 h 1919235"/>
              <a:gd name="connsiteX50" fmla="*/ 1527349 w 3135238"/>
              <a:gd name="connsiteY50" fmla="*/ 321547 h 1919235"/>
              <a:gd name="connsiteX51" fmla="*/ 1637881 w 3135238"/>
              <a:gd name="connsiteY51" fmla="*/ 311499 h 1919235"/>
              <a:gd name="connsiteX52" fmla="*/ 1617784 w 3135238"/>
              <a:gd name="connsiteY52" fmla="*/ 281354 h 1919235"/>
              <a:gd name="connsiteX53" fmla="*/ 1587639 w 3135238"/>
              <a:gd name="connsiteY53" fmla="*/ 271305 h 1919235"/>
              <a:gd name="connsiteX54" fmla="*/ 1547446 w 3135238"/>
              <a:gd name="connsiteY54" fmla="*/ 211015 h 1919235"/>
              <a:gd name="connsiteX55" fmla="*/ 1577591 w 3135238"/>
              <a:gd name="connsiteY55" fmla="*/ 190918 h 1919235"/>
              <a:gd name="connsiteX56" fmla="*/ 1637881 w 3135238"/>
              <a:gd name="connsiteY56" fmla="*/ 170822 h 1919235"/>
              <a:gd name="connsiteX57" fmla="*/ 1798655 w 3135238"/>
              <a:gd name="connsiteY57" fmla="*/ 180870 h 1919235"/>
              <a:gd name="connsiteX58" fmla="*/ 1879042 w 3135238"/>
              <a:gd name="connsiteY58" fmla="*/ 170822 h 1919235"/>
              <a:gd name="connsiteX59" fmla="*/ 1939332 w 3135238"/>
              <a:gd name="connsiteY59" fmla="*/ 150725 h 1919235"/>
              <a:gd name="connsiteX60" fmla="*/ 1969477 w 3135238"/>
              <a:gd name="connsiteY60" fmla="*/ 140677 h 1919235"/>
              <a:gd name="connsiteX61" fmla="*/ 2059912 w 3135238"/>
              <a:gd name="connsiteY61" fmla="*/ 130628 h 1919235"/>
              <a:gd name="connsiteX62" fmla="*/ 2120202 w 3135238"/>
              <a:gd name="connsiteY62" fmla="*/ 110532 h 1919235"/>
              <a:gd name="connsiteX63" fmla="*/ 2150347 w 3135238"/>
              <a:gd name="connsiteY63" fmla="*/ 100483 h 1919235"/>
              <a:gd name="connsiteX64" fmla="*/ 2210637 w 3135238"/>
              <a:gd name="connsiteY64" fmla="*/ 70338 h 1919235"/>
              <a:gd name="connsiteX65" fmla="*/ 2230734 w 3135238"/>
              <a:gd name="connsiteY65" fmla="*/ 40193 h 1919235"/>
              <a:gd name="connsiteX66" fmla="*/ 2280976 w 3135238"/>
              <a:gd name="connsiteY66" fmla="*/ 0 h 1919235"/>
              <a:gd name="connsiteX67" fmla="*/ 2270927 w 3135238"/>
              <a:gd name="connsiteY67" fmla="*/ 70338 h 1919235"/>
              <a:gd name="connsiteX68" fmla="*/ 2331217 w 3135238"/>
              <a:gd name="connsiteY68" fmla="*/ 60290 h 1919235"/>
              <a:gd name="connsiteX69" fmla="*/ 2421653 w 3135238"/>
              <a:gd name="connsiteY69" fmla="*/ 50241 h 1919235"/>
              <a:gd name="connsiteX70" fmla="*/ 2451798 w 3135238"/>
              <a:gd name="connsiteY70" fmla="*/ 40193 h 1919235"/>
              <a:gd name="connsiteX71" fmla="*/ 2532184 w 3135238"/>
              <a:gd name="connsiteY71" fmla="*/ 20096 h 1919235"/>
              <a:gd name="connsiteX72" fmla="*/ 2632668 w 3135238"/>
              <a:gd name="connsiteY72" fmla="*/ 30145 h 1919235"/>
              <a:gd name="connsiteX73" fmla="*/ 2642716 w 3135238"/>
              <a:gd name="connsiteY73" fmla="*/ 100483 h 1919235"/>
              <a:gd name="connsiteX74" fmla="*/ 2612571 w 3135238"/>
              <a:gd name="connsiteY74" fmla="*/ 110532 h 1919235"/>
              <a:gd name="connsiteX75" fmla="*/ 2562330 w 3135238"/>
              <a:gd name="connsiteY75" fmla="*/ 180870 h 1919235"/>
              <a:gd name="connsiteX76" fmla="*/ 2572378 w 3135238"/>
              <a:gd name="connsiteY76" fmla="*/ 482321 h 1919235"/>
              <a:gd name="connsiteX77" fmla="*/ 2602523 w 3135238"/>
              <a:gd name="connsiteY77" fmla="*/ 512466 h 1919235"/>
              <a:gd name="connsiteX78" fmla="*/ 2642716 w 3135238"/>
              <a:gd name="connsiteY78" fmla="*/ 562707 h 1919235"/>
              <a:gd name="connsiteX79" fmla="*/ 2692958 w 3135238"/>
              <a:gd name="connsiteY79" fmla="*/ 602901 h 1919235"/>
              <a:gd name="connsiteX80" fmla="*/ 2713055 w 3135238"/>
              <a:gd name="connsiteY80" fmla="*/ 633046 h 1919235"/>
              <a:gd name="connsiteX81" fmla="*/ 2773345 w 3135238"/>
              <a:gd name="connsiteY81" fmla="*/ 673239 h 1919235"/>
              <a:gd name="connsiteX82" fmla="*/ 2803490 w 3135238"/>
              <a:gd name="connsiteY82" fmla="*/ 703384 h 1919235"/>
              <a:gd name="connsiteX83" fmla="*/ 2863780 w 3135238"/>
              <a:gd name="connsiteY83" fmla="*/ 723481 h 1919235"/>
              <a:gd name="connsiteX84" fmla="*/ 2924070 w 3135238"/>
              <a:gd name="connsiteY84" fmla="*/ 763674 h 1919235"/>
              <a:gd name="connsiteX85" fmla="*/ 2954215 w 3135238"/>
              <a:gd name="connsiteY85" fmla="*/ 783771 h 1919235"/>
              <a:gd name="connsiteX86" fmla="*/ 2994409 w 3135238"/>
              <a:gd name="connsiteY86" fmla="*/ 834013 h 1919235"/>
              <a:gd name="connsiteX87" fmla="*/ 3014505 w 3135238"/>
              <a:gd name="connsiteY87" fmla="*/ 914400 h 1919235"/>
              <a:gd name="connsiteX88" fmla="*/ 3004457 w 3135238"/>
              <a:gd name="connsiteY88" fmla="*/ 1105318 h 1919235"/>
              <a:gd name="connsiteX89" fmla="*/ 2984360 w 3135238"/>
              <a:gd name="connsiteY89" fmla="*/ 1165609 h 1919235"/>
              <a:gd name="connsiteX90" fmla="*/ 3034602 w 3135238"/>
              <a:gd name="connsiteY90" fmla="*/ 1215850 h 1919235"/>
              <a:gd name="connsiteX91" fmla="*/ 3094892 w 3135238"/>
              <a:gd name="connsiteY91" fmla="*/ 1245995 h 1919235"/>
              <a:gd name="connsiteX92" fmla="*/ 3125037 w 3135238"/>
              <a:gd name="connsiteY92" fmla="*/ 1266092 h 1919235"/>
              <a:gd name="connsiteX93" fmla="*/ 3125037 w 3135238"/>
              <a:gd name="connsiteY93" fmla="*/ 1336430 h 1919235"/>
              <a:gd name="connsiteX94" fmla="*/ 3094892 w 3135238"/>
              <a:gd name="connsiteY94" fmla="*/ 1346479 h 1919235"/>
              <a:gd name="connsiteX95" fmla="*/ 2944167 w 3135238"/>
              <a:gd name="connsiteY95" fmla="*/ 1336430 h 1919235"/>
              <a:gd name="connsiteX96" fmla="*/ 2914022 w 3135238"/>
              <a:gd name="connsiteY96" fmla="*/ 1326382 h 1919235"/>
              <a:gd name="connsiteX97" fmla="*/ 2883877 w 3135238"/>
              <a:gd name="connsiteY97" fmla="*/ 1296237 h 1919235"/>
              <a:gd name="connsiteX98" fmla="*/ 2853732 w 3135238"/>
              <a:gd name="connsiteY98" fmla="*/ 1276140 h 1919235"/>
              <a:gd name="connsiteX99" fmla="*/ 2833635 w 3135238"/>
              <a:gd name="connsiteY99" fmla="*/ 1245995 h 1919235"/>
              <a:gd name="connsiteX100" fmla="*/ 2793442 w 3135238"/>
              <a:gd name="connsiteY100" fmla="*/ 1205802 h 1919235"/>
              <a:gd name="connsiteX101" fmla="*/ 2753248 w 3135238"/>
              <a:gd name="connsiteY101" fmla="*/ 1215850 h 1919235"/>
              <a:gd name="connsiteX102" fmla="*/ 2692958 w 3135238"/>
              <a:gd name="connsiteY102" fmla="*/ 1235947 h 1919235"/>
              <a:gd name="connsiteX103" fmla="*/ 2552281 w 3135238"/>
              <a:gd name="connsiteY103" fmla="*/ 1245995 h 1919235"/>
              <a:gd name="connsiteX104" fmla="*/ 2491991 w 3135238"/>
              <a:gd name="connsiteY104" fmla="*/ 1266092 h 1919235"/>
              <a:gd name="connsiteX105" fmla="*/ 2431701 w 3135238"/>
              <a:gd name="connsiteY105" fmla="*/ 1296237 h 1919235"/>
              <a:gd name="connsiteX106" fmla="*/ 2341266 w 3135238"/>
              <a:gd name="connsiteY106" fmla="*/ 1336430 h 1919235"/>
              <a:gd name="connsiteX107" fmla="*/ 2260879 w 3135238"/>
              <a:gd name="connsiteY107" fmla="*/ 1356527 h 1919235"/>
              <a:gd name="connsiteX108" fmla="*/ 2160395 w 3135238"/>
              <a:gd name="connsiteY108" fmla="*/ 1346479 h 1919235"/>
              <a:gd name="connsiteX109" fmla="*/ 2130250 w 3135238"/>
              <a:gd name="connsiteY109" fmla="*/ 1336430 h 1919235"/>
              <a:gd name="connsiteX110" fmla="*/ 2110154 w 3135238"/>
              <a:gd name="connsiteY110" fmla="*/ 1306285 h 1919235"/>
              <a:gd name="connsiteX111" fmla="*/ 2080009 w 3135238"/>
              <a:gd name="connsiteY111" fmla="*/ 1276140 h 1919235"/>
              <a:gd name="connsiteX112" fmla="*/ 2069960 w 3135238"/>
              <a:gd name="connsiteY112" fmla="*/ 1245995 h 1919235"/>
              <a:gd name="connsiteX113" fmla="*/ 1969477 w 3135238"/>
              <a:gd name="connsiteY113" fmla="*/ 1205802 h 1919235"/>
              <a:gd name="connsiteX114" fmla="*/ 1959428 w 3135238"/>
              <a:gd name="connsiteY114" fmla="*/ 1115367 h 1919235"/>
              <a:gd name="connsiteX115" fmla="*/ 1969477 w 3135238"/>
              <a:gd name="connsiteY115" fmla="*/ 944545 h 1919235"/>
              <a:gd name="connsiteX116" fmla="*/ 1999622 w 3135238"/>
              <a:gd name="connsiteY116" fmla="*/ 934496 h 1919235"/>
              <a:gd name="connsiteX117" fmla="*/ 2150347 w 3135238"/>
              <a:gd name="connsiteY117" fmla="*/ 924448 h 1919235"/>
              <a:gd name="connsiteX118" fmla="*/ 2180492 w 3135238"/>
              <a:gd name="connsiteY118" fmla="*/ 904351 h 1919235"/>
              <a:gd name="connsiteX119" fmla="*/ 2200589 w 3135238"/>
              <a:gd name="connsiteY119" fmla="*/ 874206 h 1919235"/>
              <a:gd name="connsiteX120" fmla="*/ 2230734 w 3135238"/>
              <a:gd name="connsiteY120" fmla="*/ 864158 h 1919235"/>
              <a:gd name="connsiteX121" fmla="*/ 2311121 w 3135238"/>
              <a:gd name="connsiteY121" fmla="*/ 813916 h 1919235"/>
              <a:gd name="connsiteX122" fmla="*/ 2341266 w 3135238"/>
              <a:gd name="connsiteY122" fmla="*/ 803868 h 1919235"/>
              <a:gd name="connsiteX123" fmla="*/ 2371411 w 3135238"/>
              <a:gd name="connsiteY123" fmla="*/ 743578 h 1919235"/>
              <a:gd name="connsiteX124" fmla="*/ 2361363 w 3135238"/>
              <a:gd name="connsiteY124" fmla="*/ 693336 h 1919235"/>
              <a:gd name="connsiteX125" fmla="*/ 2301072 w 3135238"/>
              <a:gd name="connsiteY125" fmla="*/ 673239 h 1919235"/>
              <a:gd name="connsiteX126" fmla="*/ 2270927 w 3135238"/>
              <a:gd name="connsiteY126" fmla="*/ 653143 h 1919235"/>
              <a:gd name="connsiteX127" fmla="*/ 2250831 w 3135238"/>
              <a:gd name="connsiteY127" fmla="*/ 622998 h 1919235"/>
              <a:gd name="connsiteX128" fmla="*/ 2090057 w 3135238"/>
              <a:gd name="connsiteY128" fmla="*/ 643094 h 1919235"/>
              <a:gd name="connsiteX129" fmla="*/ 2019719 w 3135238"/>
              <a:gd name="connsiteY129" fmla="*/ 663191 h 1919235"/>
              <a:gd name="connsiteX130" fmla="*/ 1979525 w 3135238"/>
              <a:gd name="connsiteY130" fmla="*/ 723481 h 1919235"/>
              <a:gd name="connsiteX131" fmla="*/ 1959428 w 3135238"/>
              <a:gd name="connsiteY131" fmla="*/ 783771 h 1919235"/>
              <a:gd name="connsiteX132" fmla="*/ 1949380 w 3135238"/>
              <a:gd name="connsiteY132" fmla="*/ 854110 h 1919235"/>
              <a:gd name="connsiteX133" fmla="*/ 1939332 w 3135238"/>
              <a:gd name="connsiteY133" fmla="*/ 884255 h 1919235"/>
              <a:gd name="connsiteX134" fmla="*/ 1798655 w 3135238"/>
              <a:gd name="connsiteY134" fmla="*/ 894303 h 1919235"/>
              <a:gd name="connsiteX135" fmla="*/ 1768510 w 3135238"/>
              <a:gd name="connsiteY135" fmla="*/ 914400 h 1919235"/>
              <a:gd name="connsiteX136" fmla="*/ 1748413 w 3135238"/>
              <a:gd name="connsiteY136" fmla="*/ 944545 h 1919235"/>
              <a:gd name="connsiteX137" fmla="*/ 1657978 w 3135238"/>
              <a:gd name="connsiteY137" fmla="*/ 994787 h 1919235"/>
              <a:gd name="connsiteX138" fmla="*/ 1627833 w 3135238"/>
              <a:gd name="connsiteY138" fmla="*/ 1024932 h 1919235"/>
              <a:gd name="connsiteX139" fmla="*/ 1597688 w 3135238"/>
              <a:gd name="connsiteY139" fmla="*/ 1034980 h 1919235"/>
              <a:gd name="connsiteX140" fmla="*/ 1587639 w 3135238"/>
              <a:gd name="connsiteY140" fmla="*/ 1065125 h 1919235"/>
              <a:gd name="connsiteX141" fmla="*/ 1567543 w 3135238"/>
              <a:gd name="connsiteY141" fmla="*/ 1095270 h 1919235"/>
              <a:gd name="connsiteX142" fmla="*/ 1537398 w 3135238"/>
              <a:gd name="connsiteY142" fmla="*/ 1155560 h 1919235"/>
              <a:gd name="connsiteX143" fmla="*/ 1527349 w 3135238"/>
              <a:gd name="connsiteY143" fmla="*/ 1205802 h 1919235"/>
              <a:gd name="connsiteX144" fmla="*/ 1527349 w 3135238"/>
              <a:gd name="connsiteY144" fmla="*/ 1316334 h 1919235"/>
              <a:gd name="connsiteX145" fmla="*/ 1557494 w 3135238"/>
              <a:gd name="connsiteY145" fmla="*/ 1336430 h 1919235"/>
              <a:gd name="connsiteX146" fmla="*/ 1617784 w 3135238"/>
              <a:gd name="connsiteY146" fmla="*/ 1356527 h 1919235"/>
              <a:gd name="connsiteX147" fmla="*/ 1647930 w 3135238"/>
              <a:gd name="connsiteY147" fmla="*/ 1376624 h 1919235"/>
              <a:gd name="connsiteX148" fmla="*/ 1647930 w 3135238"/>
              <a:gd name="connsiteY148" fmla="*/ 1477107 h 1919235"/>
              <a:gd name="connsiteX149" fmla="*/ 1637881 w 3135238"/>
              <a:gd name="connsiteY149" fmla="*/ 1507252 h 1919235"/>
              <a:gd name="connsiteX150" fmla="*/ 1577591 w 3135238"/>
              <a:gd name="connsiteY150" fmla="*/ 1527349 h 1919235"/>
              <a:gd name="connsiteX151" fmla="*/ 1497204 w 3135238"/>
              <a:gd name="connsiteY151" fmla="*/ 1547446 h 1919235"/>
              <a:gd name="connsiteX152" fmla="*/ 1426866 w 3135238"/>
              <a:gd name="connsiteY152" fmla="*/ 1567543 h 1919235"/>
              <a:gd name="connsiteX153" fmla="*/ 1396721 w 3135238"/>
              <a:gd name="connsiteY153" fmla="*/ 1808703 h 1919235"/>
              <a:gd name="connsiteX154" fmla="*/ 1336431 w 3135238"/>
              <a:gd name="connsiteY154" fmla="*/ 1838848 h 1919235"/>
              <a:gd name="connsiteX155" fmla="*/ 1165609 w 3135238"/>
              <a:gd name="connsiteY155" fmla="*/ 1848896 h 1919235"/>
              <a:gd name="connsiteX156" fmla="*/ 1105319 w 3135238"/>
              <a:gd name="connsiteY156" fmla="*/ 1868993 h 1919235"/>
              <a:gd name="connsiteX157" fmla="*/ 994787 w 3135238"/>
              <a:gd name="connsiteY157" fmla="*/ 1919235 h 1919235"/>
              <a:gd name="connsiteX158" fmla="*/ 944545 w 3135238"/>
              <a:gd name="connsiteY158" fmla="*/ 1909187 h 1919235"/>
              <a:gd name="connsiteX159" fmla="*/ 934497 w 3135238"/>
              <a:gd name="connsiteY159" fmla="*/ 1868993 h 1919235"/>
              <a:gd name="connsiteX160" fmla="*/ 884255 w 3135238"/>
              <a:gd name="connsiteY160" fmla="*/ 1788606 h 1919235"/>
              <a:gd name="connsiteX161" fmla="*/ 854110 w 3135238"/>
              <a:gd name="connsiteY161" fmla="*/ 1657978 h 1919235"/>
              <a:gd name="connsiteX162" fmla="*/ 813916 w 3135238"/>
              <a:gd name="connsiteY162" fmla="*/ 1597688 h 1919235"/>
              <a:gd name="connsiteX163" fmla="*/ 823965 w 3135238"/>
              <a:gd name="connsiteY163" fmla="*/ 1517301 h 1919235"/>
              <a:gd name="connsiteX164" fmla="*/ 884255 w 3135238"/>
              <a:gd name="connsiteY164" fmla="*/ 1487156 h 1919235"/>
              <a:gd name="connsiteX165" fmla="*/ 1165609 w 3135238"/>
              <a:gd name="connsiteY165" fmla="*/ 1477107 h 1919235"/>
              <a:gd name="connsiteX166" fmla="*/ 1155560 w 3135238"/>
              <a:gd name="connsiteY166" fmla="*/ 1436914 h 1919235"/>
              <a:gd name="connsiteX167" fmla="*/ 1105319 w 3135238"/>
              <a:gd name="connsiteY167" fmla="*/ 1426866 h 1919235"/>
              <a:gd name="connsiteX168" fmla="*/ 974690 w 3135238"/>
              <a:gd name="connsiteY168" fmla="*/ 1436914 h 1919235"/>
              <a:gd name="connsiteX169" fmla="*/ 914400 w 3135238"/>
              <a:gd name="connsiteY169" fmla="*/ 1477107 h 1919235"/>
              <a:gd name="connsiteX170" fmla="*/ 884255 w 3135238"/>
              <a:gd name="connsiteY170" fmla="*/ 1497204 h 1919235"/>
              <a:gd name="connsiteX171" fmla="*/ 854110 w 3135238"/>
              <a:gd name="connsiteY171" fmla="*/ 1507252 h 1919235"/>
              <a:gd name="connsiteX172" fmla="*/ 823965 w 3135238"/>
              <a:gd name="connsiteY172" fmla="*/ 1527349 h 1919235"/>
              <a:gd name="connsiteX173" fmla="*/ 723481 w 3135238"/>
              <a:gd name="connsiteY173" fmla="*/ 1527349 h 1919235"/>
              <a:gd name="connsiteX174" fmla="*/ 693336 w 3135238"/>
              <a:gd name="connsiteY174" fmla="*/ 1426866 h 1919235"/>
              <a:gd name="connsiteX175" fmla="*/ 622998 w 3135238"/>
              <a:gd name="connsiteY175" fmla="*/ 1446962 h 1919235"/>
              <a:gd name="connsiteX176" fmla="*/ 562708 w 3135238"/>
              <a:gd name="connsiteY176" fmla="*/ 1467059 h 1919235"/>
              <a:gd name="connsiteX177" fmla="*/ 532563 w 3135238"/>
              <a:gd name="connsiteY177" fmla="*/ 1477107 h 1919235"/>
              <a:gd name="connsiteX178" fmla="*/ 492369 w 3135238"/>
              <a:gd name="connsiteY178" fmla="*/ 1487156 h 1919235"/>
              <a:gd name="connsiteX179" fmla="*/ 432079 w 3135238"/>
              <a:gd name="connsiteY179" fmla="*/ 1507252 h 1919235"/>
              <a:gd name="connsiteX180" fmla="*/ 231112 w 3135238"/>
              <a:gd name="connsiteY180" fmla="*/ 1517301 h 1919235"/>
              <a:gd name="connsiteX181" fmla="*/ 200967 w 3135238"/>
              <a:gd name="connsiteY181" fmla="*/ 1527349 h 191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3135238" h="1919235">
                <a:moveTo>
                  <a:pt x="723481" y="1366576"/>
                </a:moveTo>
                <a:cubicBezTo>
                  <a:pt x="693336" y="1379974"/>
                  <a:pt x="665137" y="1399128"/>
                  <a:pt x="633046" y="1406769"/>
                </a:cubicBezTo>
                <a:cubicBezTo>
                  <a:pt x="452544" y="1449745"/>
                  <a:pt x="560363" y="1384885"/>
                  <a:pt x="482321" y="1436914"/>
                </a:cubicBezTo>
                <a:cubicBezTo>
                  <a:pt x="448826" y="1487156"/>
                  <a:pt x="472273" y="1460359"/>
                  <a:pt x="401934" y="1507252"/>
                </a:cubicBezTo>
                <a:lnTo>
                  <a:pt x="371789" y="1527349"/>
                </a:lnTo>
                <a:cubicBezTo>
                  <a:pt x="361741" y="1534048"/>
                  <a:pt x="353486" y="1545078"/>
                  <a:pt x="341644" y="1547446"/>
                </a:cubicBezTo>
                <a:lnTo>
                  <a:pt x="291402" y="1557494"/>
                </a:lnTo>
                <a:cubicBezTo>
                  <a:pt x="264606" y="1554145"/>
                  <a:pt x="237420" y="1553104"/>
                  <a:pt x="211015" y="1547446"/>
                </a:cubicBezTo>
                <a:cubicBezTo>
                  <a:pt x="190301" y="1543007"/>
                  <a:pt x="171696" y="1530345"/>
                  <a:pt x="150725" y="1527349"/>
                </a:cubicBezTo>
                <a:lnTo>
                  <a:pt x="80387" y="1517301"/>
                </a:lnTo>
                <a:cubicBezTo>
                  <a:pt x="70339" y="1513951"/>
                  <a:pt x="58513" y="1513869"/>
                  <a:pt x="50242" y="1507252"/>
                </a:cubicBezTo>
                <a:cubicBezTo>
                  <a:pt x="32533" y="1493085"/>
                  <a:pt x="26717" y="1466821"/>
                  <a:pt x="20097" y="1446962"/>
                </a:cubicBezTo>
                <a:cubicBezTo>
                  <a:pt x="23446" y="1420167"/>
                  <a:pt x="19178" y="1391252"/>
                  <a:pt x="30145" y="1366576"/>
                </a:cubicBezTo>
                <a:cubicBezTo>
                  <a:pt x="34447" y="1356897"/>
                  <a:pt x="65739" y="1365610"/>
                  <a:pt x="60290" y="1356527"/>
                </a:cubicBezTo>
                <a:cubicBezTo>
                  <a:pt x="47863" y="1335816"/>
                  <a:pt x="0" y="1316334"/>
                  <a:pt x="0" y="1316334"/>
                </a:cubicBezTo>
                <a:cubicBezTo>
                  <a:pt x="3349" y="1306286"/>
                  <a:pt x="2559" y="1293679"/>
                  <a:pt x="10048" y="1286189"/>
                </a:cubicBezTo>
                <a:cubicBezTo>
                  <a:pt x="17538" y="1278699"/>
                  <a:pt x="30719" y="1280877"/>
                  <a:pt x="40193" y="1276140"/>
                </a:cubicBezTo>
                <a:cubicBezTo>
                  <a:pt x="113306" y="1239583"/>
                  <a:pt x="12762" y="1264270"/>
                  <a:pt x="140677" y="1245995"/>
                </a:cubicBezTo>
                <a:cubicBezTo>
                  <a:pt x="127279" y="1242646"/>
                  <a:pt x="113414" y="1240796"/>
                  <a:pt x="100483" y="1235947"/>
                </a:cubicBezTo>
                <a:cubicBezTo>
                  <a:pt x="86458" y="1230687"/>
                  <a:pt x="74058" y="1221751"/>
                  <a:pt x="60290" y="1215850"/>
                </a:cubicBezTo>
                <a:cubicBezTo>
                  <a:pt x="50555" y="1211678"/>
                  <a:pt x="40193" y="1209151"/>
                  <a:pt x="30145" y="1205802"/>
                </a:cubicBezTo>
                <a:cubicBezTo>
                  <a:pt x="33494" y="1185705"/>
                  <a:pt x="23004" y="1156450"/>
                  <a:pt x="40193" y="1145512"/>
                </a:cubicBezTo>
                <a:cubicBezTo>
                  <a:pt x="68592" y="1127440"/>
                  <a:pt x="109917" y="1149135"/>
                  <a:pt x="140677" y="1135463"/>
                </a:cubicBezTo>
                <a:cubicBezTo>
                  <a:pt x="150356" y="1131161"/>
                  <a:pt x="135883" y="1114514"/>
                  <a:pt x="130628" y="1105318"/>
                </a:cubicBezTo>
                <a:cubicBezTo>
                  <a:pt x="122319" y="1090777"/>
                  <a:pt x="110531" y="1078523"/>
                  <a:pt x="100483" y="1065125"/>
                </a:cubicBezTo>
                <a:cubicBezTo>
                  <a:pt x="103833" y="1041679"/>
                  <a:pt x="99940" y="1015971"/>
                  <a:pt x="110532" y="994787"/>
                </a:cubicBezTo>
                <a:cubicBezTo>
                  <a:pt x="115269" y="985313"/>
                  <a:pt x="130143" y="985847"/>
                  <a:pt x="140677" y="984738"/>
                </a:cubicBezTo>
                <a:cubicBezTo>
                  <a:pt x="194078" y="979117"/>
                  <a:pt x="247859" y="978039"/>
                  <a:pt x="301450" y="974690"/>
                </a:cubicBezTo>
                <a:cubicBezTo>
                  <a:pt x="314848" y="971340"/>
                  <a:pt x="328416" y="968609"/>
                  <a:pt x="341644" y="964641"/>
                </a:cubicBezTo>
                <a:cubicBezTo>
                  <a:pt x="361934" y="958554"/>
                  <a:pt x="401934" y="944545"/>
                  <a:pt x="401934" y="944545"/>
                </a:cubicBezTo>
                <a:cubicBezTo>
                  <a:pt x="411982" y="937846"/>
                  <a:pt x="420076" y="925782"/>
                  <a:pt x="432079" y="924448"/>
                </a:cubicBezTo>
                <a:cubicBezTo>
                  <a:pt x="458608" y="921500"/>
                  <a:pt x="496024" y="935714"/>
                  <a:pt x="522514" y="944545"/>
                </a:cubicBezTo>
                <a:cubicBezTo>
                  <a:pt x="529213" y="934497"/>
                  <a:pt x="534072" y="922939"/>
                  <a:pt x="542611" y="914400"/>
                </a:cubicBezTo>
                <a:cubicBezTo>
                  <a:pt x="581735" y="875276"/>
                  <a:pt x="627523" y="890816"/>
                  <a:pt x="683288" y="884255"/>
                </a:cubicBezTo>
                <a:cubicBezTo>
                  <a:pt x="703522" y="881874"/>
                  <a:pt x="723344" y="876587"/>
                  <a:pt x="743578" y="874206"/>
                </a:cubicBezTo>
                <a:cubicBezTo>
                  <a:pt x="780321" y="869883"/>
                  <a:pt x="817266" y="867507"/>
                  <a:pt x="854110" y="864158"/>
                </a:cubicBezTo>
                <a:cubicBezTo>
                  <a:pt x="857459" y="837362"/>
                  <a:pt x="841443" y="798374"/>
                  <a:pt x="864158" y="783771"/>
                </a:cubicBezTo>
                <a:cubicBezTo>
                  <a:pt x="900894" y="760155"/>
                  <a:pt x="951453" y="779140"/>
                  <a:pt x="994787" y="773723"/>
                </a:cubicBezTo>
                <a:cubicBezTo>
                  <a:pt x="1005297" y="772409"/>
                  <a:pt x="1014884" y="767024"/>
                  <a:pt x="1024932" y="763674"/>
                </a:cubicBezTo>
                <a:cubicBezTo>
                  <a:pt x="1038330" y="743577"/>
                  <a:pt x="1057487" y="726298"/>
                  <a:pt x="1065125" y="703384"/>
                </a:cubicBezTo>
                <a:cubicBezTo>
                  <a:pt x="1068460" y="693381"/>
                  <a:pt x="1085205" y="625521"/>
                  <a:pt x="1105319" y="612949"/>
                </a:cubicBezTo>
                <a:cubicBezTo>
                  <a:pt x="1123283" y="601722"/>
                  <a:pt x="1165609" y="592852"/>
                  <a:pt x="1165609" y="592852"/>
                </a:cubicBezTo>
                <a:cubicBezTo>
                  <a:pt x="1172308" y="582804"/>
                  <a:pt x="1177166" y="571246"/>
                  <a:pt x="1185705" y="562707"/>
                </a:cubicBezTo>
                <a:cubicBezTo>
                  <a:pt x="1194244" y="554168"/>
                  <a:pt x="1208306" y="552041"/>
                  <a:pt x="1215850" y="542611"/>
                </a:cubicBezTo>
                <a:cubicBezTo>
                  <a:pt x="1222467" y="534340"/>
                  <a:pt x="1221162" y="521940"/>
                  <a:pt x="1225899" y="512466"/>
                </a:cubicBezTo>
                <a:cubicBezTo>
                  <a:pt x="1231300" y="501664"/>
                  <a:pt x="1237456" y="490860"/>
                  <a:pt x="1245995" y="482321"/>
                </a:cubicBezTo>
                <a:cubicBezTo>
                  <a:pt x="1278565" y="449751"/>
                  <a:pt x="1308976" y="458120"/>
                  <a:pt x="1356527" y="452176"/>
                </a:cubicBezTo>
                <a:cubicBezTo>
                  <a:pt x="1376624" y="445477"/>
                  <a:pt x="1405066" y="449705"/>
                  <a:pt x="1416817" y="432079"/>
                </a:cubicBezTo>
                <a:cubicBezTo>
                  <a:pt x="1442789" y="393121"/>
                  <a:pt x="1425457" y="405753"/>
                  <a:pt x="1467059" y="391885"/>
                </a:cubicBezTo>
                <a:cubicBezTo>
                  <a:pt x="1473678" y="372029"/>
                  <a:pt x="1479498" y="345760"/>
                  <a:pt x="1497204" y="331595"/>
                </a:cubicBezTo>
                <a:cubicBezTo>
                  <a:pt x="1505475" y="324978"/>
                  <a:pt x="1516864" y="323045"/>
                  <a:pt x="1527349" y="321547"/>
                </a:cubicBezTo>
                <a:cubicBezTo>
                  <a:pt x="1563973" y="316315"/>
                  <a:pt x="1601037" y="314848"/>
                  <a:pt x="1637881" y="311499"/>
                </a:cubicBezTo>
                <a:cubicBezTo>
                  <a:pt x="1631182" y="301451"/>
                  <a:pt x="1627214" y="288898"/>
                  <a:pt x="1617784" y="281354"/>
                </a:cubicBezTo>
                <a:cubicBezTo>
                  <a:pt x="1609513" y="274737"/>
                  <a:pt x="1595129" y="278795"/>
                  <a:pt x="1587639" y="271305"/>
                </a:cubicBezTo>
                <a:cubicBezTo>
                  <a:pt x="1570560" y="254226"/>
                  <a:pt x="1547446" y="211015"/>
                  <a:pt x="1547446" y="211015"/>
                </a:cubicBezTo>
                <a:cubicBezTo>
                  <a:pt x="1557494" y="204316"/>
                  <a:pt x="1566555" y="195823"/>
                  <a:pt x="1577591" y="190918"/>
                </a:cubicBezTo>
                <a:cubicBezTo>
                  <a:pt x="1596949" y="182315"/>
                  <a:pt x="1637881" y="170822"/>
                  <a:pt x="1637881" y="170822"/>
                </a:cubicBezTo>
                <a:cubicBezTo>
                  <a:pt x="1691472" y="174171"/>
                  <a:pt x="1744959" y="180870"/>
                  <a:pt x="1798655" y="180870"/>
                </a:cubicBezTo>
                <a:cubicBezTo>
                  <a:pt x="1825659" y="180870"/>
                  <a:pt x="1852637" y="176480"/>
                  <a:pt x="1879042" y="170822"/>
                </a:cubicBezTo>
                <a:cubicBezTo>
                  <a:pt x="1899756" y="166383"/>
                  <a:pt x="1919235" y="157424"/>
                  <a:pt x="1939332" y="150725"/>
                </a:cubicBezTo>
                <a:cubicBezTo>
                  <a:pt x="1949380" y="147376"/>
                  <a:pt x="1958950" y="141847"/>
                  <a:pt x="1969477" y="140677"/>
                </a:cubicBezTo>
                <a:lnTo>
                  <a:pt x="2059912" y="130628"/>
                </a:lnTo>
                <a:lnTo>
                  <a:pt x="2120202" y="110532"/>
                </a:lnTo>
                <a:cubicBezTo>
                  <a:pt x="2130250" y="107183"/>
                  <a:pt x="2141534" y="106358"/>
                  <a:pt x="2150347" y="100483"/>
                </a:cubicBezTo>
                <a:cubicBezTo>
                  <a:pt x="2189305" y="74512"/>
                  <a:pt x="2169035" y="84206"/>
                  <a:pt x="2210637" y="70338"/>
                </a:cubicBezTo>
                <a:cubicBezTo>
                  <a:pt x="2217336" y="60290"/>
                  <a:pt x="2221304" y="47737"/>
                  <a:pt x="2230734" y="40193"/>
                </a:cubicBezTo>
                <a:cubicBezTo>
                  <a:pt x="2300071" y="-15276"/>
                  <a:pt x="2223380" y="86392"/>
                  <a:pt x="2280976" y="0"/>
                </a:cubicBezTo>
                <a:cubicBezTo>
                  <a:pt x="2277626" y="23446"/>
                  <a:pt x="2265183" y="47361"/>
                  <a:pt x="2270927" y="70338"/>
                </a:cubicBezTo>
                <a:cubicBezTo>
                  <a:pt x="2279987" y="106579"/>
                  <a:pt x="2329362" y="60754"/>
                  <a:pt x="2331217" y="60290"/>
                </a:cubicBezTo>
                <a:cubicBezTo>
                  <a:pt x="2360642" y="52934"/>
                  <a:pt x="2391508" y="53591"/>
                  <a:pt x="2421653" y="50241"/>
                </a:cubicBezTo>
                <a:cubicBezTo>
                  <a:pt x="2431701" y="46892"/>
                  <a:pt x="2441579" y="42980"/>
                  <a:pt x="2451798" y="40193"/>
                </a:cubicBezTo>
                <a:cubicBezTo>
                  <a:pt x="2478445" y="32926"/>
                  <a:pt x="2532184" y="20096"/>
                  <a:pt x="2532184" y="20096"/>
                </a:cubicBezTo>
                <a:cubicBezTo>
                  <a:pt x="2565679" y="23446"/>
                  <a:pt x="2600734" y="19500"/>
                  <a:pt x="2632668" y="30145"/>
                </a:cubicBezTo>
                <a:cubicBezTo>
                  <a:pt x="2661168" y="39645"/>
                  <a:pt x="2654845" y="85322"/>
                  <a:pt x="2642716" y="100483"/>
                </a:cubicBezTo>
                <a:cubicBezTo>
                  <a:pt x="2636099" y="108754"/>
                  <a:pt x="2622619" y="107182"/>
                  <a:pt x="2612571" y="110532"/>
                </a:cubicBezTo>
                <a:cubicBezTo>
                  <a:pt x="2589126" y="180870"/>
                  <a:pt x="2612572" y="164123"/>
                  <a:pt x="2562330" y="180870"/>
                </a:cubicBezTo>
                <a:cubicBezTo>
                  <a:pt x="2565679" y="281354"/>
                  <a:pt x="2560280" y="382512"/>
                  <a:pt x="2572378" y="482321"/>
                </a:cubicBezTo>
                <a:cubicBezTo>
                  <a:pt x="2574088" y="496428"/>
                  <a:pt x="2594640" y="500642"/>
                  <a:pt x="2602523" y="512466"/>
                </a:cubicBezTo>
                <a:cubicBezTo>
                  <a:pt x="2641350" y="570708"/>
                  <a:pt x="2575299" y="517764"/>
                  <a:pt x="2642716" y="562707"/>
                </a:cubicBezTo>
                <a:cubicBezTo>
                  <a:pt x="2700311" y="649098"/>
                  <a:pt x="2623621" y="547431"/>
                  <a:pt x="2692958" y="602901"/>
                </a:cubicBezTo>
                <a:cubicBezTo>
                  <a:pt x="2702388" y="610445"/>
                  <a:pt x="2703966" y="625094"/>
                  <a:pt x="2713055" y="633046"/>
                </a:cubicBezTo>
                <a:cubicBezTo>
                  <a:pt x="2731232" y="648951"/>
                  <a:pt x="2756266" y="656160"/>
                  <a:pt x="2773345" y="673239"/>
                </a:cubicBezTo>
                <a:cubicBezTo>
                  <a:pt x="2783393" y="683287"/>
                  <a:pt x="2791068" y="696483"/>
                  <a:pt x="2803490" y="703384"/>
                </a:cubicBezTo>
                <a:cubicBezTo>
                  <a:pt x="2822008" y="713672"/>
                  <a:pt x="2863780" y="723481"/>
                  <a:pt x="2863780" y="723481"/>
                </a:cubicBezTo>
                <a:lnTo>
                  <a:pt x="2924070" y="763674"/>
                </a:lnTo>
                <a:lnTo>
                  <a:pt x="2954215" y="783771"/>
                </a:lnTo>
                <a:cubicBezTo>
                  <a:pt x="2979474" y="859544"/>
                  <a:pt x="2942463" y="769080"/>
                  <a:pt x="2994409" y="834013"/>
                </a:cubicBezTo>
                <a:cubicBezTo>
                  <a:pt x="3002648" y="844312"/>
                  <a:pt x="3014005" y="911898"/>
                  <a:pt x="3014505" y="914400"/>
                </a:cubicBezTo>
                <a:cubicBezTo>
                  <a:pt x="3011156" y="978039"/>
                  <a:pt x="3012050" y="1042045"/>
                  <a:pt x="3004457" y="1105318"/>
                </a:cubicBezTo>
                <a:cubicBezTo>
                  <a:pt x="3001933" y="1126351"/>
                  <a:pt x="2984360" y="1165609"/>
                  <a:pt x="2984360" y="1165609"/>
                </a:cubicBezTo>
                <a:cubicBezTo>
                  <a:pt x="3064742" y="1219195"/>
                  <a:pt x="2967617" y="1148865"/>
                  <a:pt x="3034602" y="1215850"/>
                </a:cubicBezTo>
                <a:cubicBezTo>
                  <a:pt x="3054082" y="1235330"/>
                  <a:pt x="3070373" y="1237822"/>
                  <a:pt x="3094892" y="1245995"/>
                </a:cubicBezTo>
                <a:cubicBezTo>
                  <a:pt x="3104940" y="1252694"/>
                  <a:pt x="3117493" y="1256662"/>
                  <a:pt x="3125037" y="1266092"/>
                </a:cubicBezTo>
                <a:cubicBezTo>
                  <a:pt x="3138899" y="1283420"/>
                  <a:pt x="3138377" y="1319755"/>
                  <a:pt x="3125037" y="1336430"/>
                </a:cubicBezTo>
                <a:cubicBezTo>
                  <a:pt x="3118420" y="1344701"/>
                  <a:pt x="3104940" y="1343129"/>
                  <a:pt x="3094892" y="1346479"/>
                </a:cubicBezTo>
                <a:cubicBezTo>
                  <a:pt x="3044650" y="1343129"/>
                  <a:pt x="2994212" y="1341991"/>
                  <a:pt x="2944167" y="1336430"/>
                </a:cubicBezTo>
                <a:cubicBezTo>
                  <a:pt x="2933640" y="1335260"/>
                  <a:pt x="2922835" y="1332257"/>
                  <a:pt x="2914022" y="1326382"/>
                </a:cubicBezTo>
                <a:cubicBezTo>
                  <a:pt x="2902198" y="1318499"/>
                  <a:pt x="2894794" y="1305334"/>
                  <a:pt x="2883877" y="1296237"/>
                </a:cubicBezTo>
                <a:cubicBezTo>
                  <a:pt x="2874599" y="1288506"/>
                  <a:pt x="2863780" y="1282839"/>
                  <a:pt x="2853732" y="1276140"/>
                </a:cubicBezTo>
                <a:cubicBezTo>
                  <a:pt x="2847033" y="1266092"/>
                  <a:pt x="2843065" y="1253539"/>
                  <a:pt x="2833635" y="1245995"/>
                </a:cubicBezTo>
                <a:cubicBezTo>
                  <a:pt x="2784916" y="1207021"/>
                  <a:pt x="2815365" y="1271572"/>
                  <a:pt x="2793442" y="1205802"/>
                </a:cubicBezTo>
                <a:cubicBezTo>
                  <a:pt x="2780044" y="1209151"/>
                  <a:pt x="2766476" y="1211882"/>
                  <a:pt x="2753248" y="1215850"/>
                </a:cubicBezTo>
                <a:cubicBezTo>
                  <a:pt x="2732958" y="1221937"/>
                  <a:pt x="2714088" y="1234438"/>
                  <a:pt x="2692958" y="1235947"/>
                </a:cubicBezTo>
                <a:lnTo>
                  <a:pt x="2552281" y="1245995"/>
                </a:lnTo>
                <a:cubicBezTo>
                  <a:pt x="2532184" y="1252694"/>
                  <a:pt x="2509617" y="1254341"/>
                  <a:pt x="2491991" y="1266092"/>
                </a:cubicBezTo>
                <a:cubicBezTo>
                  <a:pt x="2453033" y="1292064"/>
                  <a:pt x="2473303" y="1282370"/>
                  <a:pt x="2431701" y="1296237"/>
                </a:cubicBezTo>
                <a:cubicBezTo>
                  <a:pt x="2392109" y="1322632"/>
                  <a:pt x="2398666" y="1322080"/>
                  <a:pt x="2341266" y="1336430"/>
                </a:cubicBezTo>
                <a:lnTo>
                  <a:pt x="2260879" y="1356527"/>
                </a:lnTo>
                <a:cubicBezTo>
                  <a:pt x="2227384" y="1353178"/>
                  <a:pt x="2193665" y="1351598"/>
                  <a:pt x="2160395" y="1346479"/>
                </a:cubicBezTo>
                <a:cubicBezTo>
                  <a:pt x="2149926" y="1344868"/>
                  <a:pt x="2138521" y="1343047"/>
                  <a:pt x="2130250" y="1336430"/>
                </a:cubicBezTo>
                <a:cubicBezTo>
                  <a:pt x="2120820" y="1328886"/>
                  <a:pt x="2117885" y="1315562"/>
                  <a:pt x="2110154" y="1306285"/>
                </a:cubicBezTo>
                <a:cubicBezTo>
                  <a:pt x="2101057" y="1295368"/>
                  <a:pt x="2090057" y="1286188"/>
                  <a:pt x="2080009" y="1276140"/>
                </a:cubicBezTo>
                <a:cubicBezTo>
                  <a:pt x="2076659" y="1266092"/>
                  <a:pt x="2079794" y="1249929"/>
                  <a:pt x="2069960" y="1245995"/>
                </a:cubicBezTo>
                <a:lnTo>
                  <a:pt x="1969477" y="1205802"/>
                </a:lnTo>
                <a:cubicBezTo>
                  <a:pt x="1966127" y="1175657"/>
                  <a:pt x="1959428" y="1145698"/>
                  <a:pt x="1959428" y="1115367"/>
                </a:cubicBezTo>
                <a:cubicBezTo>
                  <a:pt x="1959428" y="1058328"/>
                  <a:pt x="1957103" y="1000226"/>
                  <a:pt x="1969477" y="944545"/>
                </a:cubicBezTo>
                <a:cubicBezTo>
                  <a:pt x="1971775" y="934205"/>
                  <a:pt x="1989095" y="935666"/>
                  <a:pt x="1999622" y="934496"/>
                </a:cubicBezTo>
                <a:cubicBezTo>
                  <a:pt x="2049667" y="928935"/>
                  <a:pt x="2100105" y="927797"/>
                  <a:pt x="2150347" y="924448"/>
                </a:cubicBezTo>
                <a:cubicBezTo>
                  <a:pt x="2160395" y="917749"/>
                  <a:pt x="2171953" y="912890"/>
                  <a:pt x="2180492" y="904351"/>
                </a:cubicBezTo>
                <a:cubicBezTo>
                  <a:pt x="2189031" y="895812"/>
                  <a:pt x="2191159" y="881750"/>
                  <a:pt x="2200589" y="874206"/>
                </a:cubicBezTo>
                <a:cubicBezTo>
                  <a:pt x="2208860" y="867589"/>
                  <a:pt x="2220686" y="867507"/>
                  <a:pt x="2230734" y="864158"/>
                </a:cubicBezTo>
                <a:cubicBezTo>
                  <a:pt x="2262582" y="816387"/>
                  <a:pt x="2239374" y="837832"/>
                  <a:pt x="2311121" y="813916"/>
                </a:cubicBezTo>
                <a:lnTo>
                  <a:pt x="2341266" y="803868"/>
                </a:lnTo>
                <a:cubicBezTo>
                  <a:pt x="2351428" y="788626"/>
                  <a:pt x="2371411" y="764380"/>
                  <a:pt x="2371411" y="743578"/>
                </a:cubicBezTo>
                <a:cubicBezTo>
                  <a:pt x="2371411" y="726499"/>
                  <a:pt x="2373440" y="705413"/>
                  <a:pt x="2361363" y="693336"/>
                </a:cubicBezTo>
                <a:cubicBezTo>
                  <a:pt x="2346384" y="678357"/>
                  <a:pt x="2318698" y="684990"/>
                  <a:pt x="2301072" y="673239"/>
                </a:cubicBezTo>
                <a:lnTo>
                  <a:pt x="2270927" y="653143"/>
                </a:lnTo>
                <a:cubicBezTo>
                  <a:pt x="2264228" y="643095"/>
                  <a:pt x="2262802" y="624594"/>
                  <a:pt x="2250831" y="622998"/>
                </a:cubicBezTo>
                <a:cubicBezTo>
                  <a:pt x="2146958" y="609148"/>
                  <a:pt x="2152582" y="625229"/>
                  <a:pt x="2090057" y="643094"/>
                </a:cubicBezTo>
                <a:cubicBezTo>
                  <a:pt x="2001737" y="668329"/>
                  <a:pt x="2091996" y="639099"/>
                  <a:pt x="2019719" y="663191"/>
                </a:cubicBezTo>
                <a:cubicBezTo>
                  <a:pt x="2006321" y="683288"/>
                  <a:pt x="1987163" y="700567"/>
                  <a:pt x="1979525" y="723481"/>
                </a:cubicBezTo>
                <a:lnTo>
                  <a:pt x="1959428" y="783771"/>
                </a:lnTo>
                <a:cubicBezTo>
                  <a:pt x="1956079" y="807217"/>
                  <a:pt x="1954025" y="830886"/>
                  <a:pt x="1949380" y="854110"/>
                </a:cubicBezTo>
                <a:cubicBezTo>
                  <a:pt x="1947303" y="864496"/>
                  <a:pt x="1949566" y="881526"/>
                  <a:pt x="1939332" y="884255"/>
                </a:cubicBezTo>
                <a:cubicBezTo>
                  <a:pt x="1893908" y="896368"/>
                  <a:pt x="1845547" y="890954"/>
                  <a:pt x="1798655" y="894303"/>
                </a:cubicBezTo>
                <a:cubicBezTo>
                  <a:pt x="1788607" y="901002"/>
                  <a:pt x="1777049" y="905861"/>
                  <a:pt x="1768510" y="914400"/>
                </a:cubicBezTo>
                <a:cubicBezTo>
                  <a:pt x="1759971" y="922939"/>
                  <a:pt x="1757502" y="936593"/>
                  <a:pt x="1748413" y="944545"/>
                </a:cubicBezTo>
                <a:cubicBezTo>
                  <a:pt x="1705889" y="981753"/>
                  <a:pt x="1699381" y="980985"/>
                  <a:pt x="1657978" y="994787"/>
                </a:cubicBezTo>
                <a:cubicBezTo>
                  <a:pt x="1647930" y="1004835"/>
                  <a:pt x="1639657" y="1017049"/>
                  <a:pt x="1627833" y="1024932"/>
                </a:cubicBezTo>
                <a:cubicBezTo>
                  <a:pt x="1619020" y="1030807"/>
                  <a:pt x="1605178" y="1027491"/>
                  <a:pt x="1597688" y="1034980"/>
                </a:cubicBezTo>
                <a:cubicBezTo>
                  <a:pt x="1590198" y="1042470"/>
                  <a:pt x="1592376" y="1055651"/>
                  <a:pt x="1587639" y="1065125"/>
                </a:cubicBezTo>
                <a:cubicBezTo>
                  <a:pt x="1582238" y="1075927"/>
                  <a:pt x="1572944" y="1084468"/>
                  <a:pt x="1567543" y="1095270"/>
                </a:cubicBezTo>
                <a:cubicBezTo>
                  <a:pt x="1525941" y="1178473"/>
                  <a:pt x="1594990" y="1069169"/>
                  <a:pt x="1537398" y="1155560"/>
                </a:cubicBezTo>
                <a:cubicBezTo>
                  <a:pt x="1534048" y="1172307"/>
                  <a:pt x="1531491" y="1189233"/>
                  <a:pt x="1527349" y="1205802"/>
                </a:cubicBezTo>
                <a:cubicBezTo>
                  <a:pt x="1515392" y="1253630"/>
                  <a:pt x="1499083" y="1245670"/>
                  <a:pt x="1527349" y="1316334"/>
                </a:cubicBezTo>
                <a:cubicBezTo>
                  <a:pt x="1531834" y="1327547"/>
                  <a:pt x="1546458" y="1331525"/>
                  <a:pt x="1557494" y="1336430"/>
                </a:cubicBezTo>
                <a:cubicBezTo>
                  <a:pt x="1576852" y="1345033"/>
                  <a:pt x="1617784" y="1356527"/>
                  <a:pt x="1617784" y="1356527"/>
                </a:cubicBezTo>
                <a:cubicBezTo>
                  <a:pt x="1627833" y="1363226"/>
                  <a:pt x="1640386" y="1367194"/>
                  <a:pt x="1647930" y="1376624"/>
                </a:cubicBezTo>
                <a:cubicBezTo>
                  <a:pt x="1668726" y="1402618"/>
                  <a:pt x="1652190" y="1455806"/>
                  <a:pt x="1647930" y="1477107"/>
                </a:cubicBezTo>
                <a:cubicBezTo>
                  <a:pt x="1645853" y="1487493"/>
                  <a:pt x="1646500" y="1501096"/>
                  <a:pt x="1637881" y="1507252"/>
                </a:cubicBezTo>
                <a:cubicBezTo>
                  <a:pt x="1620643" y="1519565"/>
                  <a:pt x="1597688" y="1520650"/>
                  <a:pt x="1577591" y="1527349"/>
                </a:cubicBezTo>
                <a:cubicBezTo>
                  <a:pt x="1523720" y="1545307"/>
                  <a:pt x="1569964" y="1531278"/>
                  <a:pt x="1497204" y="1547446"/>
                </a:cubicBezTo>
                <a:cubicBezTo>
                  <a:pt x="1459350" y="1555858"/>
                  <a:pt x="1460437" y="1556352"/>
                  <a:pt x="1426866" y="1567543"/>
                </a:cubicBezTo>
                <a:cubicBezTo>
                  <a:pt x="1361171" y="1666084"/>
                  <a:pt x="1445460" y="1528451"/>
                  <a:pt x="1396721" y="1808703"/>
                </a:cubicBezTo>
                <a:cubicBezTo>
                  <a:pt x="1394772" y="1819907"/>
                  <a:pt x="1345574" y="1837934"/>
                  <a:pt x="1336431" y="1838848"/>
                </a:cubicBezTo>
                <a:cubicBezTo>
                  <a:pt x="1279675" y="1844523"/>
                  <a:pt x="1222550" y="1845547"/>
                  <a:pt x="1165609" y="1848896"/>
                </a:cubicBezTo>
                <a:cubicBezTo>
                  <a:pt x="1145512" y="1855595"/>
                  <a:pt x="1122945" y="1857242"/>
                  <a:pt x="1105319" y="1868993"/>
                </a:cubicBezTo>
                <a:cubicBezTo>
                  <a:pt x="1030818" y="1918661"/>
                  <a:pt x="1068713" y="1904450"/>
                  <a:pt x="994787" y="1919235"/>
                </a:cubicBezTo>
                <a:cubicBezTo>
                  <a:pt x="978040" y="1915886"/>
                  <a:pt x="957665" y="1920121"/>
                  <a:pt x="944545" y="1909187"/>
                </a:cubicBezTo>
                <a:cubicBezTo>
                  <a:pt x="933936" y="1900346"/>
                  <a:pt x="938465" y="1882221"/>
                  <a:pt x="934497" y="1868993"/>
                </a:cubicBezTo>
                <a:cubicBezTo>
                  <a:pt x="913571" y="1799240"/>
                  <a:pt x="930321" y="1819317"/>
                  <a:pt x="884255" y="1788606"/>
                </a:cubicBezTo>
                <a:cubicBezTo>
                  <a:pt x="829341" y="1706236"/>
                  <a:pt x="910360" y="1837978"/>
                  <a:pt x="854110" y="1657978"/>
                </a:cubicBezTo>
                <a:cubicBezTo>
                  <a:pt x="846906" y="1634924"/>
                  <a:pt x="813916" y="1597688"/>
                  <a:pt x="813916" y="1597688"/>
                </a:cubicBezTo>
                <a:cubicBezTo>
                  <a:pt x="817266" y="1570892"/>
                  <a:pt x="809467" y="1540083"/>
                  <a:pt x="823965" y="1517301"/>
                </a:cubicBezTo>
                <a:cubicBezTo>
                  <a:pt x="836028" y="1498345"/>
                  <a:pt x="861940" y="1489781"/>
                  <a:pt x="884255" y="1487156"/>
                </a:cubicBezTo>
                <a:cubicBezTo>
                  <a:pt x="977457" y="1476191"/>
                  <a:pt x="1071824" y="1480457"/>
                  <a:pt x="1165609" y="1477107"/>
                </a:cubicBezTo>
                <a:cubicBezTo>
                  <a:pt x="1162259" y="1463709"/>
                  <a:pt x="1166169" y="1445755"/>
                  <a:pt x="1155560" y="1436914"/>
                </a:cubicBezTo>
                <a:cubicBezTo>
                  <a:pt x="1142440" y="1425981"/>
                  <a:pt x="1122398" y="1426866"/>
                  <a:pt x="1105319" y="1426866"/>
                </a:cubicBezTo>
                <a:cubicBezTo>
                  <a:pt x="1061647" y="1426866"/>
                  <a:pt x="1018233" y="1433565"/>
                  <a:pt x="974690" y="1436914"/>
                </a:cubicBezTo>
                <a:lnTo>
                  <a:pt x="914400" y="1477107"/>
                </a:lnTo>
                <a:cubicBezTo>
                  <a:pt x="904352" y="1483806"/>
                  <a:pt x="895712" y="1493385"/>
                  <a:pt x="884255" y="1497204"/>
                </a:cubicBezTo>
                <a:lnTo>
                  <a:pt x="854110" y="1507252"/>
                </a:lnTo>
                <a:cubicBezTo>
                  <a:pt x="844062" y="1513951"/>
                  <a:pt x="834767" y="1521948"/>
                  <a:pt x="823965" y="1527349"/>
                </a:cubicBezTo>
                <a:cubicBezTo>
                  <a:pt x="784991" y="1546837"/>
                  <a:pt x="773806" y="1534539"/>
                  <a:pt x="723481" y="1527349"/>
                </a:cubicBezTo>
                <a:cubicBezTo>
                  <a:pt x="699017" y="1453958"/>
                  <a:pt x="708522" y="1487610"/>
                  <a:pt x="693336" y="1426866"/>
                </a:cubicBezTo>
                <a:cubicBezTo>
                  <a:pt x="591998" y="1460644"/>
                  <a:pt x="749208" y="1409099"/>
                  <a:pt x="622998" y="1446962"/>
                </a:cubicBezTo>
                <a:cubicBezTo>
                  <a:pt x="602708" y="1453049"/>
                  <a:pt x="582805" y="1460360"/>
                  <a:pt x="562708" y="1467059"/>
                </a:cubicBezTo>
                <a:cubicBezTo>
                  <a:pt x="552660" y="1470408"/>
                  <a:pt x="542839" y="1474538"/>
                  <a:pt x="532563" y="1477107"/>
                </a:cubicBezTo>
                <a:cubicBezTo>
                  <a:pt x="519165" y="1480457"/>
                  <a:pt x="505597" y="1483188"/>
                  <a:pt x="492369" y="1487156"/>
                </a:cubicBezTo>
                <a:cubicBezTo>
                  <a:pt x="472079" y="1493243"/>
                  <a:pt x="453236" y="1506194"/>
                  <a:pt x="432079" y="1507252"/>
                </a:cubicBezTo>
                <a:lnTo>
                  <a:pt x="231112" y="1517301"/>
                </a:lnTo>
                <a:lnTo>
                  <a:pt x="200967" y="1527349"/>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Times New Roman" panose="02020603050405020304" pitchFamily="18" charset="0"/>
            </a:endParaRPr>
          </a:p>
        </p:txBody>
      </p:sp>
      <p:sp>
        <p:nvSpPr>
          <p:cNvPr id="19" name="TextBox 18"/>
          <p:cNvSpPr txBox="1"/>
          <p:nvPr/>
        </p:nvSpPr>
        <p:spPr>
          <a:xfrm rot="19643949">
            <a:off x="4476623" y="1931672"/>
            <a:ext cx="2240201" cy="584775"/>
          </a:xfrm>
          <a:prstGeom prst="rect">
            <a:avLst/>
          </a:prstGeom>
          <a:solidFill>
            <a:schemeClr val="tx2">
              <a:lumMod val="90000"/>
            </a:schemeClr>
          </a:solidFill>
        </p:spPr>
        <p:txBody>
          <a:bodyPr wrap="square" rtlCol="0">
            <a:spAutoFit/>
          </a:bodyPr>
          <a:lstStyle/>
          <a:p>
            <a:pPr algn="ctr"/>
            <a:r>
              <a:rPr lang="en-US" sz="1600" b="1">
                <a:solidFill>
                  <a:srgbClr val="0E3A1A"/>
                </a:solidFill>
              </a:rPr>
              <a:t>BÁN ĐẢO </a:t>
            </a:r>
          </a:p>
          <a:p>
            <a:pPr algn="ctr"/>
            <a:r>
              <a:rPr lang="en-US" sz="1600" b="1">
                <a:solidFill>
                  <a:srgbClr val="0E3A1A"/>
                </a:solidFill>
              </a:rPr>
              <a:t>XCAN – ĐI – NA - VƠ</a:t>
            </a:r>
          </a:p>
        </p:txBody>
      </p:sp>
    </p:spTree>
    <p:extLst>
      <p:ext uri="{BB962C8B-B14F-4D97-AF65-F5344CB8AC3E}">
        <p14:creationId xmlns:p14="http://schemas.microsoft.com/office/powerpoint/2010/main" val="172293369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56" presetClass="path" presetSubtype="0" accel="50000" decel="50000" fill="hold" nodeType="withEffect">
                                  <p:stCondLst>
                                    <p:cond delay="0"/>
                                  </p:stCondLst>
                                  <p:childTnLst>
                                    <p:animMotion origin="layout" path="M 0.02244 -0.04444 L -0.22756 -0.26667 " pathEditMode="relative" rAng="0" ptsTypes="AA">
                                      <p:cBhvr>
                                        <p:cTn id="9" dur="2000" fill="hold"/>
                                        <p:tgtEl>
                                          <p:spTgt spid="45061"/>
                                        </p:tgtEl>
                                        <p:attrNameLst>
                                          <p:attrName>ppt_x</p:attrName>
                                          <p:attrName>ppt_y</p:attrName>
                                        </p:attrNameLst>
                                      </p:cBhvr>
                                      <p:rCtr x="-12500" y="-11111"/>
                                    </p:animMotion>
                                  </p:childTnLst>
                                </p:cTn>
                              </p:par>
                              <p:par>
                                <p:cTn id="10" presetID="64" presetClass="path" presetSubtype="0" accel="50000" decel="50000" fill="hold" grpId="1" nodeType="withEffect">
                                  <p:stCondLst>
                                    <p:cond delay="0"/>
                                  </p:stCondLst>
                                  <p:childTnLst>
                                    <p:animMotion origin="layout" path="M -3.54701E-6 4.81481E-6 L -0.22128 -0.31968 " pathEditMode="relative" rAng="0" ptsTypes="AA">
                                      <p:cBhvr>
                                        <p:cTn id="11" dur="2000" fill="hold"/>
                                        <p:tgtEl>
                                          <p:spTgt spid="7"/>
                                        </p:tgtEl>
                                        <p:attrNameLst>
                                          <p:attrName>ppt_x</p:attrName>
                                          <p:attrName>ppt_y</p:attrName>
                                        </p:attrNameLst>
                                      </p:cBhvr>
                                      <p:rCtr x="-11071" y="-15995"/>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nodeType="clickEffect">
                                  <p:stCondLst>
                                    <p:cond delay="0"/>
                                  </p:stCondLst>
                                  <p:childTnLst>
                                    <p:animMotion origin="layout" path="M 4.10256E-6 -1.11111E-6 L 0.13862 -0.38773 " pathEditMode="relative" rAng="0" ptsTypes="AA">
                                      <p:cBhvr>
                                        <p:cTn id="15" dur="2000" fill="hold"/>
                                        <p:tgtEl>
                                          <p:spTgt spid="45059"/>
                                        </p:tgtEl>
                                        <p:attrNameLst>
                                          <p:attrName>ppt_x</p:attrName>
                                          <p:attrName>ppt_y</p:attrName>
                                        </p:attrNameLst>
                                      </p:cBhvr>
                                      <p:rCtr x="6931" y="-19398"/>
                                    </p:animMotion>
                                  </p:childTnLst>
                                </p:cTn>
                              </p:par>
                              <p:par>
                                <p:cTn id="16" presetID="64" presetClass="path" presetSubtype="0" accel="50000" decel="50000" fill="hold" grpId="0" nodeType="withEffect">
                                  <p:stCondLst>
                                    <p:cond delay="0"/>
                                  </p:stCondLst>
                                  <p:childTnLst>
                                    <p:animMotion origin="layout" path="M -1.28205E-7 -2.22222E-6 L 0.11899 -0.38125 " pathEditMode="relative" rAng="0" ptsTypes="AA">
                                      <p:cBhvr>
                                        <p:cTn id="17" dur="2000" fill="hold"/>
                                        <p:tgtEl>
                                          <p:spTgt spid="10"/>
                                        </p:tgtEl>
                                        <p:attrNameLst>
                                          <p:attrName>ppt_x</p:attrName>
                                          <p:attrName>ppt_y</p:attrName>
                                        </p:attrNameLst>
                                      </p:cBhvr>
                                      <p:rCtr x="5943" y="-19074"/>
                                    </p:animMotion>
                                  </p:childTnLst>
                                </p:cTn>
                              </p:par>
                            </p:childTnLst>
                          </p:cTn>
                        </p:par>
                      </p:childTnLst>
                    </p:cTn>
                  </p:par>
                  <p:par>
                    <p:cTn id="18" fill="hold">
                      <p:stCondLst>
                        <p:cond delay="indefinite"/>
                      </p:stCondLst>
                      <p:childTnLst>
                        <p:par>
                          <p:cTn id="19" fill="hold">
                            <p:stCondLst>
                              <p:cond delay="0"/>
                            </p:stCondLst>
                            <p:childTnLst>
                              <p:par>
                                <p:cTn id="20" presetID="21" presetClass="entr" presetSubtype="1" repeatCount="300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heel(1)">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2000"/>
                                        <p:tgtEl>
                                          <p:spTgt spid="19"/>
                                        </p:tgtEl>
                                      </p:cBhvr>
                                    </p:animEffect>
                                    <p:set>
                                      <p:cBhvr>
                                        <p:cTn id="32" dur="1" fill="hold">
                                          <p:stCondLst>
                                            <p:cond delay="1999"/>
                                          </p:stCondLst>
                                        </p:cTn>
                                        <p:tgtEl>
                                          <p:spTgt spid="19"/>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par>
                                <p:cTn id="36" presetID="56" presetClass="path" presetSubtype="0" accel="50000" decel="50000" fill="hold" nodeType="withEffect">
                                  <p:stCondLst>
                                    <p:cond delay="0"/>
                                  </p:stCondLst>
                                  <p:childTnLst>
                                    <p:animMotion origin="layout" path="M -3.33333E-6 -1.11111E-6 L 0.26603 -0.57778 " pathEditMode="relative" rAng="0" ptsTypes="AA">
                                      <p:cBhvr>
                                        <p:cTn id="37" dur="2000" fill="hold"/>
                                        <p:tgtEl>
                                          <p:spTgt spid="45060"/>
                                        </p:tgtEl>
                                        <p:attrNameLst>
                                          <p:attrName>ppt_x</p:attrName>
                                          <p:attrName>ppt_y</p:attrName>
                                        </p:attrNameLst>
                                      </p:cBhvr>
                                      <p:rCtr x="13301" y="-28889"/>
                                    </p:animMotion>
                                  </p:childTnLst>
                                </p:cTn>
                              </p:par>
                              <p:par>
                                <p:cTn id="38" presetID="64" presetClass="path" presetSubtype="0" accel="50000" decel="50000" fill="hold" grpId="0" nodeType="withEffect">
                                  <p:stCondLst>
                                    <p:cond delay="0"/>
                                  </p:stCondLst>
                                  <p:childTnLst>
                                    <p:animMotion origin="layout" path="M -4.2735E-6 3.7037E-6 L 0.26269 -0.58797 " pathEditMode="relative" rAng="0" ptsTypes="AA">
                                      <p:cBhvr>
                                        <p:cTn id="39" dur="2000" fill="hold"/>
                                        <p:tgtEl>
                                          <p:spTgt spid="16"/>
                                        </p:tgtEl>
                                        <p:attrNameLst>
                                          <p:attrName>ppt_x</p:attrName>
                                          <p:attrName>ppt_y</p:attrName>
                                        </p:attrNameLst>
                                      </p:cBhvr>
                                      <p:rCtr x="13128" y="-293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6" grpId="0"/>
      <p:bldP spid="27" grpId="0" animBg="1"/>
      <p:bldP spid="27" grpId="1" animBg="1"/>
      <p:bldP spid="19" grpId="0" animBg="1"/>
      <p:bldP spid="1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39330" y="2021623"/>
            <a:ext cx="8939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2" panose="05020102010507070707" pitchFamily="18" charset="2"/>
              <a:buNone/>
            </a:pPr>
            <a:r>
              <a:rPr lang="en-US" altLang="en-US" sz="4000">
                <a:solidFill>
                  <a:srgbClr val="000000"/>
                </a:solidFill>
                <a:latin typeface="VNI-Helve" pitchFamily="2" charset="0"/>
              </a:rPr>
              <a:t>  </a:t>
            </a:r>
            <a:endParaRPr lang="vi-VN" altLang="en-US" sz="4000">
              <a:solidFill>
                <a:srgbClr val="000000"/>
              </a:solidFill>
              <a:latin typeface="VNI-Helve" pitchFamily="2" charset="0"/>
            </a:endParaRPr>
          </a:p>
        </p:txBody>
      </p:sp>
      <p:sp>
        <p:nvSpPr>
          <p:cNvPr id="123915" name="AutoShape 11"/>
          <p:cNvSpPr>
            <a:spLocks noChangeArrowheads="1"/>
          </p:cNvSpPr>
          <p:nvPr/>
        </p:nvSpPr>
        <p:spPr bwMode="auto">
          <a:xfrm>
            <a:off x="9174164" y="5722938"/>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Hết giờ</a:t>
            </a:r>
          </a:p>
        </p:txBody>
      </p:sp>
      <p:sp>
        <p:nvSpPr>
          <p:cNvPr id="123916" name="AutoShape 12"/>
          <p:cNvSpPr>
            <a:spLocks noChangeArrowheads="1"/>
          </p:cNvSpPr>
          <p:nvPr/>
        </p:nvSpPr>
        <p:spPr bwMode="auto">
          <a:xfrm>
            <a:off x="9174164" y="5722938"/>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1</a:t>
            </a:r>
          </a:p>
        </p:txBody>
      </p:sp>
      <p:sp>
        <p:nvSpPr>
          <p:cNvPr id="123917" name="AutoShape 13"/>
          <p:cNvSpPr>
            <a:spLocks noChangeArrowheads="1"/>
          </p:cNvSpPr>
          <p:nvPr/>
        </p:nvSpPr>
        <p:spPr bwMode="auto">
          <a:xfrm>
            <a:off x="9174164" y="5722938"/>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2</a:t>
            </a:r>
          </a:p>
        </p:txBody>
      </p:sp>
      <p:sp>
        <p:nvSpPr>
          <p:cNvPr id="123918" name="AutoShape 14"/>
          <p:cNvSpPr>
            <a:spLocks noChangeArrowheads="1"/>
          </p:cNvSpPr>
          <p:nvPr/>
        </p:nvSpPr>
        <p:spPr bwMode="auto">
          <a:xfrm>
            <a:off x="9174164" y="5722938"/>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3</a:t>
            </a:r>
          </a:p>
        </p:txBody>
      </p:sp>
      <p:sp>
        <p:nvSpPr>
          <p:cNvPr id="123919" name="AutoShape 15"/>
          <p:cNvSpPr>
            <a:spLocks noChangeArrowheads="1"/>
          </p:cNvSpPr>
          <p:nvPr/>
        </p:nvSpPr>
        <p:spPr bwMode="auto">
          <a:xfrm>
            <a:off x="9174164" y="5722938"/>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4</a:t>
            </a:r>
          </a:p>
        </p:txBody>
      </p:sp>
      <p:sp>
        <p:nvSpPr>
          <p:cNvPr id="123920" name="AutoShape 16"/>
          <p:cNvSpPr>
            <a:spLocks noChangeArrowheads="1"/>
          </p:cNvSpPr>
          <p:nvPr/>
        </p:nvSpPr>
        <p:spPr bwMode="auto">
          <a:xfrm>
            <a:off x="9174164" y="5722938"/>
            <a:ext cx="1341437" cy="1135062"/>
          </a:xfrm>
          <a:prstGeom prst="star8">
            <a:avLst>
              <a:gd name="adj" fmla="val 38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5</a:t>
            </a:r>
          </a:p>
        </p:txBody>
      </p:sp>
      <p:sp>
        <p:nvSpPr>
          <p:cNvPr id="5129" name="WordArt 6"/>
          <p:cNvSpPr>
            <a:spLocks noChangeArrowheads="1" noChangeShapeType="1" noTextEdit="1"/>
          </p:cNvSpPr>
          <p:nvPr/>
        </p:nvSpPr>
        <p:spPr bwMode="auto">
          <a:xfrm>
            <a:off x="2971800" y="381000"/>
            <a:ext cx="6403975" cy="1504950"/>
          </a:xfrm>
          <a:prstGeom prst="rect">
            <a:avLst/>
          </a:prstGeom>
        </p:spPr>
        <p:txBody>
          <a:bodyPr wrap="none" fromWordArt="1">
            <a:prstTxWarp prst="textCanDown">
              <a:avLst>
                <a:gd name="adj" fmla="val 14287"/>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a:r>
              <a:rPr lang="vi-VN" sz="3600" b="1" kern="10">
                <a:ln w="9525">
                  <a:round/>
                  <a:headEnd/>
                  <a:tailEnd/>
                </a:ln>
                <a:gradFill rotWithShape="1">
                  <a:gsLst>
                    <a:gs pos="0">
                      <a:srgbClr val="FFE701"/>
                    </a:gs>
                    <a:gs pos="100000">
                      <a:srgbClr val="FE3E02"/>
                    </a:gs>
                  </a:gsLst>
                  <a:lin ang="4800000" scaled="1"/>
                </a:gradFill>
              </a:rPr>
              <a:t>Trò chơi: </a:t>
            </a:r>
            <a:r>
              <a:rPr lang="en-US" sz="3600" b="1" kern="10">
                <a:ln w="9525">
                  <a:round/>
                  <a:headEnd/>
                  <a:tailEnd/>
                </a:ln>
                <a:gradFill rotWithShape="1">
                  <a:gsLst>
                    <a:gs pos="0">
                      <a:srgbClr val="FFE701"/>
                    </a:gs>
                    <a:gs pos="100000">
                      <a:srgbClr val="FE3E02"/>
                    </a:gs>
                  </a:gsLst>
                  <a:lin ang="4800000" scaled="1"/>
                </a:gradFill>
              </a:rPr>
              <a:t>Ai nhanh ai đúng?</a:t>
            </a:r>
          </a:p>
        </p:txBody>
      </p:sp>
      <p:sp>
        <p:nvSpPr>
          <p:cNvPr id="11" name="Rectangle 10"/>
          <p:cNvSpPr>
            <a:spLocks noChangeArrowheads="1"/>
          </p:cNvSpPr>
          <p:nvPr/>
        </p:nvSpPr>
        <p:spPr bwMode="auto">
          <a:xfrm>
            <a:off x="234951" y="762000"/>
            <a:ext cx="8939213"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2" panose="05020102010507070707" pitchFamily="18" charset="2"/>
              <a:buNone/>
            </a:pPr>
            <a:r>
              <a:rPr lang="en-US" altLang="en-US" sz="4000">
                <a:solidFill>
                  <a:srgbClr val="000000"/>
                </a:solidFill>
                <a:latin typeface="VNI-Helve" pitchFamily="2" charset="0"/>
              </a:rPr>
              <a:t>  </a:t>
            </a:r>
            <a:endParaRPr lang="vi-VN" altLang="en-US" sz="4000">
              <a:solidFill>
                <a:srgbClr val="000000"/>
              </a:solidFill>
              <a:latin typeface="VNI-Helve" pitchFamily="2" charset="0"/>
            </a:endParaRPr>
          </a:p>
          <a:p>
            <a:pPr eaLnBrk="1" hangingPunct="1">
              <a:buFont typeface="Wingdings 2" panose="05020102010507070707" pitchFamily="18" charset="2"/>
              <a:buNone/>
            </a:pPr>
            <a:endParaRPr lang="vi-VN" altLang="en-US" sz="4000" b="1">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buFont typeface="Wingdings 2" panose="05020102010507070707" pitchFamily="18" charset="2"/>
              <a:buNone/>
            </a:pPr>
            <a:r>
              <a:rPr lang="en-US" altLang="en-US" sz="2800" b="1">
                <a:solidFill>
                  <a:srgbClr val="002060"/>
                </a:solidFill>
                <a:latin typeface="Times New Roman" panose="02020603050405020304" pitchFamily="18" charset="0"/>
                <a:cs typeface="Times New Roman" panose="02020603050405020304" pitchFamily="18" charset="0"/>
              </a:rPr>
              <a:t>Câu 4:</a:t>
            </a:r>
            <a:r>
              <a:rPr lang="vi-VN" altLang="en-US" sz="2800" b="1">
                <a:solidFill>
                  <a:srgbClr val="002060"/>
                </a:solidFill>
                <a:latin typeface="Times New Roman" panose="02020603050405020304" pitchFamily="18" charset="0"/>
                <a:cs typeface="Times New Roman" panose="02020603050405020304" pitchFamily="18" charset="0"/>
              </a:rPr>
              <a:t> </a:t>
            </a:r>
            <a:r>
              <a:rPr lang="en-US" altLang="en-US" sz="2800" b="1">
                <a:solidFill>
                  <a:srgbClr val="0033CC"/>
                </a:solidFill>
                <a:latin typeface="Times New Roman" panose="02020603050405020304" pitchFamily="18" charset="0"/>
                <a:cs typeface="Times New Roman" panose="02020603050405020304" pitchFamily="18" charset="0"/>
              </a:rPr>
              <a:t>Hình d được chụp ở đâu?</a:t>
            </a:r>
          </a:p>
          <a:p>
            <a:pPr eaLnBrk="1" hangingPunct="1">
              <a:lnSpc>
                <a:spcPct val="150000"/>
              </a:lnSpc>
              <a:buFont typeface="Wingdings 2" panose="05020102010507070707" pitchFamily="18" charset="2"/>
              <a:buNone/>
            </a:pPr>
            <a:r>
              <a:rPr lang="vi-VN"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000000"/>
                </a:solidFill>
                <a:latin typeface="Times New Roman" panose="02020603050405020304" pitchFamily="18" charset="0"/>
                <a:cs typeface="Times New Roman" panose="02020603050405020304" pitchFamily="18" charset="0"/>
              </a:rPr>
              <a:t>A. Đồng bằng Tây Âu</a:t>
            </a:r>
          </a:p>
          <a:p>
            <a:pPr eaLnBrk="1" hangingPunct="1">
              <a:lnSpc>
                <a:spcPct val="150000"/>
              </a:lnSpc>
              <a:buFont typeface="Wingdings 2" panose="05020102010507070707" pitchFamily="18" charset="2"/>
              <a:buNone/>
            </a:pPr>
            <a:r>
              <a:rPr lang="en-US" altLang="en-US" sz="2800">
                <a:solidFill>
                  <a:srgbClr val="000000"/>
                </a:solidFill>
                <a:latin typeface="Times New Roman" panose="02020603050405020304" pitchFamily="18" charset="0"/>
                <a:cs typeface="Times New Roman" panose="02020603050405020304" pitchFamily="18" charset="0"/>
              </a:rPr>
              <a:t>        B.</a:t>
            </a:r>
            <a:r>
              <a:rPr lang="vi-VN"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000000"/>
                </a:solidFill>
                <a:latin typeface="Times New Roman" panose="02020603050405020304" pitchFamily="18" charset="0"/>
                <a:cs typeface="Times New Roman" panose="02020603050405020304" pitchFamily="18" charset="0"/>
              </a:rPr>
              <a:t>Đồng bằng Trung Âu</a:t>
            </a:r>
          </a:p>
          <a:p>
            <a:pPr eaLnBrk="1" hangingPunct="1">
              <a:lnSpc>
                <a:spcPct val="150000"/>
              </a:lnSpc>
            </a:pPr>
            <a:r>
              <a:rPr lang="en-US" altLang="en-US" sz="2800">
                <a:solidFill>
                  <a:srgbClr val="000000"/>
                </a:solidFill>
                <a:latin typeface="Times New Roman" panose="02020603050405020304" pitchFamily="18" charset="0"/>
                <a:cs typeface="Times New Roman" panose="02020603050405020304" pitchFamily="18" charset="0"/>
              </a:rPr>
              <a:t>        C. Đồng bằng Đông Âu</a:t>
            </a:r>
          </a:p>
          <a:p>
            <a:pPr eaLnBrk="1" hangingPunct="1">
              <a:lnSpc>
                <a:spcPct val="150000"/>
              </a:lnSpc>
              <a:buFont typeface="Wingdings 2" panose="05020102010507070707" pitchFamily="18" charset="2"/>
              <a:buNone/>
            </a:pPr>
            <a:endParaRPr lang="en-US" altLang="en-US" sz="2800">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buFont typeface="Wingdings 2" panose="05020102010507070707" pitchFamily="18"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vi-VN" altLang="en-US" sz="2800">
                <a:solidFill>
                  <a:srgbClr val="000000"/>
                </a:solidFill>
                <a:latin typeface="Times New Roman" panose="02020603050405020304" pitchFamily="18" charset="0"/>
                <a:cs typeface="Times New Roman" panose="02020603050405020304" pitchFamily="18" charset="0"/>
              </a:rPr>
              <a:t>        </a:t>
            </a:r>
            <a:endParaRPr lang="en-US" altLang="en-US" sz="3600">
              <a:solidFill>
                <a:srgbClr val="000000"/>
              </a:solidFill>
              <a:latin typeface="Times New Roman" panose="02020603050405020304" pitchFamily="18" charset="0"/>
              <a:cs typeface="Times New Roman" panose="02020603050405020304" pitchFamily="18" charset="0"/>
            </a:endParaRPr>
          </a:p>
        </p:txBody>
      </p:sp>
      <p:sp>
        <p:nvSpPr>
          <p:cNvPr id="12" name="Oval 11"/>
          <p:cNvSpPr/>
          <p:nvPr/>
        </p:nvSpPr>
        <p:spPr>
          <a:xfrm>
            <a:off x="875012" y="4073486"/>
            <a:ext cx="533400" cy="546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pic>
        <p:nvPicPr>
          <p:cNvPr id="13" name="Picture 3" descr="DSC03249"/>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a:off x="5562600" y="2238480"/>
            <a:ext cx="6324600" cy="337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3882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9" decel="100000" fill="hold"/>
                                        <p:tgtEl>
                                          <p:spTgt spid="4"/>
                                        </p:tgtEl>
                                        <p:attrNameLst>
                                          <p:attrName>ppt_y</p:attrName>
                                        </p:attrNameLst>
                                      </p:cBhvr>
                                      <p:tavLst>
                                        <p:tav tm="0">
                                          <p:val>
                                            <p:strVal val="#ppt_y+1"/>
                                          </p:val>
                                        </p:tav>
                                        <p:tav tm="100000">
                                          <p:val>
                                            <p:strVal val="#ppt_y-.03"/>
                                          </p:val>
                                        </p:tav>
                                      </p:tavLst>
                                    </p:anim>
                                    <p:anim calcmode="lin" valueType="num">
                                      <p:cBhvr>
                                        <p:cTn id="10" dur="1" accel="100000" fill="hold">
                                          <p:stCondLst>
                                            <p:cond delay="9"/>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
                                        <p:tgtEl>
                                          <p:spTgt spid="11"/>
                                        </p:tgtEl>
                                      </p:cBhvr>
                                    </p:animEffect>
                                    <p:anim calcmode="lin" valueType="num">
                                      <p:cBhvr>
                                        <p:cTn id="16" dur="10" fill="hold"/>
                                        <p:tgtEl>
                                          <p:spTgt spid="11"/>
                                        </p:tgtEl>
                                        <p:attrNameLst>
                                          <p:attrName>ppt_x</p:attrName>
                                        </p:attrNameLst>
                                      </p:cBhvr>
                                      <p:tavLst>
                                        <p:tav tm="0">
                                          <p:val>
                                            <p:strVal val="#ppt_x"/>
                                          </p:val>
                                        </p:tav>
                                        <p:tav tm="100000">
                                          <p:val>
                                            <p:strVal val="#ppt_x"/>
                                          </p:val>
                                        </p:tav>
                                      </p:tavLst>
                                    </p:anim>
                                    <p:anim calcmode="lin" valueType="num">
                                      <p:cBhvr>
                                        <p:cTn id="17" dur="9" decel="100000" fill="hold"/>
                                        <p:tgtEl>
                                          <p:spTgt spid="11"/>
                                        </p:tgtEl>
                                        <p:attrNameLst>
                                          <p:attrName>ppt_y</p:attrName>
                                        </p:attrNameLst>
                                      </p:cBhvr>
                                      <p:tavLst>
                                        <p:tav tm="0">
                                          <p:val>
                                            <p:strVal val="#ppt_y+1"/>
                                          </p:val>
                                        </p:tav>
                                        <p:tav tm="100000">
                                          <p:val>
                                            <p:strVal val="#ppt_y-.03"/>
                                          </p:val>
                                        </p:tav>
                                      </p:tavLst>
                                    </p:anim>
                                    <p:anim calcmode="lin" valueType="num">
                                      <p:cBhvr>
                                        <p:cTn id="18" dur="1" accel="100000" fill="hold">
                                          <p:stCondLst>
                                            <p:cond delay="9"/>
                                          </p:stCondLst>
                                        </p:cTn>
                                        <p:tgtEl>
                                          <p:spTgt spid="11"/>
                                        </p:tgtEl>
                                        <p:attrNameLst>
                                          <p:attrName>ppt_y</p:attrName>
                                        </p:attrNameLst>
                                      </p:cBhvr>
                                      <p:tavLst>
                                        <p:tav tm="0">
                                          <p:val>
                                            <p:strVal val="#ppt_y-.03"/>
                                          </p:val>
                                        </p:tav>
                                        <p:tav tm="100000">
                                          <p:val>
                                            <p:strVal val="#ppt_y"/>
                                          </p:val>
                                        </p:tav>
                                      </p:tavLst>
                                    </p:anim>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1" fill="hold" grpId="0" nodeType="clickEffect">
                                  <p:stCondLst>
                                    <p:cond delay="200"/>
                                  </p:stCondLst>
                                  <p:childTnLst>
                                    <p:anim calcmode="lin" valueType="num">
                                      <p:cBhvr additive="base">
                                        <p:cTn id="25" dur="1000"/>
                                        <p:tgtEl>
                                          <p:spTgt spid="123920"/>
                                        </p:tgtEl>
                                        <p:attrNameLst>
                                          <p:attrName>ppt_x</p:attrName>
                                        </p:attrNameLst>
                                      </p:cBhvr>
                                      <p:tavLst>
                                        <p:tav tm="0">
                                          <p:val>
                                            <p:strVal val="ppt_x"/>
                                          </p:val>
                                        </p:tav>
                                        <p:tav tm="100000">
                                          <p:val>
                                            <p:strVal val="ppt_x"/>
                                          </p:val>
                                        </p:tav>
                                      </p:tavLst>
                                    </p:anim>
                                    <p:anim calcmode="lin" valueType="num">
                                      <p:cBhvr additive="base">
                                        <p:cTn id="26" dur="1000"/>
                                        <p:tgtEl>
                                          <p:spTgt spid="123920"/>
                                        </p:tgtEl>
                                        <p:attrNameLst>
                                          <p:attrName>ppt_y</p:attrName>
                                        </p:attrNameLst>
                                      </p:cBhvr>
                                      <p:tavLst>
                                        <p:tav tm="0">
                                          <p:val>
                                            <p:strVal val="ppt_y"/>
                                          </p:val>
                                        </p:tav>
                                        <p:tav tm="100000">
                                          <p:val>
                                            <p:strVal val="0-ppt_h/2"/>
                                          </p:val>
                                        </p:tav>
                                      </p:tavLst>
                                    </p:anim>
                                    <p:set>
                                      <p:cBhvr>
                                        <p:cTn id="27" dur="1" fill="hold">
                                          <p:stCondLst>
                                            <p:cond delay="999"/>
                                          </p:stCondLst>
                                        </p:cTn>
                                        <p:tgtEl>
                                          <p:spTgt spid="12392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par>
                          <p:cTn id="28" fill="hold" nodeType="afterGroup">
                            <p:stCondLst>
                              <p:cond delay="1200"/>
                            </p:stCondLst>
                            <p:childTnLst>
                              <p:par>
                                <p:cTn id="29" presetID="2" presetClass="exit" presetSubtype="1" fill="hold" grpId="0" nodeType="afterEffect">
                                  <p:stCondLst>
                                    <p:cond delay="200"/>
                                  </p:stCondLst>
                                  <p:childTnLst>
                                    <p:anim calcmode="lin" valueType="num">
                                      <p:cBhvr additive="base">
                                        <p:cTn id="30" dur="1000"/>
                                        <p:tgtEl>
                                          <p:spTgt spid="123919"/>
                                        </p:tgtEl>
                                        <p:attrNameLst>
                                          <p:attrName>ppt_x</p:attrName>
                                        </p:attrNameLst>
                                      </p:cBhvr>
                                      <p:tavLst>
                                        <p:tav tm="0">
                                          <p:val>
                                            <p:strVal val="ppt_x"/>
                                          </p:val>
                                        </p:tav>
                                        <p:tav tm="100000">
                                          <p:val>
                                            <p:strVal val="ppt_x"/>
                                          </p:val>
                                        </p:tav>
                                      </p:tavLst>
                                    </p:anim>
                                    <p:anim calcmode="lin" valueType="num">
                                      <p:cBhvr additive="base">
                                        <p:cTn id="31" dur="1000"/>
                                        <p:tgtEl>
                                          <p:spTgt spid="123919"/>
                                        </p:tgtEl>
                                        <p:attrNameLst>
                                          <p:attrName>ppt_y</p:attrName>
                                        </p:attrNameLst>
                                      </p:cBhvr>
                                      <p:tavLst>
                                        <p:tav tm="0">
                                          <p:val>
                                            <p:strVal val="ppt_y"/>
                                          </p:val>
                                        </p:tav>
                                        <p:tav tm="100000">
                                          <p:val>
                                            <p:strVal val="0-ppt_h/2"/>
                                          </p:val>
                                        </p:tav>
                                      </p:tavLst>
                                    </p:anim>
                                    <p:set>
                                      <p:cBhvr>
                                        <p:cTn id="32" dur="1" fill="hold">
                                          <p:stCondLst>
                                            <p:cond delay="999"/>
                                          </p:stCondLst>
                                        </p:cTn>
                                        <p:tgtEl>
                                          <p:spTgt spid="12391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3" fill="hold" nodeType="afterGroup">
                            <p:stCondLst>
                              <p:cond delay="2400"/>
                            </p:stCondLst>
                            <p:childTnLst>
                              <p:par>
                                <p:cTn id="34" presetID="2" presetClass="exit" presetSubtype="1" fill="hold" grpId="0" nodeType="afterEffect">
                                  <p:stCondLst>
                                    <p:cond delay="200"/>
                                  </p:stCondLst>
                                  <p:childTnLst>
                                    <p:anim calcmode="lin" valueType="num">
                                      <p:cBhvr additive="base">
                                        <p:cTn id="35" dur="1000"/>
                                        <p:tgtEl>
                                          <p:spTgt spid="123918"/>
                                        </p:tgtEl>
                                        <p:attrNameLst>
                                          <p:attrName>ppt_x</p:attrName>
                                        </p:attrNameLst>
                                      </p:cBhvr>
                                      <p:tavLst>
                                        <p:tav tm="0">
                                          <p:val>
                                            <p:strVal val="ppt_x"/>
                                          </p:val>
                                        </p:tav>
                                        <p:tav tm="100000">
                                          <p:val>
                                            <p:strVal val="ppt_x"/>
                                          </p:val>
                                        </p:tav>
                                      </p:tavLst>
                                    </p:anim>
                                    <p:anim calcmode="lin" valueType="num">
                                      <p:cBhvr additive="base">
                                        <p:cTn id="36" dur="1000"/>
                                        <p:tgtEl>
                                          <p:spTgt spid="123918"/>
                                        </p:tgtEl>
                                        <p:attrNameLst>
                                          <p:attrName>ppt_y</p:attrName>
                                        </p:attrNameLst>
                                      </p:cBhvr>
                                      <p:tavLst>
                                        <p:tav tm="0">
                                          <p:val>
                                            <p:strVal val="ppt_y"/>
                                          </p:val>
                                        </p:tav>
                                        <p:tav tm="100000">
                                          <p:val>
                                            <p:strVal val="0-ppt_h/2"/>
                                          </p:val>
                                        </p:tav>
                                      </p:tavLst>
                                    </p:anim>
                                    <p:set>
                                      <p:cBhvr>
                                        <p:cTn id="37" dur="1" fill="hold">
                                          <p:stCondLst>
                                            <p:cond delay="999"/>
                                          </p:stCondLst>
                                        </p:cTn>
                                        <p:tgtEl>
                                          <p:spTgt spid="123918"/>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8" fill="hold" nodeType="afterGroup">
                            <p:stCondLst>
                              <p:cond delay="3600"/>
                            </p:stCondLst>
                            <p:childTnLst>
                              <p:par>
                                <p:cTn id="39" presetID="2" presetClass="exit" presetSubtype="1" fill="hold" grpId="0" nodeType="afterEffect">
                                  <p:stCondLst>
                                    <p:cond delay="200"/>
                                  </p:stCondLst>
                                  <p:childTnLst>
                                    <p:anim calcmode="lin" valueType="num">
                                      <p:cBhvr additive="base">
                                        <p:cTn id="40" dur="1000"/>
                                        <p:tgtEl>
                                          <p:spTgt spid="123917"/>
                                        </p:tgtEl>
                                        <p:attrNameLst>
                                          <p:attrName>ppt_x</p:attrName>
                                        </p:attrNameLst>
                                      </p:cBhvr>
                                      <p:tavLst>
                                        <p:tav tm="0">
                                          <p:val>
                                            <p:strVal val="ppt_x"/>
                                          </p:val>
                                        </p:tav>
                                        <p:tav tm="100000">
                                          <p:val>
                                            <p:strVal val="ppt_x"/>
                                          </p:val>
                                        </p:tav>
                                      </p:tavLst>
                                    </p:anim>
                                    <p:anim calcmode="lin" valueType="num">
                                      <p:cBhvr additive="base">
                                        <p:cTn id="41" dur="1000"/>
                                        <p:tgtEl>
                                          <p:spTgt spid="123917"/>
                                        </p:tgtEl>
                                        <p:attrNameLst>
                                          <p:attrName>ppt_y</p:attrName>
                                        </p:attrNameLst>
                                      </p:cBhvr>
                                      <p:tavLst>
                                        <p:tav tm="0">
                                          <p:val>
                                            <p:strVal val="ppt_y"/>
                                          </p:val>
                                        </p:tav>
                                        <p:tav tm="100000">
                                          <p:val>
                                            <p:strVal val="0-ppt_h/2"/>
                                          </p:val>
                                        </p:tav>
                                      </p:tavLst>
                                    </p:anim>
                                    <p:set>
                                      <p:cBhvr>
                                        <p:cTn id="42" dur="1" fill="hold">
                                          <p:stCondLst>
                                            <p:cond delay="999"/>
                                          </p:stCondLst>
                                        </p:cTn>
                                        <p:tgtEl>
                                          <p:spTgt spid="123917"/>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3" fill="hold" nodeType="afterGroup">
                            <p:stCondLst>
                              <p:cond delay="4800"/>
                            </p:stCondLst>
                            <p:childTnLst>
                              <p:par>
                                <p:cTn id="44" presetID="2" presetClass="exit" presetSubtype="1" fill="hold" grpId="0" nodeType="afterEffect">
                                  <p:stCondLst>
                                    <p:cond delay="200"/>
                                  </p:stCondLst>
                                  <p:childTnLst>
                                    <p:anim calcmode="lin" valueType="num">
                                      <p:cBhvr additive="base">
                                        <p:cTn id="45" dur="1000"/>
                                        <p:tgtEl>
                                          <p:spTgt spid="123916"/>
                                        </p:tgtEl>
                                        <p:attrNameLst>
                                          <p:attrName>ppt_x</p:attrName>
                                        </p:attrNameLst>
                                      </p:cBhvr>
                                      <p:tavLst>
                                        <p:tav tm="0">
                                          <p:val>
                                            <p:strVal val="ppt_x"/>
                                          </p:val>
                                        </p:tav>
                                        <p:tav tm="100000">
                                          <p:val>
                                            <p:strVal val="ppt_x"/>
                                          </p:val>
                                        </p:tav>
                                      </p:tavLst>
                                    </p:anim>
                                    <p:anim calcmode="lin" valueType="num">
                                      <p:cBhvr additive="base">
                                        <p:cTn id="46" dur="1000"/>
                                        <p:tgtEl>
                                          <p:spTgt spid="123916"/>
                                        </p:tgtEl>
                                        <p:attrNameLst>
                                          <p:attrName>ppt_y</p:attrName>
                                        </p:attrNameLst>
                                      </p:cBhvr>
                                      <p:tavLst>
                                        <p:tav tm="0">
                                          <p:val>
                                            <p:strVal val="ppt_y"/>
                                          </p:val>
                                        </p:tav>
                                        <p:tav tm="100000">
                                          <p:val>
                                            <p:strVal val="0-ppt_h/2"/>
                                          </p:val>
                                        </p:tav>
                                      </p:tavLst>
                                    </p:anim>
                                    <p:set>
                                      <p:cBhvr>
                                        <p:cTn id="47" dur="1" fill="hold">
                                          <p:stCondLst>
                                            <p:cond delay="999"/>
                                          </p:stCondLst>
                                        </p:cTn>
                                        <p:tgtEl>
                                          <p:spTgt spid="12391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8" fill="hold" nodeType="afterGroup">
                            <p:stCondLst>
                              <p:cond delay="6000"/>
                            </p:stCondLst>
                            <p:childTnLst>
                              <p:par>
                                <p:cTn id="49" presetID="3" presetClass="entr" presetSubtype="10" fill="hold" grpId="0" nodeType="afterEffect">
                                  <p:stCondLst>
                                    <p:cond delay="0"/>
                                  </p:stCondLst>
                                  <p:childTnLst>
                                    <p:set>
                                      <p:cBhvr>
                                        <p:cTn id="50" dur="1" fill="hold">
                                          <p:stCondLst>
                                            <p:cond delay="0"/>
                                          </p:stCondLst>
                                        </p:cTn>
                                        <p:tgtEl>
                                          <p:spTgt spid="123915"/>
                                        </p:tgtEl>
                                        <p:attrNameLst>
                                          <p:attrName>style.visibility</p:attrName>
                                        </p:attrNameLst>
                                      </p:cBhvr>
                                      <p:to>
                                        <p:strVal val="visible"/>
                                      </p:to>
                                    </p:set>
                                    <p:animEffect transition="in" filter="blinds(horizontal)">
                                      <p:cBhvr>
                                        <p:cTn id="51" dur="10"/>
                                        <p:tgtEl>
                                          <p:spTgt spid="123915"/>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 fill="hold"/>
                                        <p:tgtEl>
                                          <p:spTgt spid="12"/>
                                        </p:tgtEl>
                                        <p:attrNameLst>
                                          <p:attrName>ppt_w</p:attrName>
                                        </p:attrNameLst>
                                      </p:cBhvr>
                                      <p:tavLst>
                                        <p:tav tm="0">
                                          <p:val>
                                            <p:fltVal val="0"/>
                                          </p:val>
                                        </p:tav>
                                        <p:tav tm="100000">
                                          <p:val>
                                            <p:strVal val="#ppt_w"/>
                                          </p:val>
                                        </p:tav>
                                      </p:tavLst>
                                    </p:anim>
                                    <p:anim calcmode="lin" valueType="num">
                                      <p:cBhvr>
                                        <p:cTn id="57" dur="10" fill="hold"/>
                                        <p:tgtEl>
                                          <p:spTgt spid="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3915" grpId="0" animBg="1"/>
      <p:bldP spid="123916" grpId="0" animBg="1"/>
      <p:bldP spid="123917" grpId="0" animBg="1"/>
      <p:bldP spid="123918" grpId="0" animBg="1"/>
      <p:bldP spid="123919" grpId="0" animBg="1"/>
      <p:bldP spid="123920" grpId="0"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30" y="-30145"/>
            <a:ext cx="11963400" cy="6858000"/>
          </a:xfrm>
          <a:prstGeom prst="rect">
            <a:avLst/>
          </a:prstGeom>
        </p:spPr>
      </p:pic>
      <p:pic>
        <p:nvPicPr>
          <p:cNvPr id="45059" name="Picture 3" descr="DSC03249"/>
          <p:cNvPicPr>
            <a:picLocks noChangeAspect="1" noChangeArrowheads="1"/>
          </p:cNvPicPr>
          <p:nvPr/>
        </p:nvPicPr>
        <p:blipFill>
          <a:blip r:embed="rId4">
            <a:lum bright="6000" contrast="30000"/>
            <a:extLst>
              <a:ext uri="{28A0092B-C50C-407E-A947-70E740481C1C}">
                <a14:useLocalDpi xmlns:a14="http://schemas.microsoft.com/office/drawing/2010/main" val="0"/>
              </a:ext>
            </a:extLst>
          </a:blip>
          <a:srcRect/>
          <a:stretch>
            <a:fillRect/>
          </a:stretch>
        </p:blipFill>
        <p:spPr bwMode="auto">
          <a:xfrm>
            <a:off x="3581400" y="5638800"/>
            <a:ext cx="228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DSC03250"/>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a:off x="1371600" y="5638800"/>
            <a:ext cx="2209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DSC03248"/>
          <p:cNvPicPr>
            <a:picLocks noChangeAspect="1" noChangeArrowheads="1"/>
          </p:cNvPicPr>
          <p:nvPr/>
        </p:nvPicPr>
        <p:blipFill>
          <a:blip r:embed="rId6">
            <a:lum bright="6000" contrast="30000"/>
            <a:extLst>
              <a:ext uri="{28A0092B-C50C-407E-A947-70E740481C1C}">
                <a14:useLocalDpi xmlns:a14="http://schemas.microsoft.com/office/drawing/2010/main" val="0"/>
              </a:ext>
            </a:extLst>
          </a:blip>
          <a:srcRect/>
          <a:stretch>
            <a:fillRect/>
          </a:stretch>
        </p:blipFill>
        <p:spPr bwMode="auto">
          <a:xfrm>
            <a:off x="5867400" y="5638800"/>
            <a:ext cx="228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DSC03252"/>
          <p:cNvPicPr>
            <a:picLocks noChangeAspect="1" noChangeArrowheads="1"/>
          </p:cNvPicPr>
          <p:nvPr/>
        </p:nvPicPr>
        <p:blipFill>
          <a:blip r:embed="rId7">
            <a:lum bright="6000" contrast="30000"/>
            <a:extLst>
              <a:ext uri="{28A0092B-C50C-407E-A947-70E740481C1C}">
                <a14:useLocalDpi xmlns:a14="http://schemas.microsoft.com/office/drawing/2010/main" val="0"/>
              </a:ext>
            </a:extLst>
          </a:blip>
          <a:srcRect/>
          <a:stretch>
            <a:fillRect/>
          </a:stretch>
        </p:blipFill>
        <p:spPr bwMode="auto">
          <a:xfrm>
            <a:off x="8153400" y="5638800"/>
            <a:ext cx="236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bwMode="auto">
          <a:xfrm rot="21156393">
            <a:off x="3666703" y="4235473"/>
            <a:ext cx="1269746" cy="251772"/>
          </a:xfrm>
          <a:custGeom>
            <a:avLst/>
            <a:gdLst>
              <a:gd name="connsiteX0" fmla="*/ 56996 w 1363408"/>
              <a:gd name="connsiteY0" fmla="*/ 342907 h 342907"/>
              <a:gd name="connsiteX1" fmla="*/ 137383 w 1363408"/>
              <a:gd name="connsiteY1" fmla="*/ 21360 h 342907"/>
              <a:gd name="connsiteX2" fmla="*/ 1252750 w 1363408"/>
              <a:gd name="connsiteY2" fmla="*/ 31408 h 342907"/>
              <a:gd name="connsiteX3" fmla="*/ 1262798 w 1363408"/>
              <a:gd name="connsiteY3" fmla="*/ 41457 h 342907"/>
            </a:gdLst>
            <a:ahLst/>
            <a:cxnLst>
              <a:cxn ang="0">
                <a:pos x="connsiteX0" y="connsiteY0"/>
              </a:cxn>
              <a:cxn ang="0">
                <a:pos x="connsiteX1" y="connsiteY1"/>
              </a:cxn>
              <a:cxn ang="0">
                <a:pos x="connsiteX2" y="connsiteY2"/>
              </a:cxn>
              <a:cxn ang="0">
                <a:pos x="connsiteX3" y="connsiteY3"/>
              </a:cxn>
            </a:cxnLst>
            <a:rect l="l" t="t" r="r" b="b"/>
            <a:pathLst>
              <a:path w="1363408" h="342907">
                <a:moveTo>
                  <a:pt x="56996" y="342907"/>
                </a:moveTo>
                <a:cubicBezTo>
                  <a:pt x="-2457" y="208091"/>
                  <a:pt x="-61909" y="73276"/>
                  <a:pt x="137383" y="21360"/>
                </a:cubicBezTo>
                <a:cubicBezTo>
                  <a:pt x="336675" y="-30556"/>
                  <a:pt x="1065181" y="28059"/>
                  <a:pt x="1252750" y="31408"/>
                </a:cubicBezTo>
                <a:cubicBezTo>
                  <a:pt x="1440319" y="34757"/>
                  <a:pt x="1351558" y="38107"/>
                  <a:pt x="1262798" y="41457"/>
                </a:cubicBezTo>
              </a:path>
            </a:pathLst>
          </a:cu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800" i="0" u="none" strike="noStrike" normalizeH="0" baseline="0">
              <a:ln w="0"/>
              <a:solidFill>
                <a:srgbClr val="FFFFCC"/>
              </a:solidFill>
              <a:effectLst>
                <a:outerShdw blurRad="38100" dist="25400" dir="5400000" algn="ctr" rotWithShape="0">
                  <a:srgbClr val="6E747A">
                    <a:alpha val="43000"/>
                  </a:srgbClr>
                </a:outerShdw>
              </a:effectLst>
              <a:latin typeface="Times New Roman" panose="02020603050405020304" pitchFamily="18" charset="0"/>
            </a:endParaRPr>
          </a:p>
        </p:txBody>
      </p:sp>
      <p:sp>
        <p:nvSpPr>
          <p:cNvPr id="7" name="TextBox 6"/>
          <p:cNvSpPr txBox="1"/>
          <p:nvPr/>
        </p:nvSpPr>
        <p:spPr>
          <a:xfrm>
            <a:off x="5875356" y="6502569"/>
            <a:ext cx="2367828" cy="338554"/>
          </a:xfrm>
          <a:prstGeom prst="rect">
            <a:avLst/>
          </a:prstGeom>
          <a:noFill/>
        </p:spPr>
        <p:txBody>
          <a:bodyPr wrap="none" rtlCol="0">
            <a:spAutoFit/>
          </a:bodyPr>
          <a:lstStyle/>
          <a:p>
            <a:r>
              <a:rPr lang="en-US" sz="1600" b="1"/>
              <a:t>a) Dãy núi cao ( An – pơ)</a:t>
            </a:r>
          </a:p>
        </p:txBody>
      </p:sp>
      <p:sp>
        <p:nvSpPr>
          <p:cNvPr id="10" name="TextBox 9"/>
          <p:cNvSpPr txBox="1"/>
          <p:nvPr/>
        </p:nvSpPr>
        <p:spPr>
          <a:xfrm>
            <a:off x="3920323" y="5873115"/>
            <a:ext cx="1524000" cy="646331"/>
          </a:xfrm>
          <a:prstGeom prst="rect">
            <a:avLst/>
          </a:prstGeom>
          <a:noFill/>
        </p:spPr>
        <p:txBody>
          <a:bodyPr wrap="square" rtlCol="0">
            <a:spAutoFit/>
          </a:bodyPr>
          <a:lstStyle/>
          <a:p>
            <a:r>
              <a:rPr lang="en-US" b="1"/>
              <a:t>b) Đồng bằng</a:t>
            </a:r>
          </a:p>
          <a:p>
            <a:r>
              <a:rPr lang="en-US" b="1"/>
              <a:t> ( Trung Âu)</a:t>
            </a:r>
          </a:p>
        </p:txBody>
      </p:sp>
      <p:sp>
        <p:nvSpPr>
          <p:cNvPr id="16" name="TextBox 15"/>
          <p:cNvSpPr txBox="1"/>
          <p:nvPr/>
        </p:nvSpPr>
        <p:spPr>
          <a:xfrm>
            <a:off x="1527349" y="6025515"/>
            <a:ext cx="1964267" cy="584775"/>
          </a:xfrm>
          <a:prstGeom prst="rect">
            <a:avLst/>
          </a:prstGeom>
          <a:noFill/>
        </p:spPr>
        <p:txBody>
          <a:bodyPr wrap="square" rtlCol="0">
            <a:spAutoFit/>
          </a:bodyPr>
          <a:lstStyle/>
          <a:p>
            <a:r>
              <a:rPr lang="en-US" sz="1600" b="1"/>
              <a:t>c) Phi - ro ( Bán đảo </a:t>
            </a:r>
          </a:p>
          <a:p>
            <a:r>
              <a:rPr lang="en-US" sz="1600" b="1"/>
              <a:t>Xcan - đi - na - vơ)</a:t>
            </a:r>
          </a:p>
        </p:txBody>
      </p:sp>
      <p:sp>
        <p:nvSpPr>
          <p:cNvPr id="17" name="TextBox 16"/>
          <p:cNvSpPr txBox="1"/>
          <p:nvPr/>
        </p:nvSpPr>
        <p:spPr>
          <a:xfrm>
            <a:off x="8077200" y="2157996"/>
            <a:ext cx="1676400" cy="646331"/>
          </a:xfrm>
          <a:prstGeom prst="rect">
            <a:avLst/>
          </a:prstGeom>
          <a:solidFill>
            <a:schemeClr val="tx2">
              <a:lumMod val="90000"/>
            </a:schemeClr>
          </a:solidFill>
        </p:spPr>
        <p:txBody>
          <a:bodyPr wrap="square" rtlCol="0">
            <a:spAutoFit/>
          </a:bodyPr>
          <a:lstStyle/>
          <a:p>
            <a:pPr algn="ctr"/>
            <a:r>
              <a:rPr lang="en-US" b="1">
                <a:solidFill>
                  <a:srgbClr val="0E3A1A"/>
                </a:solidFill>
              </a:rPr>
              <a:t>ĐỒNG BẰNG ĐÔNG ÂU</a:t>
            </a:r>
          </a:p>
        </p:txBody>
      </p:sp>
      <p:sp>
        <p:nvSpPr>
          <p:cNvPr id="28" name="TextBox 27"/>
          <p:cNvSpPr txBox="1"/>
          <p:nvPr/>
        </p:nvSpPr>
        <p:spPr>
          <a:xfrm>
            <a:off x="8259526" y="5671999"/>
            <a:ext cx="2149948" cy="584775"/>
          </a:xfrm>
          <a:prstGeom prst="rect">
            <a:avLst/>
          </a:prstGeom>
          <a:noFill/>
        </p:spPr>
        <p:txBody>
          <a:bodyPr wrap="none" rtlCol="0">
            <a:spAutoFit/>
          </a:bodyPr>
          <a:lstStyle/>
          <a:p>
            <a:pPr algn="ctr"/>
            <a:r>
              <a:rPr lang="en-US" sz="1600" b="1"/>
              <a:t>d) Rừng lá kim( Đồng </a:t>
            </a:r>
          </a:p>
          <a:p>
            <a:pPr algn="ctr"/>
            <a:r>
              <a:rPr lang="en-US" sz="1600" b="1"/>
              <a:t>bằng Đông Âu)</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3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27" presetClass="emph" presetSubtype="0" repeatCount="3000" fill="remove" grpId="1" nodeType="withEffect">
                                  <p:stCondLst>
                                    <p:cond delay="0"/>
                                  </p:stCondLst>
                                  <p:childTnLst>
                                    <p:animClr clrSpc="rgb" dir="cw">
                                      <p:cBhvr override="childStyle">
                                        <p:cTn id="12" dur="250" autoRev="1" fill="remove"/>
                                        <p:tgtEl>
                                          <p:spTgt spid="6"/>
                                        </p:tgtEl>
                                        <p:attrNameLst>
                                          <p:attrName>style.color</p:attrName>
                                        </p:attrNameLst>
                                      </p:cBhvr>
                                      <p:to>
                                        <a:schemeClr val="bg1"/>
                                      </p:to>
                                    </p:animClr>
                                    <p:animClr clrSpc="rgb" dir="cw">
                                      <p:cBhvr>
                                        <p:cTn id="13" dur="250" autoRev="1" fill="remove"/>
                                        <p:tgtEl>
                                          <p:spTgt spid="6"/>
                                        </p:tgtEl>
                                        <p:attrNameLst>
                                          <p:attrName>fillcolor</p:attrName>
                                        </p:attrNameLst>
                                      </p:cBhvr>
                                      <p:to>
                                        <a:schemeClr val="bg1"/>
                                      </p:to>
                                    </p:animClr>
                                    <p:set>
                                      <p:cBhvr>
                                        <p:cTn id="14" dur="250" autoRev="1" fill="remove"/>
                                        <p:tgtEl>
                                          <p:spTgt spid="6"/>
                                        </p:tgtEl>
                                        <p:attrNameLst>
                                          <p:attrName>fill.type</p:attrName>
                                        </p:attrNameLst>
                                      </p:cBhvr>
                                      <p:to>
                                        <p:strVal val="solid"/>
                                      </p:to>
                                    </p:set>
                                    <p:set>
                                      <p:cBhvr>
                                        <p:cTn id="15" dur="250" autoRev="1" fill="remove"/>
                                        <p:tgtEl>
                                          <p:spTgt spid="6"/>
                                        </p:tgtEl>
                                        <p:attrNameLst>
                                          <p:attrName>fill.on</p:attrName>
                                        </p:attrNameLst>
                                      </p:cBhvr>
                                      <p:to>
                                        <p:strVal val="true"/>
                                      </p:to>
                                    </p:set>
                                  </p:childTnLst>
                                </p:cTn>
                              </p:par>
                              <p:par>
                                <p:cTn id="16" presetID="56" presetClass="path" presetSubtype="0" accel="50000" decel="50000" fill="hold" nodeType="withEffect">
                                  <p:stCondLst>
                                    <p:cond delay="0"/>
                                  </p:stCondLst>
                                  <p:childTnLst>
                                    <p:animMotion origin="layout" path="M 0.02244 -0.04444 L -0.22756 -0.26667 " pathEditMode="relative" rAng="0" ptsTypes="AA">
                                      <p:cBhvr>
                                        <p:cTn id="17" dur="2000" fill="hold"/>
                                        <p:tgtEl>
                                          <p:spTgt spid="45061"/>
                                        </p:tgtEl>
                                        <p:attrNameLst>
                                          <p:attrName>ppt_x</p:attrName>
                                          <p:attrName>ppt_y</p:attrName>
                                        </p:attrNameLst>
                                      </p:cBhvr>
                                      <p:rCtr x="-12500" y="-11111"/>
                                    </p:animMotion>
                                  </p:childTnLst>
                                </p:cTn>
                              </p:par>
                              <p:par>
                                <p:cTn id="18" presetID="64" presetClass="path" presetSubtype="0" accel="50000" decel="50000" fill="hold" grpId="1" nodeType="withEffect">
                                  <p:stCondLst>
                                    <p:cond delay="0"/>
                                  </p:stCondLst>
                                  <p:childTnLst>
                                    <p:animMotion origin="layout" path="M -3.54701E-6 4.81481E-6 L -0.22128 -0.31968 " pathEditMode="relative" rAng="0" ptsTypes="AA">
                                      <p:cBhvr>
                                        <p:cTn id="19" dur="2000" fill="hold"/>
                                        <p:tgtEl>
                                          <p:spTgt spid="7"/>
                                        </p:tgtEl>
                                        <p:attrNameLst>
                                          <p:attrName>ppt_x</p:attrName>
                                          <p:attrName>ppt_y</p:attrName>
                                        </p:attrNameLst>
                                      </p:cBhvr>
                                      <p:rCtr x="-11071" y="-15995"/>
                                    </p:animMotion>
                                  </p:childTnLst>
                                </p:cTn>
                              </p:par>
                              <p:par>
                                <p:cTn id="20" presetID="10" presetClass="exit" presetSubtype="0" fill="hold" grpId="2"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4.10256E-6 -1.11111E-6 L 0.13862 -0.38773 " pathEditMode="relative" rAng="0" ptsTypes="AA">
                                      <p:cBhvr>
                                        <p:cTn id="26" dur="2000" fill="hold"/>
                                        <p:tgtEl>
                                          <p:spTgt spid="45059"/>
                                        </p:tgtEl>
                                        <p:attrNameLst>
                                          <p:attrName>ppt_x</p:attrName>
                                          <p:attrName>ppt_y</p:attrName>
                                        </p:attrNameLst>
                                      </p:cBhvr>
                                      <p:rCtr x="6931" y="-19398"/>
                                    </p:animMotion>
                                  </p:childTnLst>
                                </p:cTn>
                              </p:par>
                              <p:par>
                                <p:cTn id="27" presetID="64" presetClass="path" presetSubtype="0" accel="50000" decel="50000" fill="hold" grpId="0" nodeType="withEffect">
                                  <p:stCondLst>
                                    <p:cond delay="0"/>
                                  </p:stCondLst>
                                  <p:childTnLst>
                                    <p:animMotion origin="layout" path="M -1.28205E-7 -2.22222E-6 L 0.11899 -0.38125 " pathEditMode="relative" rAng="0" ptsTypes="AA">
                                      <p:cBhvr>
                                        <p:cTn id="28" dur="2000" fill="hold"/>
                                        <p:tgtEl>
                                          <p:spTgt spid="10"/>
                                        </p:tgtEl>
                                        <p:attrNameLst>
                                          <p:attrName>ppt_x</p:attrName>
                                          <p:attrName>ppt_y</p:attrName>
                                        </p:attrNameLst>
                                      </p:cBhvr>
                                      <p:rCtr x="5943" y="-19074"/>
                                    </p:animMotion>
                                  </p:childTnLst>
                                </p:cTn>
                              </p:par>
                              <p:par>
                                <p:cTn id="29" presetID="56" presetClass="path" presetSubtype="0" accel="50000" decel="50000" fill="hold" nodeType="withEffect">
                                  <p:stCondLst>
                                    <p:cond delay="0"/>
                                  </p:stCondLst>
                                  <p:childTnLst>
                                    <p:animMotion origin="layout" path="M -3.33333E-6 -1.11111E-6 L 0.26603 -0.57778 " pathEditMode="relative" rAng="0" ptsTypes="AA">
                                      <p:cBhvr>
                                        <p:cTn id="30" dur="2000" fill="hold"/>
                                        <p:tgtEl>
                                          <p:spTgt spid="45060"/>
                                        </p:tgtEl>
                                        <p:attrNameLst>
                                          <p:attrName>ppt_x</p:attrName>
                                          <p:attrName>ppt_y</p:attrName>
                                        </p:attrNameLst>
                                      </p:cBhvr>
                                      <p:rCtr x="13301" y="-28889"/>
                                    </p:animMotion>
                                  </p:childTnLst>
                                </p:cTn>
                              </p:par>
                              <p:par>
                                <p:cTn id="31" presetID="64" presetClass="path" presetSubtype="0" accel="50000" decel="50000" fill="hold" grpId="0" nodeType="withEffect">
                                  <p:stCondLst>
                                    <p:cond delay="0"/>
                                  </p:stCondLst>
                                  <p:childTnLst>
                                    <p:animMotion origin="layout" path="M -4.2735E-6 3.7037E-6 L 0.26269 -0.58797 " pathEditMode="relative" rAng="0" ptsTypes="AA">
                                      <p:cBhvr>
                                        <p:cTn id="32" dur="2000" fill="hold"/>
                                        <p:tgtEl>
                                          <p:spTgt spid="16"/>
                                        </p:tgtEl>
                                        <p:attrNameLst>
                                          <p:attrName>ppt_x</p:attrName>
                                          <p:attrName>ppt_y</p:attrName>
                                        </p:attrNameLst>
                                      </p:cBhvr>
                                      <p:rCtr x="13128" y="-29398"/>
                                    </p:animMotion>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2000"/>
                                        <p:tgtEl>
                                          <p:spTgt spid="17"/>
                                        </p:tgtEl>
                                      </p:cBhvr>
                                    </p:animEffect>
                                    <p:set>
                                      <p:cBhvr>
                                        <p:cTn id="42" dur="1" fill="hold">
                                          <p:stCondLst>
                                            <p:cond delay="1999"/>
                                          </p:stCondLst>
                                        </p:cTn>
                                        <p:tgtEl>
                                          <p:spTgt spid="17"/>
                                        </p:tgtEl>
                                        <p:attrNameLst>
                                          <p:attrName>style.visibility</p:attrName>
                                        </p:attrNameLst>
                                      </p:cBhvr>
                                      <p:to>
                                        <p:strVal val="hidden"/>
                                      </p:to>
                                    </p:set>
                                  </p:childTnLst>
                                </p:cTn>
                              </p:par>
                              <p:par>
                                <p:cTn id="43" presetID="64" presetClass="path" presetSubtype="0" accel="50000" decel="50000" fill="hold" nodeType="withEffect">
                                  <p:stCondLst>
                                    <p:cond delay="0"/>
                                  </p:stCondLst>
                                  <p:childTnLst>
                                    <p:animMotion origin="layout" path="M 3.58974E-6 -1.11111E-6 L -0.04167 -0.55555 " pathEditMode="relative" rAng="0" ptsTypes="AA">
                                      <p:cBhvr>
                                        <p:cTn id="44" dur="2000" fill="hold"/>
                                        <p:tgtEl>
                                          <p:spTgt spid="45062"/>
                                        </p:tgtEl>
                                        <p:attrNameLst>
                                          <p:attrName>ppt_x</p:attrName>
                                          <p:attrName>ppt_y</p:attrName>
                                        </p:attrNameLst>
                                      </p:cBhvr>
                                      <p:rCtr x="-2083" y="-27778"/>
                                    </p:animMotion>
                                  </p:childTnLst>
                                </p:cTn>
                              </p:par>
                              <p:par>
                                <p:cTn id="45" presetID="16" presetClass="entr" presetSubtype="21"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64" presetClass="path" presetSubtype="0" accel="50000" decel="50000" fill="hold" grpId="1" nodeType="withEffect">
                                  <p:stCondLst>
                                    <p:cond delay="0"/>
                                  </p:stCondLst>
                                  <p:childTnLst>
                                    <p:animMotion origin="layout" path="M 3.58974E-6 4.07407E-6 L -0.03847 -0.50926 " pathEditMode="relative" rAng="0" ptsTypes="AA">
                                      <p:cBhvr>
                                        <p:cTn id="49" dur="2000" fill="hold"/>
                                        <p:tgtEl>
                                          <p:spTgt spid="28"/>
                                        </p:tgtEl>
                                        <p:attrNameLst>
                                          <p:attrName>ppt_x</p:attrName>
                                          <p:attrName>ppt_y</p:attrName>
                                        </p:attrNameLst>
                                      </p:cBhvr>
                                      <p:rCtr x="-1923" y="-25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p:bldP spid="7" grpId="1"/>
      <p:bldP spid="10" grpId="0"/>
      <p:bldP spid="16" grpId="0"/>
      <p:bldP spid="17" grpId="0" animBg="1"/>
      <p:bldP spid="17" grpId="1" animBg="1"/>
      <p:bldP spid="28" grpId="0"/>
      <p:bldP spid="2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69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26" name="Group 114"/>
          <p:cNvGraphicFramePr>
            <a:graphicFrameLocks noGrp="1"/>
          </p:cNvGraphicFramePr>
          <p:nvPr>
            <p:extLst>
              <p:ext uri="{D42A27DB-BD31-4B8C-83A1-F6EECF244321}">
                <p14:modId xmlns:p14="http://schemas.microsoft.com/office/powerpoint/2010/main" val="4017998524"/>
              </p:ext>
            </p:extLst>
          </p:nvPr>
        </p:nvGraphicFramePr>
        <p:xfrm>
          <a:off x="228600" y="685800"/>
          <a:ext cx="11353800" cy="5593753"/>
        </p:xfrm>
        <a:graphic>
          <a:graphicData uri="http://schemas.openxmlformats.org/drawingml/2006/table">
            <a:tbl>
              <a:tblPr/>
              <a:tblGrid>
                <a:gridCol w="4325257">
                  <a:extLst>
                    <a:ext uri="{9D8B030D-6E8A-4147-A177-3AD203B41FA5}">
                      <a16:colId xmlns:a16="http://schemas.microsoft.com/office/drawing/2014/main" val="20000"/>
                    </a:ext>
                  </a:extLst>
                </a:gridCol>
                <a:gridCol w="2703286">
                  <a:extLst>
                    <a:ext uri="{9D8B030D-6E8A-4147-A177-3AD203B41FA5}">
                      <a16:colId xmlns:a16="http://schemas.microsoft.com/office/drawing/2014/main" val="20001"/>
                    </a:ext>
                  </a:extLst>
                </a:gridCol>
                <a:gridCol w="4325257">
                  <a:extLst>
                    <a:ext uri="{9D8B030D-6E8A-4147-A177-3AD203B41FA5}">
                      <a16:colId xmlns:a16="http://schemas.microsoft.com/office/drawing/2014/main" val="20002"/>
                    </a:ext>
                  </a:extLst>
                </a:gridCol>
              </a:tblGrid>
              <a:tr h="699953">
                <a:tc>
                  <a:txBody>
                    <a:bodyPr/>
                    <a:lstStyle/>
                    <a:p>
                      <a:pPr marL="0" marR="0" lvl="0" indent="0" algn="ctr" defTabSz="914400" rtl="0" eaLnBrk="1" fontAlgn="base" latinLnBrk="0" hangingPunct="1">
                        <a:lnSpc>
                          <a:spcPct val="100000"/>
                        </a:lnSpc>
                        <a:spcBef>
                          <a:spcPts val="0"/>
                        </a:spcBef>
                        <a:spcAft>
                          <a:spcPct val="0"/>
                        </a:spcAft>
                        <a:buClrTx/>
                        <a:buSzTx/>
                        <a:buFontTx/>
                        <a:buNone/>
                      </a:pPr>
                      <a:r>
                        <a:rPr kumimoji="0" lang="en-US" sz="3200" b="1" i="0" u="none" strike="noStrike" cap="none" normalizeH="0" baseline="0" dirty="0" err="1">
                          <a:ln>
                            <a:noFill/>
                          </a:ln>
                          <a:solidFill>
                            <a:srgbClr val="0000FF"/>
                          </a:solidFill>
                          <a:effectLst/>
                          <a:latin typeface="Arial" panose="020B0604020202020204" pitchFamily="34" charset="0"/>
                        </a:rPr>
                        <a:t>Châu</a:t>
                      </a:r>
                      <a:r>
                        <a:rPr kumimoji="0" lang="en-US" sz="3200" b="1" i="0" u="none" strike="noStrike" cap="none" normalizeH="0" baseline="0" dirty="0">
                          <a:ln>
                            <a:noFill/>
                          </a:ln>
                          <a:solidFill>
                            <a:srgbClr val="0000FF"/>
                          </a:solidFill>
                          <a:effectLst/>
                          <a:latin typeface="Arial" panose="020B0604020202020204" pitchFamily="34" charset="0"/>
                        </a:rPr>
                        <a:t> </a:t>
                      </a:r>
                      <a:r>
                        <a:rPr kumimoji="0" lang="en-US" sz="3200" b="1" i="0" u="none" strike="noStrike" cap="none" normalizeH="0" baseline="0" dirty="0" err="1">
                          <a:ln>
                            <a:noFill/>
                          </a:ln>
                          <a:solidFill>
                            <a:srgbClr val="0000FF"/>
                          </a:solidFill>
                          <a:effectLst/>
                          <a:latin typeface="Arial" panose="020B0604020202020204" pitchFamily="34" charset="0"/>
                        </a:rPr>
                        <a:t>lục</a:t>
                      </a:r>
                      <a:endParaRPr kumimoji="0" lang="en-US" sz="3200" b="1" i="0" u="none" strike="noStrike" cap="none" normalizeH="0" baseline="0" dirty="0">
                        <a:ln>
                          <a:noFill/>
                        </a:ln>
                        <a:solidFill>
                          <a:srgbClr val="0000FF"/>
                        </a:solidFill>
                        <a:effectLst/>
                        <a:latin typeface="Arial" panose="020B0604020202020204" pitchFamily="34" charset="0"/>
                      </a:endParaRPr>
                    </a:p>
                  </a:txBody>
                  <a:tcPr marT="45715" marB="45715" horzOverflow="overflow">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pPr>
                      <a:r>
                        <a:rPr kumimoji="0" lang="en-US" sz="3200" b="1" i="0" u="none" strike="noStrike" cap="none" normalizeH="0" baseline="0" dirty="0" err="1">
                          <a:ln>
                            <a:noFill/>
                          </a:ln>
                          <a:solidFill>
                            <a:srgbClr val="0000FF"/>
                          </a:solidFill>
                          <a:effectLst/>
                          <a:latin typeface="Arial" panose="020B0604020202020204" pitchFamily="34" charset="0"/>
                        </a:rPr>
                        <a:t>Diện</a:t>
                      </a:r>
                      <a:r>
                        <a:rPr kumimoji="0" lang="en-US" sz="3200" b="1" i="0" u="none" strike="noStrike" cap="none" normalizeH="0" baseline="0" dirty="0">
                          <a:ln>
                            <a:noFill/>
                          </a:ln>
                          <a:solidFill>
                            <a:srgbClr val="0000FF"/>
                          </a:solidFill>
                          <a:effectLst/>
                          <a:latin typeface="Arial" panose="020B0604020202020204" pitchFamily="34" charset="0"/>
                        </a:rPr>
                        <a:t> </a:t>
                      </a:r>
                      <a:r>
                        <a:rPr kumimoji="0" lang="en-US" sz="3200" b="1" i="0" u="none" strike="noStrike" cap="none" normalizeH="0" baseline="0" dirty="0" err="1">
                          <a:ln>
                            <a:noFill/>
                          </a:ln>
                          <a:solidFill>
                            <a:srgbClr val="0000FF"/>
                          </a:solidFill>
                          <a:effectLst/>
                          <a:latin typeface="Arial" panose="020B0604020202020204" pitchFamily="34" charset="0"/>
                        </a:rPr>
                        <a:t>tích</a:t>
                      </a:r>
                      <a:endParaRPr kumimoji="0" lang="en-US" sz="3200" b="1" i="0" u="none" strike="noStrike" cap="none" normalizeH="0" baseline="0" dirty="0">
                        <a:ln>
                          <a:noFill/>
                        </a:ln>
                        <a:solidFill>
                          <a:srgbClr val="0000FF"/>
                        </a:solidFill>
                        <a:effectLst/>
                        <a:latin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Tx/>
                        <a:buSzTx/>
                        <a:buFontTx/>
                        <a:buNone/>
                      </a:pPr>
                      <a:r>
                        <a:rPr kumimoji="0" lang="en-US" sz="3200" b="1" i="0" u="none" strike="noStrike" cap="none" normalizeH="0" baseline="0" dirty="0">
                          <a:ln>
                            <a:noFill/>
                          </a:ln>
                          <a:solidFill>
                            <a:srgbClr val="0000FF"/>
                          </a:solidFill>
                          <a:effectLst/>
                          <a:latin typeface="Arial" panose="020B0604020202020204" pitchFamily="34" charset="0"/>
                        </a:rPr>
                        <a:t>( </a:t>
                      </a:r>
                      <a:r>
                        <a:rPr kumimoji="0" lang="en-US" sz="3200" b="1" i="0" u="none" strike="noStrike" cap="none" normalizeH="0" baseline="0" dirty="0" err="1">
                          <a:ln>
                            <a:noFill/>
                          </a:ln>
                          <a:solidFill>
                            <a:srgbClr val="0000FF"/>
                          </a:solidFill>
                          <a:effectLst/>
                          <a:latin typeface="Arial" panose="020B0604020202020204" pitchFamily="34" charset="0"/>
                        </a:rPr>
                        <a:t>triệu</a:t>
                      </a:r>
                      <a:r>
                        <a:rPr kumimoji="0" lang="en-US" sz="3200" b="1" i="0" u="none" strike="noStrike" cap="none" normalizeH="0" baseline="0" dirty="0">
                          <a:ln>
                            <a:noFill/>
                          </a:ln>
                          <a:solidFill>
                            <a:srgbClr val="0000FF"/>
                          </a:solidFill>
                          <a:effectLst/>
                          <a:latin typeface="Arial" panose="020B0604020202020204" pitchFamily="34" charset="0"/>
                        </a:rPr>
                        <a:t> km</a:t>
                      </a:r>
                      <a:r>
                        <a:rPr kumimoji="0" lang="en-US" sz="3200" b="1" i="0" u="none" strike="noStrike" cap="none" normalizeH="0" baseline="30000" dirty="0">
                          <a:ln>
                            <a:noFill/>
                          </a:ln>
                          <a:solidFill>
                            <a:srgbClr val="0000FF"/>
                          </a:solidFill>
                          <a:effectLst/>
                          <a:latin typeface="Arial" panose="020B0604020202020204" pitchFamily="34" charset="0"/>
                        </a:rPr>
                        <a:t>2</a:t>
                      </a:r>
                      <a:r>
                        <a:rPr kumimoji="0" lang="en-US" sz="3200" b="1" i="0" u="none" strike="noStrike" cap="none" normalizeH="0" baseline="0" dirty="0">
                          <a:ln>
                            <a:noFill/>
                          </a:ln>
                          <a:solidFill>
                            <a:srgbClr val="0000FF"/>
                          </a:solidFill>
                          <a:effectLst/>
                          <a:latin typeface="Arial" panose="020B0604020202020204" pitchFamily="34" charset="0"/>
                        </a:rPr>
                        <a:t>)</a:t>
                      </a:r>
                    </a:p>
                  </a:txBody>
                  <a:tcPr marT="45715" marB="45715" horzOverflow="overflow">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pPr>
                      <a:r>
                        <a:rPr kumimoji="0" lang="en-US" sz="3200" b="1" i="0" u="none" strike="noStrike" cap="none" normalizeH="0" baseline="0" dirty="0" err="1">
                          <a:ln>
                            <a:noFill/>
                          </a:ln>
                          <a:solidFill>
                            <a:srgbClr val="0000FF"/>
                          </a:solidFill>
                          <a:effectLst/>
                          <a:latin typeface="Arial" panose="020B0604020202020204" pitchFamily="34" charset="0"/>
                        </a:rPr>
                        <a:t>Dân</a:t>
                      </a:r>
                      <a:r>
                        <a:rPr kumimoji="0" lang="en-US" sz="3200" b="1" i="0" u="none" strike="noStrike" cap="none" normalizeH="0" baseline="0" dirty="0">
                          <a:ln>
                            <a:noFill/>
                          </a:ln>
                          <a:solidFill>
                            <a:srgbClr val="0000FF"/>
                          </a:solidFill>
                          <a:effectLst/>
                          <a:latin typeface="Arial" panose="020B0604020202020204" pitchFamily="34" charset="0"/>
                        </a:rPr>
                        <a:t> </a:t>
                      </a:r>
                      <a:r>
                        <a:rPr kumimoji="0" lang="en-US" sz="3200" b="1" i="0" u="none" strike="noStrike" cap="none" normalizeH="0" baseline="0" dirty="0" err="1">
                          <a:ln>
                            <a:noFill/>
                          </a:ln>
                          <a:solidFill>
                            <a:srgbClr val="0000FF"/>
                          </a:solidFill>
                          <a:effectLst/>
                          <a:latin typeface="Arial" panose="020B0604020202020204" pitchFamily="34" charset="0"/>
                        </a:rPr>
                        <a:t>số</a:t>
                      </a:r>
                      <a:r>
                        <a:rPr kumimoji="0" lang="en-US" sz="3200" b="1" i="0" u="none" strike="noStrike" cap="none" normalizeH="0" baseline="0" dirty="0">
                          <a:ln>
                            <a:noFill/>
                          </a:ln>
                          <a:solidFill>
                            <a:srgbClr val="0000FF"/>
                          </a:solidFill>
                          <a:effectLst/>
                          <a:latin typeface="Arial" panose="020B0604020202020204" pitchFamily="34" charset="0"/>
                        </a:rPr>
                        <a:t> </a:t>
                      </a:r>
                      <a:r>
                        <a:rPr kumimoji="0" lang="en-US" sz="3200" b="1" i="0" u="none" strike="noStrike" cap="none" normalizeH="0" baseline="0" err="1">
                          <a:ln>
                            <a:noFill/>
                          </a:ln>
                          <a:solidFill>
                            <a:srgbClr val="0000FF"/>
                          </a:solidFill>
                          <a:effectLst/>
                          <a:latin typeface="Arial" panose="020B0604020202020204" pitchFamily="34" charset="0"/>
                        </a:rPr>
                        <a:t>năm</a:t>
                      </a:r>
                      <a:r>
                        <a:rPr kumimoji="0" lang="en-US" sz="3200" b="1" i="0" u="none" strike="noStrike" cap="none" normalizeH="0" baseline="0">
                          <a:ln>
                            <a:noFill/>
                          </a:ln>
                          <a:solidFill>
                            <a:srgbClr val="0000FF"/>
                          </a:solidFill>
                          <a:effectLst/>
                          <a:latin typeface="Arial" panose="020B0604020202020204" pitchFamily="34" charset="0"/>
                        </a:rPr>
                        <a:t> 2022        </a:t>
                      </a:r>
                    </a:p>
                    <a:p>
                      <a:pPr marL="0" marR="0" lvl="0" indent="0" algn="ctr" defTabSz="914400" rtl="0" eaLnBrk="1" fontAlgn="base" latinLnBrk="0" hangingPunct="1">
                        <a:lnSpc>
                          <a:spcPct val="100000"/>
                        </a:lnSpc>
                        <a:spcBef>
                          <a:spcPts val="0"/>
                        </a:spcBef>
                        <a:spcAft>
                          <a:spcPct val="0"/>
                        </a:spcAft>
                        <a:buClrTx/>
                        <a:buSzTx/>
                        <a:buFontTx/>
                        <a:buNone/>
                      </a:pPr>
                      <a:r>
                        <a:rPr kumimoji="0" lang="en-US" sz="3200" b="1" i="0" u="none" strike="noStrike" cap="none" normalizeH="0" baseline="0">
                          <a:ln>
                            <a:noFill/>
                          </a:ln>
                          <a:solidFill>
                            <a:srgbClr val="0000FF"/>
                          </a:solidFill>
                          <a:effectLst/>
                          <a:latin typeface="Arial" panose="020B0604020202020204" pitchFamily="34" charset="0"/>
                        </a:rPr>
                        <a:t>  </a:t>
                      </a:r>
                      <a:r>
                        <a:rPr kumimoji="0" lang="en-US" sz="3200" b="1" i="0" u="none" strike="noStrike" cap="none" normalizeH="0" baseline="0" dirty="0">
                          <a:ln>
                            <a:noFill/>
                          </a:ln>
                          <a:solidFill>
                            <a:srgbClr val="0000FF"/>
                          </a:solidFill>
                          <a:effectLst/>
                          <a:latin typeface="Arial" panose="020B0604020202020204" pitchFamily="34" charset="0"/>
                        </a:rPr>
                        <a:t>(</a:t>
                      </a:r>
                      <a:r>
                        <a:rPr kumimoji="0" lang="en-US" sz="3200" b="1" i="0" u="none" strike="noStrike" cap="none" normalizeH="0" baseline="0" dirty="0" err="1">
                          <a:ln>
                            <a:noFill/>
                          </a:ln>
                          <a:solidFill>
                            <a:srgbClr val="0000FF"/>
                          </a:solidFill>
                          <a:effectLst/>
                          <a:latin typeface="Arial" panose="020B0604020202020204" pitchFamily="34" charset="0"/>
                        </a:rPr>
                        <a:t>triệu</a:t>
                      </a:r>
                      <a:r>
                        <a:rPr kumimoji="0" lang="en-US" sz="3200" b="1" i="0" u="none" strike="noStrike" cap="none" normalizeH="0" baseline="0" dirty="0">
                          <a:ln>
                            <a:noFill/>
                          </a:ln>
                          <a:solidFill>
                            <a:srgbClr val="0000FF"/>
                          </a:solidFill>
                          <a:effectLst/>
                          <a:latin typeface="Arial" panose="020B0604020202020204" pitchFamily="34" charset="0"/>
                        </a:rPr>
                        <a:t> </a:t>
                      </a:r>
                      <a:r>
                        <a:rPr kumimoji="0" lang="en-US" sz="3200" b="1" i="0" u="none" strike="noStrike" cap="none" normalizeH="0" baseline="0" dirty="0" err="1">
                          <a:ln>
                            <a:noFill/>
                          </a:ln>
                          <a:solidFill>
                            <a:srgbClr val="0000FF"/>
                          </a:solidFill>
                          <a:effectLst/>
                          <a:latin typeface="Arial" panose="020B0604020202020204" pitchFamily="34" charset="0"/>
                        </a:rPr>
                        <a:t>người</a:t>
                      </a:r>
                      <a:r>
                        <a:rPr kumimoji="0" lang="en-US" sz="3200" b="1" i="0" u="none" strike="noStrike" cap="none" normalizeH="0" baseline="0" dirty="0">
                          <a:ln>
                            <a:noFill/>
                          </a:ln>
                          <a:solidFill>
                            <a:srgbClr val="0000FF"/>
                          </a:solidFill>
                          <a:effectLst/>
                          <a:latin typeface="Arial" panose="020B0604020202020204" pitchFamily="34" charset="0"/>
                        </a:rPr>
                        <a:t>)</a:t>
                      </a:r>
                    </a:p>
                  </a:txBody>
                  <a:tcPr marT="45715" marB="45715" horzOverflow="overflow">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05935">
                <a:tc>
                  <a:txBody>
                    <a:bodyPr/>
                    <a:lstStyle/>
                    <a:p>
                      <a:pPr marL="0" marR="0" lvl="0" indent="0" algn="ctr" defTabSz="914400" rtl="0" eaLnBrk="1" fontAlgn="base" latinLnBrk="0" hangingPunct="1">
                        <a:lnSpc>
                          <a:spcPct val="100000"/>
                        </a:lnSpc>
                        <a:spcBef>
                          <a:spcPts val="1200"/>
                        </a:spcBef>
                        <a:spcAft>
                          <a:spcPct val="0"/>
                        </a:spcAft>
                        <a:buClrTx/>
                        <a:buSzTx/>
                        <a:buFontTx/>
                        <a:buNone/>
                      </a:pPr>
                      <a:r>
                        <a:rPr kumimoji="0" lang="en-US" sz="3200" b="1" i="0" u="none" strike="noStrike" cap="none" normalizeH="0" baseline="0" dirty="0" err="1">
                          <a:ln>
                            <a:noFill/>
                          </a:ln>
                          <a:solidFill>
                            <a:srgbClr val="0000FF"/>
                          </a:solidFill>
                          <a:effectLst/>
                          <a:latin typeface="Arial" panose="020B0604020202020204" pitchFamily="34" charset="0"/>
                        </a:rPr>
                        <a:t>Châu</a:t>
                      </a:r>
                      <a:r>
                        <a:rPr kumimoji="0" lang="en-US" sz="3200" b="1" i="0" u="none" strike="noStrike" cap="none" normalizeH="0" baseline="0" dirty="0">
                          <a:ln>
                            <a:noFill/>
                          </a:ln>
                          <a:solidFill>
                            <a:srgbClr val="0000FF"/>
                          </a:solidFill>
                          <a:effectLst/>
                          <a:latin typeface="Arial" panose="020B0604020202020204" pitchFamily="34" charset="0"/>
                        </a:rPr>
                        <a:t> Á</a:t>
                      </a:r>
                    </a:p>
                    <a:p>
                      <a:pPr marL="0" marR="0" lvl="0" indent="0" algn="ctr" defTabSz="914400" rtl="0" eaLnBrk="1" fontAlgn="base" latinLnBrk="0" hangingPunct="1">
                        <a:lnSpc>
                          <a:spcPct val="100000"/>
                        </a:lnSpc>
                        <a:spcBef>
                          <a:spcPts val="1200"/>
                        </a:spcBef>
                        <a:spcAft>
                          <a:spcPct val="0"/>
                        </a:spcAft>
                        <a:buClrTx/>
                        <a:buSzTx/>
                        <a:buFontTx/>
                        <a:buNone/>
                      </a:pPr>
                      <a:r>
                        <a:rPr kumimoji="0" lang="en-US" sz="3200" b="1" i="0" u="none" strike="noStrike" cap="none" normalizeH="0" baseline="0" err="1">
                          <a:ln>
                            <a:noFill/>
                          </a:ln>
                          <a:solidFill>
                            <a:srgbClr val="0000FF"/>
                          </a:solidFill>
                          <a:effectLst/>
                          <a:latin typeface="Arial" panose="020B0604020202020204" pitchFamily="34" charset="0"/>
                        </a:rPr>
                        <a:t>Châu</a:t>
                      </a:r>
                      <a:r>
                        <a:rPr kumimoji="0" lang="en-US" sz="3200" b="1" i="0" u="none" strike="noStrike" cap="none" normalizeH="0" baseline="0">
                          <a:ln>
                            <a:noFill/>
                          </a:ln>
                          <a:solidFill>
                            <a:srgbClr val="0000FF"/>
                          </a:solidFill>
                          <a:effectLst/>
                          <a:latin typeface="Arial" panose="020B0604020202020204" pitchFamily="34" charset="0"/>
                        </a:rPr>
                        <a:t> Phi</a:t>
                      </a:r>
                      <a:endParaRPr kumimoji="0" lang="en-US" sz="3200" b="1" i="0" u="none" strike="noStrike" cap="none" normalizeH="0" baseline="0" dirty="0">
                        <a:ln>
                          <a:noFill/>
                        </a:ln>
                        <a:solidFill>
                          <a:srgbClr val="0000FF"/>
                        </a:solidFill>
                        <a:effectLst/>
                        <a:latin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pPr>
                      <a:r>
                        <a:rPr kumimoji="0" lang="en-US" sz="3200" b="1" i="0" u="none" strike="noStrike" cap="none" normalizeH="0" baseline="0" err="1">
                          <a:ln>
                            <a:noFill/>
                          </a:ln>
                          <a:solidFill>
                            <a:srgbClr val="0000FF"/>
                          </a:solidFill>
                          <a:effectLst/>
                          <a:latin typeface="Arial" panose="020B0604020202020204" pitchFamily="34" charset="0"/>
                        </a:rPr>
                        <a:t>Châu</a:t>
                      </a:r>
                      <a:r>
                        <a:rPr kumimoji="0" lang="en-US" sz="3200" b="1" i="0" u="none" strike="noStrike" cap="none" normalizeH="0" baseline="0">
                          <a:ln>
                            <a:noFill/>
                          </a:ln>
                          <a:solidFill>
                            <a:srgbClr val="0000FF"/>
                          </a:solidFill>
                          <a:effectLst/>
                          <a:latin typeface="Arial" panose="020B0604020202020204" pitchFamily="34" charset="0"/>
                        </a:rPr>
                        <a:t> Mỹ</a:t>
                      </a:r>
                      <a:endParaRPr kumimoji="0" lang="en-US" sz="3200" b="1" i="0" u="none" strike="noStrike" cap="none" normalizeH="0" baseline="0" dirty="0">
                        <a:ln>
                          <a:noFill/>
                        </a:ln>
                        <a:solidFill>
                          <a:srgbClr val="0000FF"/>
                        </a:solidFill>
                        <a:effectLst/>
                        <a:latin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pPr>
                      <a:r>
                        <a:rPr kumimoji="0" lang="en-US" sz="3200" b="1" i="0" u="none" strike="noStrike" cap="none" normalizeH="0" baseline="0" dirty="0" err="1">
                          <a:ln>
                            <a:noFill/>
                          </a:ln>
                          <a:solidFill>
                            <a:srgbClr val="0000FF"/>
                          </a:solidFill>
                          <a:effectLst/>
                          <a:latin typeface="Arial" panose="020B0604020202020204" pitchFamily="34" charset="0"/>
                        </a:rPr>
                        <a:t>Châu</a:t>
                      </a:r>
                      <a:r>
                        <a:rPr kumimoji="0" lang="en-US" sz="3200" b="1" i="0" u="none" strike="noStrike" cap="none" normalizeH="0" baseline="0" dirty="0">
                          <a:ln>
                            <a:noFill/>
                          </a:ln>
                          <a:solidFill>
                            <a:srgbClr val="0000FF"/>
                          </a:solidFill>
                          <a:effectLst/>
                          <a:latin typeface="Arial" panose="020B0604020202020204" pitchFamily="34" charset="0"/>
                        </a:rPr>
                        <a:t> </a:t>
                      </a:r>
                      <a:r>
                        <a:rPr kumimoji="0" lang="en-US" sz="3200" b="1" i="0" u="none" strike="noStrike" cap="none" normalizeH="0" baseline="0" dirty="0" err="1">
                          <a:ln>
                            <a:noFill/>
                          </a:ln>
                          <a:solidFill>
                            <a:srgbClr val="0000FF"/>
                          </a:solidFill>
                          <a:effectLst/>
                          <a:latin typeface="Arial" panose="020B0604020202020204" pitchFamily="34" charset="0"/>
                        </a:rPr>
                        <a:t>Âu</a:t>
                      </a:r>
                      <a:endParaRPr kumimoji="0" lang="en-US" sz="3200" b="1" i="0" u="none" strike="noStrike" cap="none" normalizeH="0" baseline="0" dirty="0">
                        <a:ln>
                          <a:noFill/>
                        </a:ln>
                        <a:solidFill>
                          <a:srgbClr val="0000FF"/>
                        </a:solidFill>
                        <a:effectLst/>
                        <a:latin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pPr>
                      <a:r>
                        <a:rPr kumimoji="0" lang="en-US" sz="3200" b="1" i="0" u="none" strike="noStrike" cap="none" normalizeH="0" baseline="0" dirty="0" err="1">
                          <a:ln>
                            <a:noFill/>
                          </a:ln>
                          <a:solidFill>
                            <a:srgbClr val="0000FF"/>
                          </a:solidFill>
                          <a:effectLst/>
                          <a:latin typeface="Arial" panose="020B0604020202020204" pitchFamily="34" charset="0"/>
                        </a:rPr>
                        <a:t>Châu</a:t>
                      </a:r>
                      <a:r>
                        <a:rPr kumimoji="0" lang="en-US" sz="3200" b="1" i="0" u="none" strike="noStrike" cap="none" normalizeH="0" baseline="0" dirty="0">
                          <a:ln>
                            <a:noFill/>
                          </a:ln>
                          <a:solidFill>
                            <a:srgbClr val="0000FF"/>
                          </a:solidFill>
                          <a:effectLst/>
                          <a:latin typeface="Arial" panose="020B0604020202020204" pitchFamily="34" charset="0"/>
                        </a:rPr>
                        <a:t> </a:t>
                      </a:r>
                      <a:r>
                        <a:rPr kumimoji="0" lang="en-US" sz="3200" b="1" i="0" u="none" strike="noStrike" cap="none" normalizeH="0" baseline="0" dirty="0" err="1">
                          <a:ln>
                            <a:noFill/>
                          </a:ln>
                          <a:solidFill>
                            <a:srgbClr val="0000FF"/>
                          </a:solidFill>
                          <a:effectLst/>
                          <a:latin typeface="Arial" panose="020B0604020202020204" pitchFamily="34" charset="0"/>
                        </a:rPr>
                        <a:t>Đại</a:t>
                      </a:r>
                      <a:r>
                        <a:rPr kumimoji="0" lang="en-US" sz="3200" b="1" i="0" u="none" strike="noStrike" cap="none" normalizeH="0" baseline="0" dirty="0">
                          <a:ln>
                            <a:noFill/>
                          </a:ln>
                          <a:solidFill>
                            <a:srgbClr val="0000FF"/>
                          </a:solidFill>
                          <a:effectLst/>
                          <a:latin typeface="Arial" panose="020B0604020202020204" pitchFamily="34" charset="0"/>
                        </a:rPr>
                        <a:t> </a:t>
                      </a:r>
                      <a:r>
                        <a:rPr kumimoji="0" lang="en-US" sz="3200" b="1" i="0" u="none" strike="noStrike" cap="none" normalizeH="0" baseline="0" dirty="0" err="1">
                          <a:ln>
                            <a:noFill/>
                          </a:ln>
                          <a:solidFill>
                            <a:srgbClr val="0000FF"/>
                          </a:solidFill>
                          <a:effectLst/>
                          <a:latin typeface="Arial" panose="020B0604020202020204" pitchFamily="34" charset="0"/>
                        </a:rPr>
                        <a:t>Dương</a:t>
                      </a:r>
                      <a:endParaRPr kumimoji="0" lang="en-US" sz="3200" b="1" i="0" u="none" strike="noStrike" cap="none" normalizeH="0" baseline="0" dirty="0">
                        <a:ln>
                          <a:noFill/>
                        </a:ln>
                        <a:solidFill>
                          <a:srgbClr val="0000FF"/>
                        </a:solidFill>
                        <a:effectLst/>
                        <a:latin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pPr>
                      <a:r>
                        <a:rPr kumimoji="0" lang="en-US" sz="3200" b="1" i="0" u="none" strike="noStrike" cap="none" normalizeH="0" baseline="0" dirty="0" err="1">
                          <a:ln>
                            <a:noFill/>
                          </a:ln>
                          <a:solidFill>
                            <a:srgbClr val="0000FF"/>
                          </a:solidFill>
                          <a:effectLst/>
                          <a:latin typeface="Arial" panose="020B0604020202020204" pitchFamily="34" charset="0"/>
                        </a:rPr>
                        <a:t>Châu</a:t>
                      </a:r>
                      <a:r>
                        <a:rPr kumimoji="0" lang="en-US" sz="3200" b="1" i="0" u="none" strike="noStrike" cap="none" normalizeH="0" baseline="0" dirty="0">
                          <a:ln>
                            <a:noFill/>
                          </a:ln>
                          <a:solidFill>
                            <a:srgbClr val="0000FF"/>
                          </a:solidFill>
                          <a:effectLst/>
                          <a:latin typeface="Arial" panose="020B0604020202020204" pitchFamily="34" charset="0"/>
                        </a:rPr>
                        <a:t> Nam </a:t>
                      </a:r>
                      <a:r>
                        <a:rPr kumimoji="0" lang="en-US" sz="3200" b="1" i="0" u="none" strike="noStrike" cap="none" normalizeH="0" baseline="0" dirty="0" err="1">
                          <a:ln>
                            <a:noFill/>
                          </a:ln>
                          <a:solidFill>
                            <a:srgbClr val="0000FF"/>
                          </a:solidFill>
                          <a:effectLst/>
                          <a:latin typeface="Arial" panose="020B0604020202020204" pitchFamily="34" charset="0"/>
                        </a:rPr>
                        <a:t>Cực</a:t>
                      </a:r>
                      <a:endParaRPr kumimoji="0" lang="en-US" sz="3200" b="1" i="0" u="none" strike="noStrike" cap="none" normalizeH="0" baseline="0" dirty="0">
                        <a:ln>
                          <a:noFill/>
                        </a:ln>
                        <a:solidFill>
                          <a:srgbClr val="0000FF"/>
                        </a:solidFill>
                        <a:effectLst/>
                        <a:latin typeface="Arial" panose="020B0604020202020204" pitchFamily="34" charset="0"/>
                      </a:endParaRPr>
                    </a:p>
                  </a:txBody>
                  <a:tcPr marT="45715" marB="45715" horzOverflow="overflow">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pPr>
                      <a:r>
                        <a:rPr kumimoji="0" lang="en-US" sz="3200" b="1" i="0" u="none" strike="noStrike" cap="none" normalizeH="0" baseline="0" dirty="0">
                          <a:ln>
                            <a:noFill/>
                          </a:ln>
                          <a:solidFill>
                            <a:srgbClr val="0000FF"/>
                          </a:solidFill>
                          <a:effectLst/>
                          <a:latin typeface="Arial" panose="020B0604020202020204" pitchFamily="34" charset="0"/>
                        </a:rPr>
                        <a:t>        44</a:t>
                      </a:r>
                    </a:p>
                    <a:p>
                      <a:pPr marL="0" marR="0" lvl="0" indent="0" algn="ctr" defTabSz="914400" rtl="0" eaLnBrk="1" fontAlgn="base" latinLnBrk="0" hangingPunct="1">
                        <a:lnSpc>
                          <a:spcPct val="100000"/>
                        </a:lnSpc>
                        <a:spcBef>
                          <a:spcPts val="1200"/>
                        </a:spcBef>
                        <a:spcAft>
                          <a:spcPct val="0"/>
                        </a:spcAft>
                        <a:buClrTx/>
                        <a:buSzTx/>
                        <a:buFontTx/>
                        <a:buNone/>
                      </a:pPr>
                      <a:r>
                        <a:rPr kumimoji="0" lang="en-US" sz="3200" b="1" i="0" u="none" strike="noStrike" cap="none" normalizeH="0" baseline="0">
                          <a:ln>
                            <a:noFill/>
                          </a:ln>
                          <a:solidFill>
                            <a:srgbClr val="0000FF"/>
                          </a:solidFill>
                          <a:effectLst/>
                          <a:latin typeface="Arial" panose="020B0604020202020204" pitchFamily="34" charset="0"/>
                        </a:rPr>
                        <a:t>        30 </a:t>
                      </a:r>
                      <a:endParaRPr kumimoji="0" lang="en-US" sz="3200" b="1" i="0" u="none" strike="noStrike" cap="none" normalizeH="0" baseline="0" dirty="0">
                        <a:ln>
                          <a:noFill/>
                        </a:ln>
                        <a:solidFill>
                          <a:srgbClr val="0000FF"/>
                        </a:solidFill>
                        <a:effectLst/>
                        <a:latin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pPr>
                      <a:r>
                        <a:rPr kumimoji="0" lang="en-US" sz="3200" b="1" i="0" u="none" strike="noStrike" cap="none" normalizeH="0" baseline="0">
                          <a:ln>
                            <a:noFill/>
                          </a:ln>
                          <a:solidFill>
                            <a:srgbClr val="0000FF"/>
                          </a:solidFill>
                          <a:effectLst/>
                          <a:latin typeface="Arial" panose="020B0604020202020204" pitchFamily="34" charset="0"/>
                        </a:rPr>
                        <a:t>        42</a:t>
                      </a:r>
                      <a:endParaRPr kumimoji="0" lang="en-US" sz="3200" b="1" i="0" u="none" strike="noStrike" cap="none" normalizeH="0" baseline="0" dirty="0">
                        <a:ln>
                          <a:noFill/>
                        </a:ln>
                        <a:solidFill>
                          <a:srgbClr val="0000FF"/>
                        </a:solidFill>
                        <a:effectLst/>
                        <a:latin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pPr>
                      <a:r>
                        <a:rPr kumimoji="0" lang="en-US" sz="3200" b="1" i="0" u="none" strike="noStrike" cap="none" normalizeH="0" baseline="0" dirty="0">
                          <a:ln>
                            <a:noFill/>
                          </a:ln>
                          <a:solidFill>
                            <a:srgbClr val="0000FF"/>
                          </a:solidFill>
                          <a:effectLst/>
                          <a:latin typeface="Arial" panose="020B0604020202020204" pitchFamily="34" charset="0"/>
                        </a:rPr>
                        <a:t>        10</a:t>
                      </a:r>
                    </a:p>
                    <a:p>
                      <a:pPr marL="0" marR="0" lvl="0" indent="0" algn="ctr" defTabSz="914400" rtl="0" eaLnBrk="1" fontAlgn="base" latinLnBrk="0" hangingPunct="1">
                        <a:lnSpc>
                          <a:spcPct val="100000"/>
                        </a:lnSpc>
                        <a:spcBef>
                          <a:spcPts val="1200"/>
                        </a:spcBef>
                        <a:spcAft>
                          <a:spcPct val="0"/>
                        </a:spcAft>
                        <a:buClrTx/>
                        <a:buSzTx/>
                        <a:buFontTx/>
                        <a:buNone/>
                      </a:pPr>
                      <a:r>
                        <a:rPr kumimoji="0" lang="en-US" sz="3200" b="1" i="0" u="none" strike="noStrike" cap="none" normalizeH="0" baseline="0" dirty="0">
                          <a:ln>
                            <a:noFill/>
                          </a:ln>
                          <a:solidFill>
                            <a:srgbClr val="0000FF"/>
                          </a:solidFill>
                          <a:effectLst/>
                          <a:latin typeface="Arial" panose="020B0604020202020204" pitchFamily="34" charset="0"/>
                        </a:rPr>
                        <a:t>          9</a:t>
                      </a:r>
                    </a:p>
                    <a:p>
                      <a:pPr marL="0" marR="0" lvl="0" indent="0" algn="ctr" defTabSz="914400" rtl="0" eaLnBrk="1" fontAlgn="base" latinLnBrk="0" hangingPunct="1">
                        <a:lnSpc>
                          <a:spcPct val="100000"/>
                        </a:lnSpc>
                        <a:spcBef>
                          <a:spcPts val="1200"/>
                        </a:spcBef>
                        <a:spcAft>
                          <a:spcPct val="0"/>
                        </a:spcAft>
                        <a:buClrTx/>
                        <a:buSzTx/>
                        <a:buFontTx/>
                        <a:buNone/>
                      </a:pPr>
                      <a:r>
                        <a:rPr kumimoji="0" lang="en-US" sz="3200" b="1" i="0" u="none" strike="noStrike" cap="none" normalizeH="0" baseline="0" dirty="0">
                          <a:ln>
                            <a:noFill/>
                          </a:ln>
                          <a:solidFill>
                            <a:srgbClr val="0000FF"/>
                          </a:solidFill>
                          <a:effectLst/>
                          <a:latin typeface="Arial" panose="020B0604020202020204" pitchFamily="34" charset="0"/>
                        </a:rPr>
                        <a:t>        14</a:t>
                      </a:r>
                    </a:p>
                  </a:txBody>
                  <a:tcPr marT="45715" marB="45715" horzOverflow="overflow">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ts val="0"/>
                        </a:spcAft>
                        <a:buClrTx/>
                        <a:buSzTx/>
                        <a:buFontTx/>
                        <a:buNone/>
                      </a:pPr>
                      <a:r>
                        <a:rPr kumimoji="0" lang="en-US" sz="3200" b="1" i="0" u="none" strike="noStrike" cap="none" normalizeH="0" baseline="0">
                          <a:ln>
                            <a:noFill/>
                          </a:ln>
                          <a:solidFill>
                            <a:srgbClr val="0000FF"/>
                          </a:solidFill>
                          <a:effectLst/>
                          <a:latin typeface="Arial" panose="020B0604020202020204" pitchFamily="34" charset="0"/>
                        </a:rPr>
                        <a:t>         4730</a:t>
                      </a:r>
                      <a:endParaRPr kumimoji="0" lang="en-US" sz="3200" b="1" i="0" u="none" strike="noStrike" cap="none" normalizeH="0" baseline="0" dirty="0">
                        <a:ln>
                          <a:noFill/>
                        </a:ln>
                        <a:solidFill>
                          <a:srgbClr val="0000FF"/>
                        </a:solidFill>
                        <a:effectLst/>
                        <a:latin typeface="Arial" panose="020B0604020202020204" pitchFamily="34" charset="0"/>
                      </a:endParaRPr>
                    </a:p>
                    <a:p>
                      <a:pPr marL="0" marR="0" lvl="0" indent="0" algn="ctr" defTabSz="914400" rtl="0" eaLnBrk="1" fontAlgn="base" latinLnBrk="0" hangingPunct="1">
                        <a:lnSpc>
                          <a:spcPct val="100000"/>
                        </a:lnSpc>
                        <a:spcBef>
                          <a:spcPts val="1200"/>
                        </a:spcBef>
                        <a:spcAft>
                          <a:spcPts val="0"/>
                        </a:spcAft>
                        <a:buClrTx/>
                        <a:buSzTx/>
                        <a:buFontTx/>
                        <a:buNone/>
                      </a:pPr>
                      <a:r>
                        <a:rPr kumimoji="0" lang="en-US" sz="3200" b="1" i="0" u="none" strike="noStrike" cap="none" normalizeH="0" baseline="0">
                          <a:ln>
                            <a:noFill/>
                          </a:ln>
                          <a:solidFill>
                            <a:srgbClr val="0000FF"/>
                          </a:solidFill>
                          <a:effectLst/>
                          <a:latin typeface="Arial" panose="020B0604020202020204" pitchFamily="34" charset="0"/>
                        </a:rPr>
                        <a:t>         1419</a:t>
                      </a:r>
                      <a:endParaRPr kumimoji="0" lang="en-US" sz="3200" b="1" i="0" u="none" strike="noStrike" cap="none" normalizeH="0" baseline="0" dirty="0">
                        <a:ln>
                          <a:noFill/>
                        </a:ln>
                        <a:solidFill>
                          <a:srgbClr val="0000FF"/>
                        </a:solidFill>
                        <a:effectLst/>
                        <a:latin typeface="Arial" panose="020B0604020202020204" pitchFamily="34" charset="0"/>
                      </a:endParaRPr>
                    </a:p>
                    <a:p>
                      <a:pPr marL="0" marR="0" lvl="0" indent="0" algn="ctr" defTabSz="914400" rtl="0" eaLnBrk="1" fontAlgn="base" latinLnBrk="0" hangingPunct="1">
                        <a:lnSpc>
                          <a:spcPct val="100000"/>
                        </a:lnSpc>
                        <a:spcBef>
                          <a:spcPts val="1200"/>
                        </a:spcBef>
                        <a:spcAft>
                          <a:spcPts val="0"/>
                        </a:spcAft>
                        <a:buClrTx/>
                        <a:buSzTx/>
                        <a:buFontTx/>
                        <a:buNone/>
                      </a:pPr>
                      <a:r>
                        <a:rPr kumimoji="0" lang="en-US" sz="3200" b="1" i="0" u="none" strike="noStrike" cap="none" normalizeH="0" baseline="0">
                          <a:ln>
                            <a:noFill/>
                          </a:ln>
                          <a:solidFill>
                            <a:srgbClr val="0000FF"/>
                          </a:solidFill>
                          <a:effectLst/>
                          <a:latin typeface="Arial" panose="020B0604020202020204" pitchFamily="34" charset="0"/>
                        </a:rPr>
                        <a:t>         1028</a:t>
                      </a:r>
                      <a:endParaRPr kumimoji="0" lang="en-US" sz="3200" b="1" i="0" u="none" strike="noStrike" cap="none" normalizeH="0" baseline="0" dirty="0">
                        <a:ln>
                          <a:noFill/>
                        </a:ln>
                        <a:solidFill>
                          <a:srgbClr val="0000FF"/>
                        </a:solidFill>
                        <a:effectLst/>
                        <a:latin typeface="Arial" panose="020B0604020202020204" pitchFamily="34" charset="0"/>
                      </a:endParaRPr>
                    </a:p>
                    <a:p>
                      <a:pPr marL="0" marR="0" lvl="0" indent="0" algn="ctr" defTabSz="914400" rtl="0" eaLnBrk="1" fontAlgn="base" latinLnBrk="0" hangingPunct="1">
                        <a:lnSpc>
                          <a:spcPct val="100000"/>
                        </a:lnSpc>
                        <a:spcBef>
                          <a:spcPts val="1200"/>
                        </a:spcBef>
                        <a:spcAft>
                          <a:spcPts val="0"/>
                        </a:spcAft>
                        <a:buClrTx/>
                        <a:buSzTx/>
                        <a:buFontTx/>
                        <a:buNone/>
                      </a:pPr>
                      <a:r>
                        <a:rPr kumimoji="0" lang="en-US" sz="3200" b="1" i="0" u="none" strike="noStrike" cap="none" normalizeH="0" baseline="0">
                          <a:ln>
                            <a:noFill/>
                          </a:ln>
                          <a:solidFill>
                            <a:srgbClr val="0000FF"/>
                          </a:solidFill>
                          <a:effectLst/>
                          <a:latin typeface="Arial" panose="020B0604020202020204" pitchFamily="34" charset="0"/>
                        </a:rPr>
                        <a:t>           742</a:t>
                      </a:r>
                      <a:endParaRPr kumimoji="0" lang="en-US" sz="3200" b="1" i="0" u="none" strike="noStrike" cap="none" normalizeH="0" baseline="0" dirty="0">
                        <a:ln>
                          <a:noFill/>
                        </a:ln>
                        <a:solidFill>
                          <a:srgbClr val="0000FF"/>
                        </a:solidFill>
                        <a:effectLst/>
                        <a:latin typeface="Arial" panose="020B0604020202020204" pitchFamily="34" charset="0"/>
                      </a:endParaRPr>
                    </a:p>
                    <a:p>
                      <a:pPr marL="0" marR="0" lvl="0" indent="0" algn="ctr" defTabSz="914400" rtl="0" eaLnBrk="1" fontAlgn="base" latinLnBrk="0" hangingPunct="1">
                        <a:lnSpc>
                          <a:spcPct val="100000"/>
                        </a:lnSpc>
                        <a:spcBef>
                          <a:spcPts val="1200"/>
                        </a:spcBef>
                        <a:spcAft>
                          <a:spcPts val="0"/>
                        </a:spcAft>
                        <a:buClrTx/>
                        <a:buSzTx/>
                        <a:buFontTx/>
                        <a:buNone/>
                      </a:pPr>
                      <a:r>
                        <a:rPr kumimoji="0" lang="en-US" sz="3200" b="1" i="0" u="none" strike="noStrike" cap="none" normalizeH="0" baseline="0">
                          <a:ln>
                            <a:noFill/>
                          </a:ln>
                          <a:solidFill>
                            <a:srgbClr val="0000FF"/>
                          </a:solidFill>
                          <a:effectLst/>
                          <a:latin typeface="Arial" panose="020B0604020202020204" pitchFamily="34" charset="0"/>
                        </a:rPr>
                        <a:t>             44</a:t>
                      </a:r>
                    </a:p>
                    <a:p>
                      <a:pPr marL="0" marR="0" lvl="0" indent="0" algn="ctr" defTabSz="914400" rtl="0" eaLnBrk="1" fontAlgn="base" latinLnBrk="0" hangingPunct="1">
                        <a:lnSpc>
                          <a:spcPct val="100000"/>
                        </a:lnSpc>
                        <a:spcBef>
                          <a:spcPts val="1200"/>
                        </a:spcBef>
                        <a:spcAft>
                          <a:spcPts val="0"/>
                        </a:spcAft>
                        <a:buClrTx/>
                        <a:buSzTx/>
                        <a:buFontTx/>
                        <a:buNone/>
                      </a:pPr>
                      <a:r>
                        <a:rPr kumimoji="0" lang="en-US" sz="3200" b="1" i="0" u="none" strike="noStrike" cap="none" normalizeH="0" baseline="0">
                          <a:ln>
                            <a:noFill/>
                          </a:ln>
                          <a:solidFill>
                            <a:srgbClr val="0000FF"/>
                          </a:solidFill>
                          <a:effectLst/>
                          <a:latin typeface="Arial" panose="020B0604020202020204" pitchFamily="34" charset="0"/>
                        </a:rPr>
                        <a:t>             0</a:t>
                      </a:r>
                      <a:r>
                        <a:rPr kumimoji="0" lang="en-US" sz="3200" b="1" i="0" u="none" strike="noStrike" cap="none" normalizeH="0" baseline="30000">
                          <a:ln>
                            <a:noFill/>
                          </a:ln>
                          <a:solidFill>
                            <a:srgbClr val="0000FF"/>
                          </a:solidFill>
                          <a:effectLst/>
                          <a:latin typeface="Arial" panose="020B0604020202020204" pitchFamily="34" charset="0"/>
                        </a:rPr>
                        <a:t>                  </a:t>
                      </a:r>
                      <a:endParaRPr kumimoji="0" lang="en-US" sz="3200" b="1" i="0" u="none" strike="noStrike" cap="none" normalizeH="0" baseline="30000" dirty="0">
                        <a:ln>
                          <a:noFill/>
                        </a:ln>
                        <a:solidFill>
                          <a:srgbClr val="0000FF"/>
                        </a:solidFill>
                        <a:effectLst/>
                        <a:latin typeface="Arial" panose="020B0604020202020204" pitchFamily="34" charset="0"/>
                      </a:endParaRPr>
                    </a:p>
                  </a:txBody>
                  <a:tcPr marT="45715" marB="45715" horzOverflow="overflow">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7453">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000" b="0" i="0" u="none" strike="noStrike" cap="none" normalizeH="0" baseline="0">
                          <a:ln>
                            <a:noFill/>
                          </a:ln>
                          <a:solidFill>
                            <a:schemeClr val="tx1"/>
                          </a:solidFill>
                          <a:effectLst/>
                          <a:latin typeface="Arial" panose="020B0604020202020204" pitchFamily="34" charset="0"/>
                        </a:rPr>
                        <a:t>oàn thế giới:      7963 triệu người</a:t>
                      </a:r>
                      <a:endParaRPr kumimoji="0" lang="en-US" sz="4000" b="0" i="0" u="none" strike="noStrike" cap="none" normalizeH="0" baseline="0" dirty="0">
                        <a:ln>
                          <a:noFill/>
                        </a:ln>
                        <a:solidFill>
                          <a:schemeClr val="tx1"/>
                        </a:solidFill>
                        <a:effectLst/>
                        <a:latin typeface="Arial" panose="020B0604020202020204" pitchFamily="34" charset="0"/>
                      </a:endParaRPr>
                    </a:p>
                  </a:txBody>
                  <a:tcPr marT="45715" marB="45715" horzOverflow="overflow">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426"/>
                                        </p:tgtEl>
                                        <p:attrNameLst>
                                          <p:attrName>style.visibility</p:attrName>
                                        </p:attrNameLst>
                                      </p:cBhvr>
                                      <p:to>
                                        <p:strVal val="visible"/>
                                      </p:to>
                                    </p:set>
                                    <p:animEffect transition="in" filter="box(in)">
                                      <p:cBhvr>
                                        <p:cTn id="7" dur="500"/>
                                        <p:tgtEl>
                                          <p:spTgt spid="1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26" name="Text Box 22"/>
          <p:cNvSpPr txBox="1">
            <a:spLocks noChangeArrowheads="1"/>
          </p:cNvSpPr>
          <p:nvPr/>
        </p:nvSpPr>
        <p:spPr bwMode="auto">
          <a:xfrm>
            <a:off x="1180681" y="4871848"/>
            <a:ext cx="1021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000" b="1" dirty="0">
                <a:solidFill>
                  <a:srgbClr val="FF0000"/>
                </a:solidFill>
                <a:latin typeface="Arial" panose="020B0604020202020204" pitchFamily="34" charset="0"/>
                <a:cs typeface="Arial" panose="020B0604020202020204" pitchFamily="34" charset="0"/>
              </a:rPr>
              <a:t> - </a:t>
            </a:r>
            <a:r>
              <a:rPr lang="en-US" sz="2000" b="1" err="1">
                <a:solidFill>
                  <a:srgbClr val="FF0000"/>
                </a:solidFill>
                <a:latin typeface="Arial" panose="020B0604020202020204" pitchFamily="34" charset="0"/>
                <a:cs typeface="Arial" panose="020B0604020202020204" pitchFamily="34" charset="0"/>
              </a:rPr>
              <a:t>Năm</a:t>
            </a:r>
            <a:r>
              <a:rPr lang="en-US" sz="2000" b="1">
                <a:solidFill>
                  <a:srgbClr val="FF0000"/>
                </a:solidFill>
                <a:latin typeface="Arial" panose="020B0604020202020204" pitchFamily="34" charset="0"/>
                <a:cs typeface="Arial" panose="020B0604020202020204" pitchFamily="34" charset="0"/>
              </a:rPr>
              <a:t> 2022 </a:t>
            </a:r>
            <a:r>
              <a:rPr lang="en-US" sz="2000" b="1" dirty="0" err="1">
                <a:solidFill>
                  <a:srgbClr val="FF0000"/>
                </a:solidFill>
                <a:latin typeface="Arial" panose="020B0604020202020204" pitchFamily="34" charset="0"/>
                <a:cs typeface="Arial" panose="020B0604020202020204" pitchFamily="34" charset="0"/>
              </a:rPr>
              <a:t>số</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dân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của</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châu</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Âu</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là</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bao</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nhiêu</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người</a:t>
            </a:r>
            <a:r>
              <a:rPr lang="en-US" sz="2000" b="1" dirty="0">
                <a:solidFill>
                  <a:srgbClr val="FF0000"/>
                </a:solidFill>
                <a:latin typeface="Arial" panose="020B0604020202020204" pitchFamily="34" charset="0"/>
                <a:cs typeface="Arial" panose="020B0604020202020204" pitchFamily="34" charset="0"/>
              </a:rPr>
              <a:t>?</a:t>
            </a:r>
          </a:p>
        </p:txBody>
      </p:sp>
      <p:sp>
        <p:nvSpPr>
          <p:cNvPr id="3" name="Rectangle 2"/>
          <p:cNvSpPr/>
          <p:nvPr/>
        </p:nvSpPr>
        <p:spPr>
          <a:xfrm>
            <a:off x="1143000" y="5772090"/>
            <a:ext cx="10972800" cy="400110"/>
          </a:xfrm>
          <a:prstGeom prst="rect">
            <a:avLst/>
          </a:prstGeom>
        </p:spPr>
        <p:txBody>
          <a:bodyPr wrap="square">
            <a:spAutoFit/>
          </a:bodyPr>
          <a:lstStyle/>
          <a:p>
            <a:pPr lvl="0">
              <a:spcBef>
                <a:spcPct val="50000"/>
              </a:spcBef>
            </a:pPr>
            <a:r>
              <a:rPr lang="en-US" sz="2000" b="1" dirty="0">
                <a:solidFill>
                  <a:srgbClr val="FF0000"/>
                </a:solidFill>
                <a:latin typeface="Arial" panose="020B0604020202020204" pitchFamily="34" charset="0"/>
                <a:cs typeface="Arial" panose="020B0604020202020204" pitchFamily="34" charset="0"/>
              </a:rPr>
              <a:t> - </a:t>
            </a:r>
            <a:r>
              <a:rPr lang="en-US" sz="2000" b="1" dirty="0" err="1">
                <a:solidFill>
                  <a:srgbClr val="FF0000"/>
                </a:solidFill>
                <a:latin typeface="Arial" panose="020B0604020202020204" pitchFamily="34" charset="0"/>
                <a:cs typeface="Arial" panose="020B0604020202020204" pitchFamily="34" charset="0"/>
              </a:rPr>
              <a:t>Số</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dân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châu</a:t>
            </a:r>
            <a:r>
              <a:rPr lang="en-US" sz="2000" b="1" dirty="0">
                <a:solidFill>
                  <a:srgbClr val="FF0000"/>
                </a:solidFill>
                <a:latin typeface="Arial" panose="020B0604020202020204" pitchFamily="34" charset="0"/>
                <a:cs typeface="Arial" panose="020B0604020202020204" pitchFamily="34" charset="0"/>
              </a:rPr>
              <a:t> </a:t>
            </a:r>
            <a:r>
              <a:rPr lang="en-US" sz="2000" b="1" err="1">
                <a:solidFill>
                  <a:srgbClr val="FF0000"/>
                </a:solidFill>
                <a:latin typeface="Arial" panose="020B0604020202020204" pitchFamily="34" charset="0"/>
                <a:cs typeface="Arial" panose="020B0604020202020204" pitchFamily="34" charset="0"/>
              </a:rPr>
              <a:t>Âu</a:t>
            </a:r>
            <a:r>
              <a:rPr lang="en-US" sz="2000" b="1">
                <a:solidFill>
                  <a:srgbClr val="FF0000"/>
                </a:solidFill>
                <a:latin typeface="Arial" panose="020B0604020202020204" pitchFamily="34" charset="0"/>
                <a:cs typeface="Arial" panose="020B0604020202020204" pitchFamily="34" charset="0"/>
              </a:rPr>
              <a:t> năm 2022 đứng </a:t>
            </a:r>
            <a:r>
              <a:rPr lang="en-US" sz="2000" b="1" dirty="0" err="1">
                <a:solidFill>
                  <a:srgbClr val="FF0000"/>
                </a:solidFill>
                <a:latin typeface="Arial" panose="020B0604020202020204" pitchFamily="34" charset="0"/>
                <a:cs typeface="Arial" panose="020B0604020202020204" pitchFamily="34" charset="0"/>
              </a:rPr>
              <a:t>hàng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thứ</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mấy</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trên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thế</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giới</a:t>
            </a:r>
            <a:r>
              <a:rPr lang="en-US" sz="2000" b="1" dirty="0">
                <a:solidFill>
                  <a:srgbClr val="FF0000"/>
                </a:solidFill>
                <a:latin typeface="Arial" panose="020B0604020202020204" pitchFamily="34" charset="0"/>
                <a:cs typeface="Arial" panose="020B0604020202020204" pitchFamily="34" charset="0"/>
              </a:rPr>
              <a:t>?</a:t>
            </a:r>
          </a:p>
        </p:txBody>
      </p:sp>
      <p:sp>
        <p:nvSpPr>
          <p:cNvPr id="4" name="Rectangle 3"/>
          <p:cNvSpPr/>
          <p:nvPr/>
        </p:nvSpPr>
        <p:spPr>
          <a:xfrm>
            <a:off x="1240655" y="5371980"/>
            <a:ext cx="10777489" cy="400110"/>
          </a:xfrm>
          <a:prstGeom prst="rect">
            <a:avLst/>
          </a:prstGeom>
        </p:spPr>
        <p:txBody>
          <a:bodyPr wrap="square">
            <a:spAutoFit/>
          </a:bodyPr>
          <a:lstStyle/>
          <a:p>
            <a:r>
              <a:rPr lang="en-US" sz="2000" b="1" err="1">
                <a:solidFill>
                  <a:srgbClr val="2F119F"/>
                </a:solidFill>
                <a:latin typeface="Arial" panose="020B0604020202020204" pitchFamily="34" charset="0"/>
                <a:cs typeface="Arial" panose="020B0604020202020204" pitchFamily="34" charset="0"/>
              </a:rPr>
              <a:t>Năm</a:t>
            </a:r>
            <a:r>
              <a:rPr lang="en-US" sz="2000" b="1">
                <a:solidFill>
                  <a:srgbClr val="2F119F"/>
                </a:solidFill>
                <a:latin typeface="Arial" panose="020B0604020202020204" pitchFamily="34" charset="0"/>
                <a:cs typeface="Arial" panose="020B0604020202020204" pitchFamily="34" charset="0"/>
              </a:rPr>
              <a:t> 2022 </a:t>
            </a:r>
            <a:r>
              <a:rPr lang="en-US" sz="2000" b="1" dirty="0" err="1">
                <a:solidFill>
                  <a:srgbClr val="2F119F"/>
                </a:solidFill>
                <a:latin typeface="Arial" panose="020B0604020202020204" pitchFamily="34" charset="0"/>
                <a:cs typeface="Arial" panose="020B0604020202020204" pitchFamily="34" charset="0"/>
              </a:rPr>
              <a:t>số</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dân</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của</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châu</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Âu</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là</a:t>
            </a:r>
            <a:r>
              <a:rPr lang="en-US" sz="2000" b="1">
                <a:solidFill>
                  <a:srgbClr val="2F119F"/>
                </a:solidFill>
                <a:latin typeface="Arial" panose="020B0604020202020204" pitchFamily="34" charset="0"/>
                <a:cs typeface="Arial" panose="020B0604020202020204" pitchFamily="34" charset="0"/>
              </a:rPr>
              <a:t>: 742 </a:t>
            </a:r>
            <a:r>
              <a:rPr lang="en-US" sz="2000" b="1" dirty="0" err="1">
                <a:solidFill>
                  <a:srgbClr val="2F119F"/>
                </a:solidFill>
                <a:latin typeface="Arial" panose="020B0604020202020204" pitchFamily="34" charset="0"/>
                <a:cs typeface="Arial" panose="020B0604020202020204" pitchFamily="34" charset="0"/>
              </a:rPr>
              <a:t>triệu</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người</a:t>
            </a:r>
            <a:r>
              <a:rPr lang="en-US" sz="2000" b="1" dirty="0">
                <a:solidFill>
                  <a:srgbClr val="2F119F"/>
                </a:solidFill>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p:txBody>
      </p:sp>
      <p:sp>
        <p:nvSpPr>
          <p:cNvPr id="8" name="Text Box 16"/>
          <p:cNvSpPr txBox="1">
            <a:spLocks noChangeArrowheads="1"/>
          </p:cNvSpPr>
          <p:nvPr/>
        </p:nvSpPr>
        <p:spPr bwMode="auto">
          <a:xfrm>
            <a:off x="1143000" y="6172200"/>
            <a:ext cx="1158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Số</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dân</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châu</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Âu</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đứng</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hàng</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thứ</a:t>
            </a:r>
            <a:r>
              <a:rPr lang="en-US" sz="2000" b="1" dirty="0">
                <a:solidFill>
                  <a:srgbClr val="2F119F"/>
                </a:solidFill>
                <a:latin typeface="Arial" panose="020B0604020202020204" pitchFamily="34" charset="0"/>
                <a:cs typeface="Arial" panose="020B0604020202020204" pitchFamily="34" charset="0"/>
              </a:rPr>
              <a:t> 4 </a:t>
            </a:r>
            <a:r>
              <a:rPr lang="en-US" sz="2000" b="1" dirty="0" err="1">
                <a:solidFill>
                  <a:srgbClr val="2F119F"/>
                </a:solidFill>
                <a:latin typeface="Arial" panose="020B0604020202020204" pitchFamily="34" charset="0"/>
                <a:cs typeface="Arial" panose="020B0604020202020204" pitchFamily="34" charset="0"/>
              </a:rPr>
              <a:t>trên</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thế</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giới</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gần</a:t>
            </a:r>
            <a:r>
              <a:rPr lang="en-US" sz="2000" b="1" dirty="0">
                <a:solidFill>
                  <a:srgbClr val="2F119F"/>
                </a:solidFill>
                <a:latin typeface="Arial" panose="020B0604020202020204" pitchFamily="34" charset="0"/>
                <a:cs typeface="Arial" panose="020B0604020202020204" pitchFamily="34" charset="0"/>
              </a:rPr>
              <a:t> </a:t>
            </a:r>
            <a:r>
              <a:rPr lang="en-US" sz="2000" b="1" err="1">
                <a:solidFill>
                  <a:srgbClr val="2F119F"/>
                </a:solidFill>
                <a:latin typeface="Arial" panose="020B0604020202020204" pitchFamily="34" charset="0"/>
                <a:cs typeface="Arial" panose="020B0604020202020204" pitchFamily="34" charset="0"/>
              </a:rPr>
              <a:t>bằng</a:t>
            </a:r>
            <a:r>
              <a:rPr lang="en-US" sz="2000" b="1">
                <a:solidFill>
                  <a:srgbClr val="2F119F"/>
                </a:solidFill>
                <a:latin typeface="Arial" panose="020B0604020202020204" pitchFamily="34" charset="0"/>
                <a:cs typeface="Arial" panose="020B0604020202020204" pitchFamily="34" charset="0"/>
              </a:rPr>
              <a:t> 1/6 </a:t>
            </a:r>
            <a:r>
              <a:rPr lang="en-US" sz="2000" b="1" dirty="0" err="1">
                <a:solidFill>
                  <a:srgbClr val="2F119F"/>
                </a:solidFill>
                <a:latin typeface="Arial" panose="020B0604020202020204" pitchFamily="34" charset="0"/>
                <a:cs typeface="Arial" panose="020B0604020202020204" pitchFamily="34" charset="0"/>
              </a:rPr>
              <a:t>số</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dân</a:t>
            </a:r>
            <a:r>
              <a:rPr lang="en-US" sz="2000" b="1" dirty="0">
                <a:solidFill>
                  <a:srgbClr val="2F119F"/>
                </a:solidFill>
                <a:latin typeface="Arial" panose="020B0604020202020204" pitchFamily="34" charset="0"/>
                <a:cs typeface="Arial" panose="020B0604020202020204" pitchFamily="34" charset="0"/>
              </a:rPr>
              <a:t> </a:t>
            </a:r>
            <a:r>
              <a:rPr lang="en-US" sz="2000" b="1" dirty="0" err="1">
                <a:solidFill>
                  <a:srgbClr val="2F119F"/>
                </a:solidFill>
                <a:latin typeface="Arial" panose="020B0604020202020204" pitchFamily="34" charset="0"/>
                <a:cs typeface="Arial" panose="020B0604020202020204" pitchFamily="34" charset="0"/>
              </a:rPr>
              <a:t>châu</a:t>
            </a:r>
            <a:r>
              <a:rPr lang="en-US" sz="2000" b="1" dirty="0">
                <a:solidFill>
                  <a:srgbClr val="2F119F"/>
                </a:solidFill>
                <a:latin typeface="Arial" panose="020B0604020202020204" pitchFamily="34" charset="0"/>
                <a:cs typeface="Arial" panose="020B0604020202020204" pitchFamily="34" charset="0"/>
              </a:rPr>
              <a:t> Á.</a:t>
            </a:r>
          </a:p>
        </p:txBody>
      </p:sp>
      <p:pic>
        <p:nvPicPr>
          <p:cNvPr id="2" name="Picture 1"/>
          <p:cNvPicPr>
            <a:picLocks noChangeAspect="1"/>
          </p:cNvPicPr>
          <p:nvPr/>
        </p:nvPicPr>
        <p:blipFill rotWithShape="1">
          <a:blip r:embed="rId3"/>
          <a:srcRect b="1162"/>
          <a:stretch/>
        </p:blipFill>
        <p:spPr>
          <a:xfrm>
            <a:off x="990600" y="426063"/>
            <a:ext cx="10744200" cy="3916345"/>
          </a:xfrm>
          <a:prstGeom prst="rect">
            <a:avLst/>
          </a:prstGeom>
        </p:spPr>
      </p:pic>
      <p:sp>
        <p:nvSpPr>
          <p:cNvPr id="5" name="TextBox 4"/>
          <p:cNvSpPr txBox="1"/>
          <p:nvPr/>
        </p:nvSpPr>
        <p:spPr>
          <a:xfrm>
            <a:off x="3467100" y="3729966"/>
            <a:ext cx="5791200" cy="584775"/>
          </a:xfrm>
          <a:prstGeom prst="rect">
            <a:avLst/>
          </a:prstGeom>
          <a:noFill/>
        </p:spPr>
        <p:txBody>
          <a:bodyPr wrap="square" rtlCol="0">
            <a:spAutoFit/>
          </a:bodyPr>
          <a:lstStyle/>
          <a:p>
            <a:r>
              <a:rPr lang="en-US" sz="3200" b="1">
                <a:solidFill>
                  <a:srgbClr val="FF0000"/>
                </a:solidFill>
              </a:rPr>
              <a:t>Toàn thế giới: 7963 triệu người</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26"/>
                                        </p:tgtEl>
                                        <p:attrNameLst>
                                          <p:attrName>style.visibility</p:attrName>
                                        </p:attrNameLst>
                                      </p:cBhvr>
                                      <p:to>
                                        <p:strVal val="visible"/>
                                      </p:to>
                                    </p:set>
                                    <p:animEffect transition="in" filter="wipe(down)">
                                      <p:cBhvr>
                                        <p:cTn id="7" dur="500"/>
                                        <p:tgtEl>
                                          <p:spTgt spid="215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6" grpId="0"/>
      <p:bldP spid="3" grpId="0"/>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7" name="Text Box 5"/>
          <p:cNvSpPr txBox="1">
            <a:spLocks noChangeArrowheads="1"/>
          </p:cNvSpPr>
          <p:nvPr/>
        </p:nvSpPr>
        <p:spPr bwMode="auto">
          <a:xfrm>
            <a:off x="381000" y="1097340"/>
            <a:ext cx="11201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400" b="1" dirty="0">
                <a:solidFill>
                  <a:srgbClr val="2F119F"/>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Dựa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SGK</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em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hãy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biết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dân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cư</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châu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Âu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có</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đặc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điểm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gì</a:t>
            </a:r>
            <a:r>
              <a:rPr lang="en-US" sz="2400" b="1" dirty="0">
                <a:solidFill>
                  <a:srgbClr val="FF0000"/>
                </a:solidFill>
                <a:latin typeface="Arial" panose="020B0604020202020204" pitchFamily="34" charset="0"/>
                <a:cs typeface="Arial" panose="020B0604020202020204" pitchFamily="34" charset="0"/>
              </a:rPr>
              <a:t>?</a:t>
            </a:r>
          </a:p>
          <a:p>
            <a:pPr>
              <a:spcBef>
                <a:spcPct val="50000"/>
              </a:spcBef>
            </a:pPr>
            <a:r>
              <a:rPr lang="en-US" sz="2400" b="1" dirty="0">
                <a:solidFill>
                  <a:srgbClr val="2F119F"/>
                </a:solidFill>
                <a:latin typeface="Arial" panose="020B0604020202020204" pitchFamily="34" charset="0"/>
                <a:cs typeface="Arial" panose="020B0604020202020204" pitchFamily="34" charset="0"/>
              </a:rPr>
              <a:t> </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Dân</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cư</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châu</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Âu</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chủ</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yếu</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là</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người</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da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trắng</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Phần</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lớn</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dân</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cư</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sống</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trong</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các</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thành</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phố</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được</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phân</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bố</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khá</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đều</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trên</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lãnh</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thổ</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châu</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 </a:t>
            </a:r>
            <a:r>
              <a:rPr lang="en-US" sz="2400" b="1" dirty="0" err="1">
                <a:solidFill>
                  <a:srgbClr val="2F119F"/>
                </a:solidFill>
                <a:latin typeface="Arial" panose="020B0604020202020204" pitchFamily="34" charset="0"/>
                <a:cs typeface="Arial" panose="020B0604020202020204" pitchFamily="34" charset="0"/>
                <a:sym typeface="Wingdings" panose="05000000000000000000" pitchFamily="2" charset="2"/>
              </a:rPr>
              <a:t>Âu</a:t>
            </a:r>
            <a:r>
              <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rPr>
              <a:t>.</a:t>
            </a:r>
          </a:p>
        </p:txBody>
      </p:sp>
      <p:sp>
        <p:nvSpPr>
          <p:cNvPr id="2" name="Rectangle 1"/>
          <p:cNvSpPr/>
          <p:nvPr/>
        </p:nvSpPr>
        <p:spPr>
          <a:xfrm>
            <a:off x="457200" y="3230940"/>
            <a:ext cx="10972800" cy="1569660"/>
          </a:xfrm>
          <a:prstGeom prst="rect">
            <a:avLst/>
          </a:prstGeom>
        </p:spPr>
        <p:txBody>
          <a:bodyPr wrap="square">
            <a:spAutoFit/>
          </a:bodyPr>
          <a:lstStyle/>
          <a:p>
            <a:pPr algn="just">
              <a:spcBef>
                <a:spcPts val="0"/>
              </a:spcBef>
            </a:pPr>
            <a:r>
              <a:rPr lang="en-US" sz="2400" b="1">
                <a:solidFill>
                  <a:srgbClr val="2F119F"/>
                </a:solidFill>
                <a:latin typeface="Arial" panose="020B0604020202020204" pitchFamily="34" charset="0"/>
                <a:cs typeface="Arial" panose="020B0604020202020204" pitchFamily="34" charset="0"/>
                <a:sym typeface="Wingdings" panose="05000000000000000000" pitchFamily="2" charset="2"/>
              </a:rPr>
              <a:t> Nhiều nước châu Âu có nền kinh tế phát triển, họ liên kết với nhau để sản xuất và buôn bán nhiều loại hàng hóa. Những sản phẩm công nghiệp của châu Âu nổi tiếng thế giới là máy bay, ô tô, thiết bị, hàng điện tử, len dạ, dược phẩm, mĩ phẩm ...</a:t>
            </a:r>
            <a:endPar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endParaRPr>
          </a:p>
        </p:txBody>
      </p:sp>
      <p:sp>
        <p:nvSpPr>
          <p:cNvPr id="4" name="Text Box 5"/>
          <p:cNvSpPr txBox="1">
            <a:spLocks noChangeArrowheads="1"/>
          </p:cNvSpPr>
          <p:nvPr/>
        </p:nvSpPr>
        <p:spPr bwMode="auto">
          <a:xfrm>
            <a:off x="533400" y="2653605"/>
            <a:ext cx="1120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400" b="1" dirty="0">
                <a:solidFill>
                  <a:srgbClr val="2F119F"/>
                </a:solidFill>
                <a:latin typeface="Arial" panose="020B0604020202020204" pitchFamily="34" charset="0"/>
                <a:cs typeface="Arial" panose="020B0604020202020204" pitchFamily="34" charset="0"/>
              </a:rPr>
              <a:t> </a:t>
            </a:r>
            <a:r>
              <a:rPr lang="en-US" sz="2400" b="1">
                <a:solidFill>
                  <a:srgbClr val="FF0000"/>
                </a:solidFill>
                <a:latin typeface="Arial" panose="020B0604020202020204" pitchFamily="34" charset="0"/>
                <a:cs typeface="Arial" panose="020B0604020202020204" pitchFamily="34" charset="0"/>
              </a:rPr>
              <a:t>- Hoạt động kinh tế của </a:t>
            </a:r>
            <a:r>
              <a:rPr lang="en-US" sz="2400" b="1" dirty="0" err="1">
                <a:solidFill>
                  <a:srgbClr val="FF0000"/>
                </a:solidFill>
                <a:latin typeface="Arial" panose="020B0604020202020204" pitchFamily="34" charset="0"/>
                <a:cs typeface="Arial" panose="020B0604020202020204" pitchFamily="34" charset="0"/>
              </a:rPr>
              <a:t>châu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Âu</a:t>
            </a:r>
            <a:r>
              <a:rPr lang="en-US" sz="2400" b="1" dirty="0">
                <a:solidFill>
                  <a:srgbClr val="FF0000"/>
                </a:solidFill>
                <a:latin typeface="Arial" panose="020B0604020202020204" pitchFamily="34" charset="0"/>
                <a:cs typeface="Arial" panose="020B0604020202020204" pitchFamily="34" charset="0"/>
              </a:rPr>
              <a:t> </a:t>
            </a:r>
            <a:r>
              <a:rPr lang="en-US" sz="2400" b="1" err="1">
                <a:solidFill>
                  <a:srgbClr val="FF0000"/>
                </a:solidFill>
                <a:latin typeface="Arial" panose="020B0604020202020204" pitchFamily="34" charset="0"/>
                <a:cs typeface="Arial" panose="020B0604020202020204" pitchFamily="34" charset="0"/>
              </a:rPr>
              <a:t>có</a:t>
            </a:r>
            <a:r>
              <a:rPr lang="en-US" sz="2400" b="1">
                <a:solidFill>
                  <a:srgbClr val="FF0000"/>
                </a:solidFill>
                <a:latin typeface="Arial" panose="020B0604020202020204" pitchFamily="34" charset="0"/>
                <a:cs typeface="Arial" panose="020B0604020202020204" pitchFamily="34" charset="0"/>
              </a:rPr>
              <a:t> gì nổi bật?</a:t>
            </a:r>
            <a:endParaRPr lang="en-US" sz="2400" b="1" dirty="0">
              <a:solidFill>
                <a:srgbClr val="FF0000"/>
              </a:solidFill>
              <a:latin typeface="Arial" panose="020B0604020202020204" pitchFamily="34" charset="0"/>
              <a:cs typeface="Arial" panose="020B0604020202020204" pitchFamily="34" charset="0"/>
            </a:endParaRPr>
          </a:p>
          <a:p>
            <a:pPr>
              <a:spcBef>
                <a:spcPct val="50000"/>
              </a:spcBef>
            </a:pPr>
            <a:r>
              <a:rPr lang="en-US" sz="2400" b="1">
                <a:solidFill>
                  <a:srgbClr val="2F119F"/>
                </a:solidFill>
                <a:latin typeface="Arial" panose="020B0604020202020204" pitchFamily="34" charset="0"/>
                <a:cs typeface="Arial" panose="020B0604020202020204" pitchFamily="34" charset="0"/>
              </a:rPr>
              <a:t> </a:t>
            </a:r>
            <a:endParaRPr lang="en-US" sz="2400" b="1" dirty="0">
              <a:solidFill>
                <a:srgbClr val="2F119F"/>
              </a:solidFill>
              <a:latin typeface="Arial" panose="020B0604020202020204" pitchFamily="34" charset="0"/>
              <a:cs typeface="Arial" panose="020B0604020202020204" pitchFamily="34" charset="0"/>
              <a:sym typeface="Wingdings" panose="05000000000000000000" pitchFamily="2" charset="2"/>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additive="base">
                                        <p:cTn id="7" dur="500" fill="hold"/>
                                        <p:tgtEl>
                                          <p:spTgt spid="235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3557">
                                            <p:txEl>
                                              <p:pRg st="1" end="1"/>
                                            </p:txEl>
                                          </p:spTgt>
                                        </p:tgtEl>
                                        <p:attrNameLst>
                                          <p:attrName>style.visibility</p:attrName>
                                        </p:attrNameLst>
                                      </p:cBhvr>
                                      <p:to>
                                        <p:strVal val="visible"/>
                                      </p:to>
                                    </p:set>
                                    <p:animEffect transition="in" filter="dissolve">
                                      <p:cBhvr>
                                        <p:cTn id="13" dur="500"/>
                                        <p:tgtEl>
                                          <p:spTgt spid="2355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dissolv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986" name="Group 8"/>
          <p:cNvGrpSpPr/>
          <p:nvPr/>
        </p:nvGrpSpPr>
        <p:grpSpPr bwMode="auto">
          <a:xfrm>
            <a:off x="1371600" y="0"/>
            <a:ext cx="4648200" cy="4191000"/>
            <a:chOff x="0" y="0"/>
            <a:chExt cx="2928" cy="3216"/>
          </a:xfrm>
        </p:grpSpPr>
        <p:pic>
          <p:nvPicPr>
            <p:cNvPr id="41993" name="Picture 4" descr="DSC032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28"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Rectangle 6"/>
            <p:cNvSpPr>
              <a:spLocks noChangeArrowheads="1"/>
            </p:cNvSpPr>
            <p:nvPr/>
          </p:nvSpPr>
          <p:spPr bwMode="auto">
            <a:xfrm>
              <a:off x="0" y="2736"/>
              <a:ext cx="2928" cy="480"/>
            </a:xfrm>
            <a:prstGeom prst="rect">
              <a:avLst/>
            </a:prstGeom>
            <a:solidFill>
              <a:srgbClr val="FFFFCC"/>
            </a:solidFill>
            <a:ln w="9525">
              <a:solidFill>
                <a:schemeClr val="tx1"/>
              </a:solidFill>
              <a:miter lim="800000"/>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sz="4400" b="1" dirty="0" err="1">
                  <a:solidFill>
                    <a:srgbClr val="2F119F"/>
                  </a:solidFill>
                </a:rPr>
                <a:t>Người</a:t>
              </a:r>
              <a:r>
                <a:rPr lang="en-US" sz="4400" b="1" dirty="0">
                  <a:solidFill>
                    <a:srgbClr val="2F119F"/>
                  </a:solidFill>
                </a:rPr>
                <a:t> </a:t>
              </a:r>
              <a:r>
                <a:rPr lang="en-US" sz="4400" b="1" dirty="0" err="1">
                  <a:solidFill>
                    <a:srgbClr val="2F119F"/>
                  </a:solidFill>
                </a:rPr>
                <a:t>châu</a:t>
              </a:r>
              <a:r>
                <a:rPr lang="en-US" sz="4400" b="1" dirty="0">
                  <a:solidFill>
                    <a:srgbClr val="2F119F"/>
                  </a:solidFill>
                </a:rPr>
                <a:t> </a:t>
              </a:r>
              <a:r>
                <a:rPr lang="en-US" sz="4400" b="1" dirty="0" err="1">
                  <a:solidFill>
                    <a:srgbClr val="2F119F"/>
                  </a:solidFill>
                </a:rPr>
                <a:t>Âu</a:t>
              </a:r>
              <a:endParaRPr lang="en-US" sz="4400" b="1" dirty="0">
                <a:solidFill>
                  <a:srgbClr val="2F119F"/>
                </a:solidFill>
              </a:endParaRPr>
            </a:p>
          </p:txBody>
        </p:sp>
      </p:grpSp>
      <p:grpSp>
        <p:nvGrpSpPr>
          <p:cNvPr id="41987" name="Group 9"/>
          <p:cNvGrpSpPr/>
          <p:nvPr/>
        </p:nvGrpSpPr>
        <p:grpSpPr bwMode="auto">
          <a:xfrm>
            <a:off x="6019800" y="0"/>
            <a:ext cx="4572000" cy="4191000"/>
            <a:chOff x="2928" y="0"/>
            <a:chExt cx="2880" cy="3216"/>
          </a:xfrm>
        </p:grpSpPr>
        <p:pic>
          <p:nvPicPr>
            <p:cNvPr id="41991" name="Picture 5" descr="DSC032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 y="0"/>
              <a:ext cx="2832"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7"/>
            <p:cNvSpPr>
              <a:spLocks noChangeArrowheads="1"/>
            </p:cNvSpPr>
            <p:nvPr/>
          </p:nvSpPr>
          <p:spPr bwMode="auto">
            <a:xfrm>
              <a:off x="2928" y="2736"/>
              <a:ext cx="2880" cy="480"/>
            </a:xfrm>
            <a:prstGeom prst="rect">
              <a:avLst/>
            </a:prstGeom>
            <a:solidFill>
              <a:srgbClr val="FFFFCC"/>
            </a:solidFill>
            <a:ln w="9525">
              <a:solidFill>
                <a:schemeClr val="tx1"/>
              </a:solidFill>
              <a:miter lim="800000"/>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sz="4400" b="1">
                  <a:solidFill>
                    <a:srgbClr val="2F119F"/>
                  </a:solidFill>
                </a:rPr>
                <a:t>Người châu Á</a:t>
              </a:r>
            </a:p>
          </p:txBody>
        </p:sp>
      </p:grpSp>
      <p:sp>
        <p:nvSpPr>
          <p:cNvPr id="35852" name="Text Box 12"/>
          <p:cNvSpPr txBox="1">
            <a:spLocks noChangeArrowheads="1"/>
          </p:cNvSpPr>
          <p:nvPr/>
        </p:nvSpPr>
        <p:spPr bwMode="auto">
          <a:xfrm>
            <a:off x="304800" y="4343401"/>
            <a:ext cx="5562600" cy="25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ts val="0"/>
              </a:spcBef>
            </a:pPr>
            <a:r>
              <a:rPr lang="en-US" sz="4000" dirty="0">
                <a:solidFill>
                  <a:srgbClr val="2F119F"/>
                </a:solidFill>
                <a:latin typeface="Arial" panose="020B0604020202020204" pitchFamily="34" charset="0"/>
                <a:cs typeface="Arial" panose="020B0604020202020204" pitchFamily="34" charset="0"/>
              </a:rPr>
              <a:t> - Da </a:t>
            </a:r>
            <a:r>
              <a:rPr lang="en-US" sz="4000" dirty="0" err="1">
                <a:solidFill>
                  <a:srgbClr val="2F119F"/>
                </a:solidFill>
                <a:latin typeface="Arial" panose="020B0604020202020204" pitchFamily="34" charset="0"/>
                <a:cs typeface="Arial" panose="020B0604020202020204" pitchFamily="34" charset="0"/>
              </a:rPr>
              <a:t>trắng</a:t>
            </a: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mũi</a:t>
            </a: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cao</a:t>
            </a:r>
            <a:r>
              <a:rPr lang="en-US" sz="4000" dirty="0">
                <a:solidFill>
                  <a:srgbClr val="2F119F"/>
                </a:solidFill>
                <a:latin typeface="Arial" panose="020B0604020202020204" pitchFamily="34" charset="0"/>
                <a:cs typeface="Arial" panose="020B0604020202020204" pitchFamily="34" charset="0"/>
              </a:rPr>
              <a:t> </a:t>
            </a:r>
          </a:p>
          <a:p>
            <a:pPr>
              <a:spcBef>
                <a:spcPts val="0"/>
              </a:spcBef>
            </a:pPr>
            <a:r>
              <a:rPr lang="en-US" sz="4000" dirty="0">
                <a:solidFill>
                  <a:srgbClr val="2F119F"/>
                </a:solidFill>
                <a:latin typeface="Arial" panose="020B0604020202020204" pitchFamily="34" charset="0"/>
                <a:cs typeface="Arial" panose="020B0604020202020204" pitchFamily="34" charset="0"/>
              </a:rPr>
              <a:t> - </a:t>
            </a:r>
            <a:r>
              <a:rPr lang="en-US" sz="4000" dirty="0" err="1">
                <a:solidFill>
                  <a:srgbClr val="2F119F"/>
                </a:solidFill>
                <a:latin typeface="Arial" panose="020B0604020202020204" pitchFamily="34" charset="0"/>
                <a:cs typeface="Arial" panose="020B0604020202020204" pitchFamily="34" charset="0"/>
              </a:rPr>
              <a:t>Tóc</a:t>
            </a: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vàng</a:t>
            </a: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hoặc</a:t>
            </a: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nâu</a:t>
            </a:r>
            <a:r>
              <a:rPr lang="en-US" sz="4000" dirty="0">
                <a:solidFill>
                  <a:srgbClr val="2F119F"/>
                </a:solidFill>
                <a:latin typeface="Arial" panose="020B0604020202020204" pitchFamily="34" charset="0"/>
                <a:cs typeface="Arial" panose="020B0604020202020204" pitchFamily="34" charset="0"/>
              </a:rPr>
              <a:t> </a:t>
            </a:r>
          </a:p>
          <a:p>
            <a:pPr>
              <a:spcBef>
                <a:spcPts val="0"/>
              </a:spcBef>
            </a:pPr>
            <a:r>
              <a:rPr lang="en-US" sz="4000" dirty="0">
                <a:solidFill>
                  <a:srgbClr val="2F119F"/>
                </a:solidFill>
                <a:latin typeface="Arial" panose="020B0604020202020204" pitchFamily="34" charset="0"/>
                <a:cs typeface="Arial" panose="020B0604020202020204" pitchFamily="34" charset="0"/>
              </a:rPr>
              <a:t> - </a:t>
            </a:r>
            <a:r>
              <a:rPr lang="en-US" sz="4000" dirty="0" err="1">
                <a:solidFill>
                  <a:srgbClr val="2F119F"/>
                </a:solidFill>
                <a:latin typeface="Arial" panose="020B0604020202020204" pitchFamily="34" charset="0"/>
                <a:cs typeface="Arial" panose="020B0604020202020204" pitchFamily="34" charset="0"/>
              </a:rPr>
              <a:t>Mắt</a:t>
            </a: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thường</a:t>
            </a: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có</a:t>
            </a: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màu</a:t>
            </a: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xanh</a:t>
            </a: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hoặc</a:t>
            </a: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nâu</a:t>
            </a:r>
            <a:r>
              <a:rPr lang="en-US" sz="4000" dirty="0">
                <a:solidFill>
                  <a:srgbClr val="2F119F"/>
                </a:solidFill>
                <a:latin typeface="Arial" panose="020B0604020202020204" pitchFamily="34" charset="0"/>
                <a:cs typeface="Arial" panose="020B0604020202020204" pitchFamily="34" charset="0"/>
              </a:rPr>
              <a:t>.</a:t>
            </a:r>
          </a:p>
        </p:txBody>
      </p:sp>
      <p:sp>
        <p:nvSpPr>
          <p:cNvPr id="35853" name="Text Box 13"/>
          <p:cNvSpPr txBox="1">
            <a:spLocks noChangeArrowheads="1"/>
          </p:cNvSpPr>
          <p:nvPr/>
        </p:nvSpPr>
        <p:spPr bwMode="auto">
          <a:xfrm>
            <a:off x="6477000" y="4419601"/>
            <a:ext cx="50292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ts val="0"/>
              </a:spcBef>
              <a:buFontTx/>
              <a:buChar char="-"/>
            </a:pPr>
            <a:r>
              <a:rPr lang="en-US" sz="4000" dirty="0">
                <a:solidFill>
                  <a:srgbClr val="2F119F"/>
                </a:solidFill>
                <a:latin typeface="Arial" panose="020B0604020202020204" pitchFamily="34" charset="0"/>
                <a:cs typeface="Arial" panose="020B0604020202020204" pitchFamily="34" charset="0"/>
              </a:rPr>
              <a:t> Da </a:t>
            </a:r>
            <a:r>
              <a:rPr lang="en-US" sz="4000" dirty="0" err="1">
                <a:solidFill>
                  <a:srgbClr val="2F119F"/>
                </a:solidFill>
                <a:latin typeface="Arial" panose="020B0604020202020204" pitchFamily="34" charset="0"/>
                <a:cs typeface="Arial" panose="020B0604020202020204" pitchFamily="34" charset="0"/>
              </a:rPr>
              <a:t>vàng</a:t>
            </a:r>
            <a:r>
              <a:rPr lang="en-US" sz="4000" dirty="0">
                <a:solidFill>
                  <a:srgbClr val="2F119F"/>
                </a:solidFill>
                <a:latin typeface="Arial" panose="020B0604020202020204" pitchFamily="34" charset="0"/>
                <a:cs typeface="Arial" panose="020B0604020202020204" pitchFamily="34" charset="0"/>
              </a:rPr>
              <a:t> </a:t>
            </a:r>
          </a:p>
          <a:p>
            <a:pPr>
              <a:spcBef>
                <a:spcPts val="0"/>
              </a:spcBef>
              <a:buFontTx/>
              <a:buChar char="-"/>
            </a:pP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Tóc</a:t>
            </a: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đen</a:t>
            </a:r>
            <a:r>
              <a:rPr lang="en-US" sz="4000" dirty="0">
                <a:solidFill>
                  <a:srgbClr val="2F119F"/>
                </a:solidFill>
                <a:latin typeface="Arial" panose="020B0604020202020204" pitchFamily="34" charset="0"/>
                <a:cs typeface="Arial" panose="020B0604020202020204" pitchFamily="34" charset="0"/>
              </a:rPr>
              <a:t> </a:t>
            </a:r>
          </a:p>
          <a:p>
            <a:pPr>
              <a:spcBef>
                <a:spcPts val="0"/>
              </a:spcBef>
              <a:buFontTx/>
              <a:buChar char="-"/>
            </a:pP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Mắt</a:t>
            </a:r>
            <a:r>
              <a:rPr lang="en-US" sz="4000" dirty="0">
                <a:solidFill>
                  <a:srgbClr val="2F119F"/>
                </a:solidFill>
                <a:latin typeface="Arial" panose="020B0604020202020204" pitchFamily="34" charset="0"/>
                <a:cs typeface="Arial" panose="020B0604020202020204" pitchFamily="34" charset="0"/>
              </a:rPr>
              <a:t> </a:t>
            </a:r>
            <a:r>
              <a:rPr lang="en-US" sz="4000" dirty="0" err="1">
                <a:solidFill>
                  <a:srgbClr val="2F119F"/>
                </a:solidFill>
                <a:latin typeface="Arial" panose="020B0604020202020204" pitchFamily="34" charset="0"/>
                <a:cs typeface="Arial" panose="020B0604020202020204" pitchFamily="34" charset="0"/>
              </a:rPr>
              <a:t>đen</a:t>
            </a:r>
            <a:r>
              <a:rPr lang="en-US" sz="4000" dirty="0">
                <a:solidFill>
                  <a:srgbClr val="2F119F"/>
                </a:solidFill>
                <a:latin typeface="Arial" panose="020B0604020202020204" pitchFamily="34" charset="0"/>
                <a:cs typeface="Arial" panose="020B0604020202020204" pitchFamily="34" charset="0"/>
              </a:rPr>
              <a:t>.</a:t>
            </a:r>
          </a:p>
        </p:txBody>
      </p:sp>
      <p:sp>
        <p:nvSpPr>
          <p:cNvPr id="41990" name="Line 14"/>
          <p:cNvSpPr>
            <a:spLocks noChangeShapeType="1"/>
          </p:cNvSpPr>
          <p:nvPr/>
        </p:nvSpPr>
        <p:spPr bwMode="auto">
          <a:xfrm>
            <a:off x="6019800" y="3581400"/>
            <a:ext cx="0" cy="3276600"/>
          </a:xfrm>
          <a:prstGeom prst="line">
            <a:avLst/>
          </a:prstGeom>
          <a:noFill/>
          <a:ln w="9525">
            <a:solidFill>
              <a:srgbClr val="00FF00"/>
            </a:solidFill>
            <a:round/>
          </a:ln>
          <a:extLst>
            <a:ext uri="{909E8E84-426E-40DD-AFC4-6F175D3DCCD1}">
              <a14:hiddenFill xmlns:a14="http://schemas.microsoft.com/office/drawing/2010/main">
                <a:noFill/>
              </a14:hiddenFill>
            </a:ext>
          </a:extLst>
        </p:spPr>
        <p:txBody>
          <a:bodyPr/>
          <a:lstStyle/>
          <a:p>
            <a:endParaRPr lang="vi-VN"/>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52"/>
                                        </p:tgtEl>
                                        <p:attrNameLst>
                                          <p:attrName>style.visibility</p:attrName>
                                        </p:attrNameLst>
                                      </p:cBhvr>
                                      <p:to>
                                        <p:strVal val="visible"/>
                                      </p:to>
                                    </p:set>
                                    <p:anim calcmode="lin" valueType="num">
                                      <p:cBhvr additive="base">
                                        <p:cTn id="7" dur="500" fill="hold"/>
                                        <p:tgtEl>
                                          <p:spTgt spid="35852"/>
                                        </p:tgtEl>
                                        <p:attrNameLst>
                                          <p:attrName>ppt_x</p:attrName>
                                        </p:attrNameLst>
                                      </p:cBhvr>
                                      <p:tavLst>
                                        <p:tav tm="0">
                                          <p:val>
                                            <p:strVal val="0-#ppt_w/2"/>
                                          </p:val>
                                        </p:tav>
                                        <p:tav tm="100000">
                                          <p:val>
                                            <p:strVal val="#ppt_x"/>
                                          </p:val>
                                        </p:tav>
                                      </p:tavLst>
                                    </p:anim>
                                    <p:anim calcmode="lin" valueType="num">
                                      <p:cBhvr additive="base">
                                        <p:cTn id="8" dur="500" fill="hold"/>
                                        <p:tgtEl>
                                          <p:spTgt spid="358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853"/>
                                        </p:tgtEl>
                                        <p:attrNameLst>
                                          <p:attrName>style.visibility</p:attrName>
                                        </p:attrNameLst>
                                      </p:cBhvr>
                                      <p:to>
                                        <p:strVal val="visible"/>
                                      </p:to>
                                    </p:set>
                                    <p:anim calcmode="lin" valueType="num">
                                      <p:cBhvr additive="base">
                                        <p:cTn id="13" dur="500" fill="hold"/>
                                        <p:tgtEl>
                                          <p:spTgt spid="35853"/>
                                        </p:tgtEl>
                                        <p:attrNameLst>
                                          <p:attrName>ppt_x</p:attrName>
                                        </p:attrNameLst>
                                      </p:cBhvr>
                                      <p:tavLst>
                                        <p:tav tm="0">
                                          <p:val>
                                            <p:strVal val="1+#ppt_w/2"/>
                                          </p:val>
                                        </p:tav>
                                        <p:tav tm="100000">
                                          <p:val>
                                            <p:strVal val="#ppt_x"/>
                                          </p:val>
                                        </p:tav>
                                      </p:tavLst>
                                    </p:anim>
                                    <p:anim calcmode="lin" valueType="num">
                                      <p:cBhvr additive="base">
                                        <p:cTn id="14" dur="500" fill="hold"/>
                                        <p:tgtEl>
                                          <p:spTgt spid="358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P spid="3585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0"/>
          <p:cNvGrpSpPr/>
          <p:nvPr/>
        </p:nvGrpSpPr>
        <p:grpSpPr bwMode="auto">
          <a:xfrm>
            <a:off x="381000" y="304800"/>
            <a:ext cx="5334000" cy="6400800"/>
            <a:chOff x="0" y="912"/>
            <a:chExt cx="2832" cy="3408"/>
          </a:xfrm>
        </p:grpSpPr>
        <p:pic>
          <p:nvPicPr>
            <p:cNvPr id="43016" name="Picture 6" descr="DSC03254"/>
            <p:cNvPicPr>
              <a:picLocks noChangeAspect="1" noChangeArrowheads="1"/>
            </p:cNvPicPr>
            <p:nvPr/>
          </p:nvPicPr>
          <p:blipFill>
            <a:blip r:embed="rId3">
              <a:lum bright="6000" contrast="36000"/>
              <a:extLst>
                <a:ext uri="{28A0092B-C50C-407E-A947-70E740481C1C}">
                  <a14:useLocalDpi xmlns:a14="http://schemas.microsoft.com/office/drawing/2010/main" val="0"/>
                </a:ext>
              </a:extLst>
            </a:blip>
            <a:srcRect/>
            <a:stretch>
              <a:fillRect/>
            </a:stretch>
          </p:blipFill>
          <p:spPr bwMode="auto">
            <a:xfrm>
              <a:off x="0" y="912"/>
              <a:ext cx="2832"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Rectangle 8"/>
            <p:cNvSpPr>
              <a:spLocks noChangeArrowheads="1"/>
            </p:cNvSpPr>
            <p:nvPr/>
          </p:nvSpPr>
          <p:spPr bwMode="auto">
            <a:xfrm>
              <a:off x="0" y="3936"/>
              <a:ext cx="2832" cy="384"/>
            </a:xfrm>
            <a:prstGeom prst="rect">
              <a:avLst/>
            </a:prstGeom>
            <a:solidFill>
              <a:srgbClr val="FFFFCC"/>
            </a:solidFill>
            <a:ln w="9525">
              <a:solidFill>
                <a:schemeClr val="tx1"/>
              </a:solidFill>
              <a:miter lim="800000"/>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sz="4000" b="1">
                  <a:solidFill>
                    <a:srgbClr val="2F119F"/>
                  </a:solidFill>
                </a:rPr>
                <a:t>Thu hoạch lúa mì</a:t>
              </a:r>
            </a:p>
          </p:txBody>
        </p:sp>
      </p:grpSp>
      <p:grpSp>
        <p:nvGrpSpPr>
          <p:cNvPr id="3" name="Group 11"/>
          <p:cNvGrpSpPr/>
          <p:nvPr/>
        </p:nvGrpSpPr>
        <p:grpSpPr bwMode="auto">
          <a:xfrm>
            <a:off x="6172200" y="304800"/>
            <a:ext cx="5105400" cy="6400800"/>
            <a:chOff x="2832" y="912"/>
            <a:chExt cx="2928" cy="3408"/>
          </a:xfrm>
        </p:grpSpPr>
        <p:pic>
          <p:nvPicPr>
            <p:cNvPr id="43014" name="Picture 7" descr="DSC03255"/>
            <p:cNvPicPr>
              <a:picLocks noChangeAspect="1" noChangeArrowheads="1"/>
            </p:cNvPicPr>
            <p:nvPr/>
          </p:nvPicPr>
          <p:blipFill>
            <a:blip r:embed="rId4">
              <a:lum bright="6000" contrast="36000"/>
              <a:extLst>
                <a:ext uri="{28A0092B-C50C-407E-A947-70E740481C1C}">
                  <a14:useLocalDpi xmlns:a14="http://schemas.microsoft.com/office/drawing/2010/main" val="0"/>
                </a:ext>
              </a:extLst>
            </a:blip>
            <a:srcRect/>
            <a:stretch>
              <a:fillRect/>
            </a:stretch>
          </p:blipFill>
          <p:spPr bwMode="auto">
            <a:xfrm>
              <a:off x="2832" y="912"/>
              <a:ext cx="2928"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9"/>
            <p:cNvSpPr>
              <a:spLocks noChangeArrowheads="1"/>
            </p:cNvSpPr>
            <p:nvPr/>
          </p:nvSpPr>
          <p:spPr bwMode="auto">
            <a:xfrm>
              <a:off x="2832" y="3936"/>
              <a:ext cx="2928" cy="384"/>
            </a:xfrm>
            <a:prstGeom prst="rect">
              <a:avLst/>
            </a:prstGeom>
            <a:solidFill>
              <a:srgbClr val="FFFFCC"/>
            </a:solidFill>
            <a:ln w="9525">
              <a:solidFill>
                <a:schemeClr val="tx1"/>
              </a:solidFill>
              <a:miter lim="800000"/>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sz="4000" b="1" dirty="0" err="1">
                  <a:solidFill>
                    <a:srgbClr val="2F119F"/>
                  </a:solidFill>
                </a:rPr>
                <a:t>Nhà</a:t>
              </a:r>
              <a:r>
                <a:rPr lang="en-US" sz="4000" b="1" dirty="0">
                  <a:solidFill>
                    <a:srgbClr val="2F119F"/>
                  </a:solidFill>
                </a:rPr>
                <a:t> </a:t>
              </a:r>
              <a:r>
                <a:rPr lang="en-US" sz="4000" b="1" dirty="0" err="1">
                  <a:solidFill>
                    <a:srgbClr val="2F119F"/>
                  </a:solidFill>
                </a:rPr>
                <a:t>máy</a:t>
              </a:r>
              <a:r>
                <a:rPr lang="en-US" sz="4000" b="1" dirty="0">
                  <a:solidFill>
                    <a:srgbClr val="2F119F"/>
                  </a:solidFill>
                </a:rPr>
                <a:t> </a:t>
              </a:r>
              <a:r>
                <a:rPr lang="en-US" sz="4000" b="1" dirty="0" err="1">
                  <a:solidFill>
                    <a:srgbClr val="2F119F"/>
                  </a:solidFill>
                </a:rPr>
                <a:t>hóa</a:t>
              </a:r>
              <a:r>
                <a:rPr lang="en-US" sz="4000" b="1" dirty="0">
                  <a:solidFill>
                    <a:srgbClr val="2F119F"/>
                  </a:solidFill>
                </a:rPr>
                <a:t> </a:t>
              </a:r>
              <a:r>
                <a:rPr lang="en-US" sz="4000" b="1" dirty="0" err="1">
                  <a:solidFill>
                    <a:srgbClr val="2F119F"/>
                  </a:solidFill>
                </a:rPr>
                <a:t>chất</a:t>
              </a:r>
              <a:endParaRPr lang="en-US" sz="4000" b="1" dirty="0">
                <a:solidFill>
                  <a:srgbClr val="2F119F"/>
                </a:solidFill>
              </a:endParaRPr>
            </a:p>
          </p:txBody>
        </p:sp>
      </p:grpSp>
    </p:spTree>
  </p:cSld>
  <p:clrMapOvr>
    <a:masterClrMapping/>
  </p:clrMapOvr>
  <p:transition spd="med">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gradFill rotWithShape="1">
            <a:gsLst>
              <a:gs pos="0">
                <a:srgbClr val="00FF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3" name="Picture 3" descr="cht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124200"/>
            <a:ext cx="762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a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609600"/>
            <a:ext cx="815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cht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124200"/>
            <a:ext cx="762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Âm thanh trang LỜI TẠM BIỆT.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906001" y="6172201"/>
            <a:ext cx="4873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4953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41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192" name="Group 184"/>
          <p:cNvGrpSpPr>
            <a:grpSpLocks/>
          </p:cNvGrpSpPr>
          <p:nvPr/>
        </p:nvGrpSpPr>
        <p:grpSpPr bwMode="auto">
          <a:xfrm>
            <a:off x="9296400" y="273050"/>
            <a:ext cx="685800" cy="457200"/>
            <a:chOff x="2880" y="1920"/>
            <a:chExt cx="432" cy="288"/>
          </a:xfrm>
        </p:grpSpPr>
        <p:sp>
          <p:nvSpPr>
            <p:cNvPr id="8215" name="AutoShape 185"/>
            <p:cNvSpPr>
              <a:spLocks noChangeArrowheads="1"/>
            </p:cNvSpPr>
            <p:nvPr/>
          </p:nvSpPr>
          <p:spPr bwMode="auto">
            <a:xfrm>
              <a:off x="2880" y="1920"/>
              <a:ext cx="432" cy="288"/>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16" name="Text Box 186"/>
            <p:cNvSpPr txBox="1">
              <a:spLocks noChangeArrowheads="1"/>
            </p:cNvSpPr>
            <p:nvPr/>
          </p:nvSpPr>
          <p:spPr bwMode="auto">
            <a:xfrm>
              <a:off x="2928" y="192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FF"/>
                  </a:solidFill>
                </a:rPr>
                <a:t>1</a:t>
              </a:r>
            </a:p>
          </p:txBody>
        </p:sp>
      </p:grpSp>
      <p:grpSp>
        <p:nvGrpSpPr>
          <p:cNvPr id="2" name="Group 184"/>
          <p:cNvGrpSpPr>
            <a:grpSpLocks/>
          </p:cNvGrpSpPr>
          <p:nvPr/>
        </p:nvGrpSpPr>
        <p:grpSpPr bwMode="auto">
          <a:xfrm>
            <a:off x="9296400" y="261938"/>
            <a:ext cx="685800" cy="457200"/>
            <a:chOff x="2880" y="1920"/>
            <a:chExt cx="432" cy="288"/>
          </a:xfrm>
        </p:grpSpPr>
        <p:sp>
          <p:nvSpPr>
            <p:cNvPr id="8213" name="AutoShape 185"/>
            <p:cNvSpPr>
              <a:spLocks noChangeArrowheads="1"/>
            </p:cNvSpPr>
            <p:nvPr/>
          </p:nvSpPr>
          <p:spPr bwMode="auto">
            <a:xfrm>
              <a:off x="2880" y="1920"/>
              <a:ext cx="432" cy="288"/>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14" name="Text Box 186"/>
            <p:cNvSpPr txBox="1">
              <a:spLocks noChangeArrowheads="1"/>
            </p:cNvSpPr>
            <p:nvPr/>
          </p:nvSpPr>
          <p:spPr bwMode="auto">
            <a:xfrm>
              <a:off x="2928" y="192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FF"/>
                  </a:solidFill>
                </a:rPr>
                <a:t>2</a:t>
              </a:r>
            </a:p>
          </p:txBody>
        </p:sp>
      </p:grpSp>
      <p:grpSp>
        <p:nvGrpSpPr>
          <p:cNvPr id="3" name="Group 184"/>
          <p:cNvGrpSpPr>
            <a:grpSpLocks/>
          </p:cNvGrpSpPr>
          <p:nvPr/>
        </p:nvGrpSpPr>
        <p:grpSpPr bwMode="auto">
          <a:xfrm>
            <a:off x="9307513" y="260350"/>
            <a:ext cx="685800" cy="457200"/>
            <a:chOff x="2880" y="1920"/>
            <a:chExt cx="432" cy="288"/>
          </a:xfrm>
        </p:grpSpPr>
        <p:sp>
          <p:nvSpPr>
            <p:cNvPr id="8211" name="AutoShape 185"/>
            <p:cNvSpPr>
              <a:spLocks noChangeArrowheads="1"/>
            </p:cNvSpPr>
            <p:nvPr/>
          </p:nvSpPr>
          <p:spPr bwMode="auto">
            <a:xfrm>
              <a:off x="2880" y="1920"/>
              <a:ext cx="432" cy="288"/>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12" name="Text Box 186"/>
            <p:cNvSpPr txBox="1">
              <a:spLocks noChangeArrowheads="1"/>
            </p:cNvSpPr>
            <p:nvPr/>
          </p:nvSpPr>
          <p:spPr bwMode="auto">
            <a:xfrm>
              <a:off x="2928" y="192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FF"/>
                  </a:solidFill>
                </a:rPr>
                <a:t>3</a:t>
              </a:r>
            </a:p>
          </p:txBody>
        </p:sp>
      </p:grpSp>
      <p:grpSp>
        <p:nvGrpSpPr>
          <p:cNvPr id="4" name="Group 184"/>
          <p:cNvGrpSpPr>
            <a:grpSpLocks/>
          </p:cNvGrpSpPr>
          <p:nvPr/>
        </p:nvGrpSpPr>
        <p:grpSpPr bwMode="auto">
          <a:xfrm>
            <a:off x="9305925" y="263525"/>
            <a:ext cx="685800" cy="457200"/>
            <a:chOff x="2880" y="1920"/>
            <a:chExt cx="432" cy="288"/>
          </a:xfrm>
        </p:grpSpPr>
        <p:sp>
          <p:nvSpPr>
            <p:cNvPr id="8209" name="AutoShape 185"/>
            <p:cNvSpPr>
              <a:spLocks noChangeArrowheads="1"/>
            </p:cNvSpPr>
            <p:nvPr/>
          </p:nvSpPr>
          <p:spPr bwMode="auto">
            <a:xfrm>
              <a:off x="2880" y="1920"/>
              <a:ext cx="432" cy="288"/>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10" name="Text Box 186"/>
            <p:cNvSpPr txBox="1">
              <a:spLocks noChangeArrowheads="1"/>
            </p:cNvSpPr>
            <p:nvPr/>
          </p:nvSpPr>
          <p:spPr bwMode="auto">
            <a:xfrm>
              <a:off x="2928" y="192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FF"/>
                  </a:solidFill>
                </a:rPr>
                <a:t>4</a:t>
              </a:r>
            </a:p>
          </p:txBody>
        </p:sp>
      </p:grpSp>
      <p:grpSp>
        <p:nvGrpSpPr>
          <p:cNvPr id="5" name="Group 184"/>
          <p:cNvGrpSpPr>
            <a:grpSpLocks/>
          </p:cNvGrpSpPr>
          <p:nvPr/>
        </p:nvGrpSpPr>
        <p:grpSpPr bwMode="auto">
          <a:xfrm>
            <a:off x="9305925" y="261938"/>
            <a:ext cx="685800" cy="457200"/>
            <a:chOff x="2880" y="1920"/>
            <a:chExt cx="432" cy="288"/>
          </a:xfrm>
        </p:grpSpPr>
        <p:sp>
          <p:nvSpPr>
            <p:cNvPr id="8207" name="AutoShape 185"/>
            <p:cNvSpPr>
              <a:spLocks noChangeArrowheads="1"/>
            </p:cNvSpPr>
            <p:nvPr/>
          </p:nvSpPr>
          <p:spPr bwMode="auto">
            <a:xfrm>
              <a:off x="2880" y="1920"/>
              <a:ext cx="432" cy="288"/>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08" name="Text Box 186"/>
            <p:cNvSpPr txBox="1">
              <a:spLocks noChangeArrowheads="1"/>
            </p:cNvSpPr>
            <p:nvPr/>
          </p:nvSpPr>
          <p:spPr bwMode="auto">
            <a:xfrm>
              <a:off x="2928" y="192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FF"/>
                  </a:solidFill>
                </a:rPr>
                <a:t>5</a:t>
              </a:r>
            </a:p>
          </p:txBody>
        </p:sp>
      </p:grpSp>
      <p:sp>
        <p:nvSpPr>
          <p:cNvPr id="71697" name="Text Box 17"/>
          <p:cNvSpPr txBox="1">
            <a:spLocks noChangeArrowheads="1"/>
          </p:cNvSpPr>
          <p:nvPr/>
        </p:nvSpPr>
        <p:spPr bwMode="auto">
          <a:xfrm>
            <a:off x="1673076" y="1296989"/>
            <a:ext cx="945212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u="sng">
                <a:solidFill>
                  <a:srgbClr val="660033"/>
                </a:solidFill>
                <a:latin typeface="Times New Roman" panose="02020603050405020304" pitchFamily="18" charset="0"/>
              </a:rPr>
              <a:t>Câu 2</a:t>
            </a:r>
            <a:r>
              <a:rPr lang="en-US" altLang="en-US" b="1">
                <a:solidFill>
                  <a:srgbClr val="660033"/>
                </a:solidFill>
                <a:latin typeface="Times New Roman" panose="02020603050405020304" pitchFamily="18" charset="0"/>
              </a:rPr>
              <a:t>:</a:t>
            </a:r>
            <a:r>
              <a:rPr lang="en-US" altLang="en-US" sz="3600" b="1">
                <a:solidFill>
                  <a:srgbClr val="660033"/>
                </a:solidFill>
                <a:latin typeface="Times New Roman" panose="02020603050405020304" pitchFamily="18" charset="0"/>
              </a:rPr>
              <a:t> </a:t>
            </a:r>
            <a:r>
              <a:rPr lang="en-US" altLang="en-US" sz="2800" b="1">
                <a:solidFill>
                  <a:srgbClr val="0000FF"/>
                </a:solidFill>
                <a:latin typeface="Times New Roman" panose="02020603050405020304" pitchFamily="18" charset="0"/>
              </a:rPr>
              <a:t>Phần lớn dân cư châu Á là người da vàng. Đúng hay Sai?</a:t>
            </a:r>
          </a:p>
        </p:txBody>
      </p:sp>
      <p:sp>
        <p:nvSpPr>
          <p:cNvPr id="71699" name="Text Box 19"/>
          <p:cNvSpPr txBox="1">
            <a:spLocks noChangeArrowheads="1"/>
          </p:cNvSpPr>
          <p:nvPr/>
        </p:nvSpPr>
        <p:spPr bwMode="auto">
          <a:xfrm>
            <a:off x="2819400" y="2834088"/>
            <a:ext cx="6376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rPr>
              <a:t>a</a:t>
            </a:r>
            <a:r>
              <a:rPr lang="en-US" altLang="en-US" sz="2800" b="1"/>
              <a:t>. Đúng</a:t>
            </a:r>
            <a:endParaRPr lang="en-US" altLang="en-US" sz="2800" b="1">
              <a:solidFill>
                <a:srgbClr val="CC0000"/>
              </a:solidFill>
            </a:endParaRPr>
          </a:p>
        </p:txBody>
      </p:sp>
      <p:sp>
        <p:nvSpPr>
          <p:cNvPr id="71700" name="Oval 20"/>
          <p:cNvSpPr>
            <a:spLocks noChangeArrowheads="1"/>
          </p:cNvSpPr>
          <p:nvPr/>
        </p:nvSpPr>
        <p:spPr bwMode="auto">
          <a:xfrm>
            <a:off x="1710757" y="2615479"/>
            <a:ext cx="3638550" cy="960438"/>
          </a:xfrm>
          <a:prstGeom prst="ellipse">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9900"/>
                </a:solidFill>
              </a:rPr>
              <a:t> </a:t>
            </a:r>
            <a:r>
              <a:rPr lang="en-US" altLang="en-US" sz="2800" b="1">
                <a:solidFill>
                  <a:srgbClr val="009900"/>
                </a:solidFill>
              </a:rPr>
              <a:t>a. Đúng</a:t>
            </a:r>
            <a:endParaRPr lang="en-US" altLang="en-US" b="1">
              <a:solidFill>
                <a:srgbClr val="009900"/>
              </a:solidFill>
              <a:latin typeface=".VnTimeH" panose="020B7200000000000000" pitchFamily="34" charset="0"/>
            </a:endParaRPr>
          </a:p>
        </p:txBody>
      </p:sp>
      <p:sp>
        <p:nvSpPr>
          <p:cNvPr id="71701" name="Oval 21"/>
          <p:cNvSpPr>
            <a:spLocks noChangeArrowheads="1"/>
          </p:cNvSpPr>
          <p:nvPr/>
        </p:nvSpPr>
        <p:spPr bwMode="auto">
          <a:xfrm>
            <a:off x="2668222" y="2856751"/>
            <a:ext cx="544513" cy="572249"/>
          </a:xfrm>
          <a:prstGeom prst="ellipse">
            <a:avLst/>
          </a:prstGeom>
          <a:noFill/>
          <a:ln w="3810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990000"/>
              </a:solidFill>
              <a:latin typeface="Times New Roman" panose="02020603050405020304" pitchFamily="18" charset="0"/>
            </a:endParaRPr>
          </a:p>
        </p:txBody>
      </p:sp>
      <p:sp>
        <p:nvSpPr>
          <p:cNvPr id="71702" name="Text Box 22"/>
          <p:cNvSpPr txBox="1">
            <a:spLocks noChangeArrowheads="1"/>
          </p:cNvSpPr>
          <p:nvPr/>
        </p:nvSpPr>
        <p:spPr bwMode="auto">
          <a:xfrm>
            <a:off x="2819400" y="3575917"/>
            <a:ext cx="7334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rPr>
              <a:t>b</a:t>
            </a:r>
            <a:r>
              <a:rPr lang="en-US" altLang="en-US" sz="2800" b="1"/>
              <a:t>. Sai</a:t>
            </a:r>
          </a:p>
        </p:txBody>
      </p:sp>
      <p:pic>
        <p:nvPicPr>
          <p:cNvPr id="8205"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962025"/>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WordArt 5"/>
          <p:cNvSpPr>
            <a:spLocks noChangeArrowheads="1" noChangeShapeType="1" noTextEdit="1"/>
          </p:cNvSpPr>
          <p:nvPr/>
        </p:nvSpPr>
        <p:spPr bwMode="auto">
          <a:xfrm>
            <a:off x="3251200" y="147638"/>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RUNG CHUÔNG VÀNG</a:t>
            </a:r>
          </a:p>
        </p:txBody>
      </p:sp>
    </p:spTree>
    <p:extLst>
      <p:ext uri="{BB962C8B-B14F-4D97-AF65-F5344CB8AC3E}">
        <p14:creationId xmlns:p14="http://schemas.microsoft.com/office/powerpoint/2010/main" val="2856729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697"/>
                                        </p:tgtEl>
                                        <p:attrNameLst>
                                          <p:attrName>style.visibility</p:attrName>
                                        </p:attrNameLst>
                                      </p:cBhvr>
                                      <p:to>
                                        <p:strVal val="visible"/>
                                      </p:to>
                                    </p:set>
                                    <p:animEffect transition="in" filter="wheel(4)">
                                      <p:cBhvr>
                                        <p:cTn id="7" dur="500"/>
                                        <p:tgtEl>
                                          <p:spTgt spid="7169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699"/>
                                        </p:tgtEl>
                                        <p:attrNameLst>
                                          <p:attrName>style.visibility</p:attrName>
                                        </p:attrNameLst>
                                      </p:cBhvr>
                                      <p:to>
                                        <p:strVal val="visible"/>
                                      </p:to>
                                    </p:set>
                                    <p:animEffect transition="in" filter="blinds(horizontal)">
                                      <p:cBhvr>
                                        <p:cTn id="10" dur="500"/>
                                        <p:tgtEl>
                                          <p:spTgt spid="71699"/>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71702"/>
                                        </p:tgtEl>
                                        <p:attrNameLst>
                                          <p:attrName>style.visibility</p:attrName>
                                        </p:attrNameLst>
                                      </p:cBhvr>
                                      <p:to>
                                        <p:strVal val="visible"/>
                                      </p:to>
                                    </p:set>
                                    <p:animEffect transition="in" filter="wheel(4)">
                                      <p:cBhvr>
                                        <p:cTn id="13" dur="500"/>
                                        <p:tgtEl>
                                          <p:spTgt spid="7170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43192"/>
                                        </p:tgtEl>
                                        <p:attrNameLst>
                                          <p:attrName>style.visibility</p:attrName>
                                        </p:attrNameLst>
                                      </p:cBhvr>
                                      <p:to>
                                        <p:strVal val="visible"/>
                                      </p:to>
                                    </p:set>
                                    <p:animEffect transition="in" filter="box(in)">
                                      <p:cBhvr>
                                        <p:cTn id="18" dur="1000"/>
                                        <p:tgtEl>
                                          <p:spTgt spid="43192"/>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19" fill="hold" nodeType="afterGroup">
                            <p:stCondLst>
                              <p:cond delay="1000"/>
                            </p:stCondLst>
                            <p:childTnLst>
                              <p:par>
                                <p:cTn id="20" presetID="4"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10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3" fill="hold" nodeType="afterGroup">
                            <p:stCondLst>
                              <p:cond delay="2000"/>
                            </p:stCondLst>
                            <p:childTnLst>
                              <p:par>
                                <p:cTn id="24" presetID="4"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ox(in)">
                                      <p:cBhvr>
                                        <p:cTn id="26" dur="1000"/>
                                        <p:tgtEl>
                                          <p:spTgt spid="3"/>
                                        </p:tgtEl>
                                      </p:cBhvr>
                                    </p:animEffec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par>
                          <p:cTn id="27" fill="hold" nodeType="afterGroup">
                            <p:stCondLst>
                              <p:cond delay="3000"/>
                            </p:stCondLst>
                            <p:childTnLst>
                              <p:par>
                                <p:cTn id="28" presetID="4"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ox(in)">
                                      <p:cBhvr>
                                        <p:cTn id="30" dur="10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par>
                          <p:cTn id="31" fill="hold" nodeType="afterGroup">
                            <p:stCondLst>
                              <p:cond delay="4000"/>
                            </p:stCondLst>
                            <p:childTnLst>
                              <p:par>
                                <p:cTn id="32" presetID="4"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ox(in)">
                                      <p:cBhvr>
                                        <p:cTn id="34" dur="1000"/>
                                        <p:tgtEl>
                                          <p:spTgt spid="5"/>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xit" presetSubtype="4" fill="hold" grpId="1" nodeType="clickEffect">
                                  <p:stCondLst>
                                    <p:cond delay="0"/>
                                  </p:stCondLst>
                                  <p:childTnLst>
                                    <p:animEffect transition="out" filter="wipe(down)">
                                      <p:cBhvr>
                                        <p:cTn id="38" dur="500"/>
                                        <p:tgtEl>
                                          <p:spTgt spid="71699"/>
                                        </p:tgtEl>
                                      </p:cBhvr>
                                    </p:animEffect>
                                    <p:set>
                                      <p:cBhvr>
                                        <p:cTn id="39" dur="1" fill="hold">
                                          <p:stCondLst>
                                            <p:cond delay="499"/>
                                          </p:stCondLst>
                                        </p:cTn>
                                        <p:tgtEl>
                                          <p:spTgt spid="71699"/>
                                        </p:tgtEl>
                                        <p:attrNameLst>
                                          <p:attrName>style.visibility</p:attrName>
                                        </p:attrNameLst>
                                      </p:cBhvr>
                                      <p:to>
                                        <p:strVal val="hidden"/>
                                      </p:to>
                                    </p:set>
                                  </p:childTnLst>
                                </p:cTn>
                              </p:par>
                              <p:par>
                                <p:cTn id="40" presetID="53" presetClass="entr" presetSubtype="0" fill="hold" grpId="0" nodeType="withEffect">
                                  <p:stCondLst>
                                    <p:cond delay="0"/>
                                  </p:stCondLst>
                                  <p:iterate type="lt">
                                    <p:tmPct val="0"/>
                                  </p:iterate>
                                  <p:childTnLst>
                                    <p:set>
                                      <p:cBhvr>
                                        <p:cTn id="41" dur="1" fill="hold">
                                          <p:stCondLst>
                                            <p:cond delay="0"/>
                                          </p:stCondLst>
                                        </p:cTn>
                                        <p:tgtEl>
                                          <p:spTgt spid="71700"/>
                                        </p:tgtEl>
                                        <p:attrNameLst>
                                          <p:attrName>style.visibility</p:attrName>
                                        </p:attrNameLst>
                                      </p:cBhvr>
                                      <p:to>
                                        <p:strVal val="visible"/>
                                      </p:to>
                                    </p:set>
                                    <p:anim calcmode="lin" valueType="num">
                                      <p:cBhvr>
                                        <p:cTn id="42" dur="500" fill="hold"/>
                                        <p:tgtEl>
                                          <p:spTgt spid="71700"/>
                                        </p:tgtEl>
                                        <p:attrNameLst>
                                          <p:attrName>ppt_w</p:attrName>
                                        </p:attrNameLst>
                                      </p:cBhvr>
                                      <p:tavLst>
                                        <p:tav tm="0">
                                          <p:val>
                                            <p:fltVal val="0"/>
                                          </p:val>
                                        </p:tav>
                                        <p:tav tm="100000">
                                          <p:val>
                                            <p:strVal val="#ppt_w"/>
                                          </p:val>
                                        </p:tav>
                                      </p:tavLst>
                                    </p:anim>
                                    <p:anim calcmode="lin" valueType="num">
                                      <p:cBhvr>
                                        <p:cTn id="43" dur="500" fill="hold"/>
                                        <p:tgtEl>
                                          <p:spTgt spid="71700"/>
                                        </p:tgtEl>
                                        <p:attrNameLst>
                                          <p:attrName>ppt_h</p:attrName>
                                        </p:attrNameLst>
                                      </p:cBhvr>
                                      <p:tavLst>
                                        <p:tav tm="0">
                                          <p:val>
                                            <p:fltVal val="0"/>
                                          </p:val>
                                        </p:tav>
                                        <p:tav tm="100000">
                                          <p:val>
                                            <p:strVal val="#ppt_h"/>
                                          </p:val>
                                        </p:tav>
                                      </p:tavLst>
                                    </p:anim>
                                    <p:animEffect transition="in" filter="fade">
                                      <p:cBhvr>
                                        <p:cTn id="44" dur="500"/>
                                        <p:tgtEl>
                                          <p:spTgt spid="71700"/>
                                        </p:tgtEl>
                                      </p:cBhvr>
                                    </p:animEffect>
                                  </p:childTnLst>
                                </p:cTn>
                              </p:par>
                            </p:childTnLst>
                          </p:cTn>
                        </p:par>
                        <p:par>
                          <p:cTn id="45" fill="hold" nodeType="afterGroup">
                            <p:stCondLst>
                              <p:cond delay="500"/>
                            </p:stCondLst>
                            <p:childTnLst>
                              <p:par>
                                <p:cTn id="46" presetID="22" presetClass="emph" presetSubtype="0" repeatCount="3000" fill="hold" grpId="1" nodeType="afterEffect">
                                  <p:stCondLst>
                                    <p:cond delay="0"/>
                                  </p:stCondLst>
                                  <p:iterate type="lt">
                                    <p:tmPct val="0"/>
                                  </p:iterate>
                                  <p:childTnLst>
                                    <p:animClr clrSpc="hsl" dir="cw">
                                      <p:cBhvr override="childStyle">
                                        <p:cTn id="47" dur="500" fill="hold"/>
                                        <p:tgtEl>
                                          <p:spTgt spid="71700"/>
                                        </p:tgtEl>
                                        <p:attrNameLst>
                                          <p:attrName>style.color</p:attrName>
                                        </p:attrNameLst>
                                      </p:cBhvr>
                                      <p:by>
                                        <p:hsl h="-7200000" s="0" l="0"/>
                                      </p:by>
                                    </p:animClr>
                                    <p:animClr clrSpc="hsl" dir="cw">
                                      <p:cBhvr>
                                        <p:cTn id="48" dur="500" fill="hold"/>
                                        <p:tgtEl>
                                          <p:spTgt spid="71700"/>
                                        </p:tgtEl>
                                        <p:attrNameLst>
                                          <p:attrName>fillcolor</p:attrName>
                                        </p:attrNameLst>
                                      </p:cBhvr>
                                      <p:by>
                                        <p:hsl h="-7200000" s="0" l="0"/>
                                      </p:by>
                                    </p:animClr>
                                    <p:animClr clrSpc="hsl" dir="cw">
                                      <p:cBhvr>
                                        <p:cTn id="49" dur="500" fill="hold"/>
                                        <p:tgtEl>
                                          <p:spTgt spid="71700"/>
                                        </p:tgtEl>
                                        <p:attrNameLst>
                                          <p:attrName>stroke.color</p:attrName>
                                        </p:attrNameLst>
                                      </p:cBhvr>
                                      <p:by>
                                        <p:hsl h="-7200000" s="0" l="0"/>
                                      </p:by>
                                    </p:animClr>
                                    <p:set>
                                      <p:cBhvr>
                                        <p:cTn id="50" dur="500" fill="hold"/>
                                        <p:tgtEl>
                                          <p:spTgt spid="71700"/>
                                        </p:tgtEl>
                                        <p:attrNameLst>
                                          <p:attrName>fill.type</p:attrName>
                                        </p:attrNameLst>
                                      </p:cBhvr>
                                      <p:to>
                                        <p:strVal val="solid"/>
                                      </p:to>
                                    </p:set>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par>
                                <p:cTn id="51" presetID="20" presetClass="entr" presetSubtype="0" fill="hold" grpId="0" nodeType="withEffect">
                                  <p:stCondLst>
                                    <p:cond delay="0"/>
                                  </p:stCondLst>
                                  <p:childTnLst>
                                    <p:set>
                                      <p:cBhvr>
                                        <p:cTn id="52" dur="1" fill="hold">
                                          <p:stCondLst>
                                            <p:cond delay="0"/>
                                          </p:stCondLst>
                                        </p:cTn>
                                        <p:tgtEl>
                                          <p:spTgt spid="71701"/>
                                        </p:tgtEl>
                                        <p:attrNameLst>
                                          <p:attrName>style.visibility</p:attrName>
                                        </p:attrNameLst>
                                      </p:cBhvr>
                                      <p:to>
                                        <p:strVal val="visible"/>
                                      </p:to>
                                    </p:set>
                                    <p:animEffect transition="in" filter="wedge">
                                      <p:cBhvr>
                                        <p:cTn id="53" dur="500"/>
                                        <p:tgtEl>
                                          <p:spTgt spid="7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7" grpId="0"/>
      <p:bldP spid="71699" grpId="0"/>
      <p:bldP spid="71699" grpId="1"/>
      <p:bldP spid="71700" grpId="0"/>
      <p:bldP spid="71700" grpId="1"/>
      <p:bldP spid="71701" grpId="0" animBg="1"/>
      <p:bldP spid="717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07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28625"/>
            <a:ext cx="9753600" cy="6000750"/>
          </a:xfrm>
          <a:prstGeom prst="rect">
            <a:avLst/>
          </a:prstGeom>
        </p:spPr>
      </p:pic>
      <p:sp>
        <p:nvSpPr>
          <p:cNvPr id="5126" name="Freeform 6"/>
          <p:cNvSpPr/>
          <p:nvPr/>
        </p:nvSpPr>
        <p:spPr bwMode="auto">
          <a:xfrm>
            <a:off x="5827209" y="966227"/>
            <a:ext cx="1564192" cy="1167373"/>
          </a:xfrm>
          <a:custGeom>
            <a:avLst/>
            <a:gdLst>
              <a:gd name="T0" fmla="*/ 352425 w 954"/>
              <a:gd name="T1" fmla="*/ 276225 h 767"/>
              <a:gd name="T2" fmla="*/ 428625 w 954"/>
              <a:gd name="T3" fmla="*/ 200025 h 767"/>
              <a:gd name="T4" fmla="*/ 452438 w 954"/>
              <a:gd name="T5" fmla="*/ 138113 h 767"/>
              <a:gd name="T6" fmla="*/ 514350 w 954"/>
              <a:gd name="T7" fmla="*/ 42863 h 767"/>
              <a:gd name="T8" fmla="*/ 652463 w 954"/>
              <a:gd name="T9" fmla="*/ 0 h 767"/>
              <a:gd name="T10" fmla="*/ 904875 w 954"/>
              <a:gd name="T11" fmla="*/ 33338 h 767"/>
              <a:gd name="T12" fmla="*/ 909638 w 954"/>
              <a:gd name="T13" fmla="*/ 119063 h 767"/>
              <a:gd name="T14" fmla="*/ 971550 w 954"/>
              <a:gd name="T15" fmla="*/ 161925 h 767"/>
              <a:gd name="T16" fmla="*/ 1033463 w 954"/>
              <a:gd name="T17" fmla="*/ 80963 h 767"/>
              <a:gd name="T18" fmla="*/ 1114425 w 954"/>
              <a:gd name="T19" fmla="*/ 71438 h 767"/>
              <a:gd name="T20" fmla="*/ 1128713 w 954"/>
              <a:gd name="T21" fmla="*/ 47625 h 767"/>
              <a:gd name="T22" fmla="*/ 1190625 w 954"/>
              <a:gd name="T23" fmla="*/ 52388 h 767"/>
              <a:gd name="T24" fmla="*/ 1209675 w 954"/>
              <a:gd name="T25" fmla="*/ 57150 h 767"/>
              <a:gd name="T26" fmla="*/ 1319213 w 954"/>
              <a:gd name="T27" fmla="*/ 47625 h 767"/>
              <a:gd name="T28" fmla="*/ 1385888 w 954"/>
              <a:gd name="T29" fmla="*/ 142875 h 767"/>
              <a:gd name="T30" fmla="*/ 1438275 w 954"/>
              <a:gd name="T31" fmla="*/ 504825 h 767"/>
              <a:gd name="T32" fmla="*/ 1485900 w 954"/>
              <a:gd name="T33" fmla="*/ 604838 h 767"/>
              <a:gd name="T34" fmla="*/ 1400175 w 954"/>
              <a:gd name="T35" fmla="*/ 690563 h 767"/>
              <a:gd name="T36" fmla="*/ 1343025 w 954"/>
              <a:gd name="T37" fmla="*/ 681038 h 767"/>
              <a:gd name="T38" fmla="*/ 1281113 w 954"/>
              <a:gd name="T39" fmla="*/ 700088 h 767"/>
              <a:gd name="T40" fmla="*/ 1281113 w 954"/>
              <a:gd name="T41" fmla="*/ 795338 h 767"/>
              <a:gd name="T42" fmla="*/ 1314450 w 954"/>
              <a:gd name="T43" fmla="*/ 828675 h 767"/>
              <a:gd name="T44" fmla="*/ 1285875 w 954"/>
              <a:gd name="T45" fmla="*/ 1033463 h 767"/>
              <a:gd name="T46" fmla="*/ 1219200 w 954"/>
              <a:gd name="T47" fmla="*/ 995363 h 767"/>
              <a:gd name="T48" fmla="*/ 1119188 w 954"/>
              <a:gd name="T49" fmla="*/ 947738 h 767"/>
              <a:gd name="T50" fmla="*/ 1038225 w 954"/>
              <a:gd name="T51" fmla="*/ 823913 h 767"/>
              <a:gd name="T52" fmla="*/ 976313 w 954"/>
              <a:gd name="T53" fmla="*/ 842963 h 767"/>
              <a:gd name="T54" fmla="*/ 919163 w 954"/>
              <a:gd name="T55" fmla="*/ 857250 h 767"/>
              <a:gd name="T56" fmla="*/ 814388 w 954"/>
              <a:gd name="T57" fmla="*/ 1042988 h 767"/>
              <a:gd name="T58" fmla="*/ 771525 w 954"/>
              <a:gd name="T59" fmla="*/ 1119188 h 767"/>
              <a:gd name="T60" fmla="*/ 671513 w 954"/>
              <a:gd name="T61" fmla="*/ 1057275 h 767"/>
              <a:gd name="T62" fmla="*/ 595313 w 954"/>
              <a:gd name="T63" fmla="*/ 952500 h 767"/>
              <a:gd name="T64" fmla="*/ 566738 w 954"/>
              <a:gd name="T65" fmla="*/ 985838 h 767"/>
              <a:gd name="T66" fmla="*/ 538163 w 954"/>
              <a:gd name="T67" fmla="*/ 1162050 h 767"/>
              <a:gd name="T68" fmla="*/ 566738 w 954"/>
              <a:gd name="T69" fmla="*/ 1081088 h 767"/>
              <a:gd name="T70" fmla="*/ 461963 w 954"/>
              <a:gd name="T71" fmla="*/ 995363 h 767"/>
              <a:gd name="T72" fmla="*/ 366713 w 954"/>
              <a:gd name="T73" fmla="*/ 947738 h 767"/>
              <a:gd name="T74" fmla="*/ 290513 w 954"/>
              <a:gd name="T75" fmla="*/ 1019175 h 767"/>
              <a:gd name="T76" fmla="*/ 157163 w 954"/>
              <a:gd name="T77" fmla="*/ 1209675 h 767"/>
              <a:gd name="T78" fmla="*/ 4763 w 954"/>
              <a:gd name="T79" fmla="*/ 1147763 h 767"/>
              <a:gd name="T80" fmla="*/ 19050 w 954"/>
              <a:gd name="T81" fmla="*/ 1038225 h 767"/>
              <a:gd name="T82" fmla="*/ 52388 w 954"/>
              <a:gd name="T83" fmla="*/ 947738 h 767"/>
              <a:gd name="T84" fmla="*/ 176213 w 954"/>
              <a:gd name="T85" fmla="*/ 842963 h 767"/>
              <a:gd name="T86" fmla="*/ 142875 w 954"/>
              <a:gd name="T87" fmla="*/ 771525 h 767"/>
              <a:gd name="T88" fmla="*/ 176213 w 954"/>
              <a:gd name="T89" fmla="*/ 747713 h 767"/>
              <a:gd name="T90" fmla="*/ 276225 w 954"/>
              <a:gd name="T91" fmla="*/ 661988 h 767"/>
              <a:gd name="T92" fmla="*/ 290513 w 954"/>
              <a:gd name="T93" fmla="*/ 609600 h 767"/>
              <a:gd name="T94" fmla="*/ 357188 w 954"/>
              <a:gd name="T95" fmla="*/ 533400 h 767"/>
              <a:gd name="T96" fmla="*/ 461963 w 954"/>
              <a:gd name="T97" fmla="*/ 523875 h 767"/>
              <a:gd name="T98" fmla="*/ 385762 w 954"/>
              <a:gd name="T99" fmla="*/ 400050 h 767"/>
              <a:gd name="T100" fmla="*/ 338138 w 954"/>
              <a:gd name="T101" fmla="*/ 409575 h 7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54"/>
              <a:gd name="T154" fmla="*/ 0 h 767"/>
              <a:gd name="T155" fmla="*/ 954 w 954"/>
              <a:gd name="T156" fmla="*/ 767 h 7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54" h="767">
                <a:moveTo>
                  <a:pt x="213" y="258"/>
                </a:moveTo>
                <a:cubicBezTo>
                  <a:pt x="210" y="234"/>
                  <a:pt x="194" y="183"/>
                  <a:pt x="222" y="174"/>
                </a:cubicBezTo>
                <a:cubicBezTo>
                  <a:pt x="226" y="157"/>
                  <a:pt x="237" y="152"/>
                  <a:pt x="252" y="147"/>
                </a:cubicBezTo>
                <a:cubicBezTo>
                  <a:pt x="259" y="136"/>
                  <a:pt x="264" y="137"/>
                  <a:pt x="270" y="126"/>
                </a:cubicBezTo>
                <a:cubicBezTo>
                  <a:pt x="274" y="120"/>
                  <a:pt x="282" y="108"/>
                  <a:pt x="282" y="108"/>
                </a:cubicBezTo>
                <a:cubicBezTo>
                  <a:pt x="283" y="101"/>
                  <a:pt x="281" y="93"/>
                  <a:pt x="285" y="87"/>
                </a:cubicBezTo>
                <a:cubicBezTo>
                  <a:pt x="289" y="82"/>
                  <a:pt x="303" y="81"/>
                  <a:pt x="303" y="81"/>
                </a:cubicBezTo>
                <a:cubicBezTo>
                  <a:pt x="314" y="65"/>
                  <a:pt x="301" y="30"/>
                  <a:pt x="324" y="27"/>
                </a:cubicBezTo>
                <a:cubicBezTo>
                  <a:pt x="335" y="25"/>
                  <a:pt x="346" y="25"/>
                  <a:pt x="357" y="24"/>
                </a:cubicBezTo>
                <a:cubicBezTo>
                  <a:pt x="375" y="12"/>
                  <a:pt x="389" y="4"/>
                  <a:pt x="411" y="0"/>
                </a:cubicBezTo>
                <a:cubicBezTo>
                  <a:pt x="485" y="2"/>
                  <a:pt x="487" y="2"/>
                  <a:pt x="537" y="9"/>
                </a:cubicBezTo>
                <a:cubicBezTo>
                  <a:pt x="548" y="16"/>
                  <a:pt x="558" y="17"/>
                  <a:pt x="570" y="21"/>
                </a:cubicBezTo>
                <a:cubicBezTo>
                  <a:pt x="577" y="31"/>
                  <a:pt x="584" y="37"/>
                  <a:pt x="588" y="48"/>
                </a:cubicBezTo>
                <a:cubicBezTo>
                  <a:pt x="585" y="58"/>
                  <a:pt x="573" y="75"/>
                  <a:pt x="573" y="75"/>
                </a:cubicBezTo>
                <a:cubicBezTo>
                  <a:pt x="569" y="92"/>
                  <a:pt x="567" y="96"/>
                  <a:pt x="570" y="114"/>
                </a:cubicBezTo>
                <a:cubicBezTo>
                  <a:pt x="586" y="110"/>
                  <a:pt x="594" y="105"/>
                  <a:pt x="612" y="102"/>
                </a:cubicBezTo>
                <a:cubicBezTo>
                  <a:pt x="614" y="84"/>
                  <a:pt x="612" y="61"/>
                  <a:pt x="633" y="75"/>
                </a:cubicBezTo>
                <a:cubicBezTo>
                  <a:pt x="663" y="72"/>
                  <a:pt x="666" y="73"/>
                  <a:pt x="651" y="51"/>
                </a:cubicBezTo>
                <a:cubicBezTo>
                  <a:pt x="663" y="43"/>
                  <a:pt x="666" y="46"/>
                  <a:pt x="678" y="54"/>
                </a:cubicBezTo>
                <a:cubicBezTo>
                  <a:pt x="685" y="75"/>
                  <a:pt x="733" y="65"/>
                  <a:pt x="702" y="45"/>
                </a:cubicBezTo>
                <a:cubicBezTo>
                  <a:pt x="701" y="41"/>
                  <a:pt x="694" y="28"/>
                  <a:pt x="702" y="24"/>
                </a:cubicBezTo>
                <a:cubicBezTo>
                  <a:pt x="705" y="22"/>
                  <a:pt x="708" y="29"/>
                  <a:pt x="711" y="30"/>
                </a:cubicBezTo>
                <a:cubicBezTo>
                  <a:pt x="717" y="33"/>
                  <a:pt x="729" y="36"/>
                  <a:pt x="729" y="36"/>
                </a:cubicBezTo>
                <a:cubicBezTo>
                  <a:pt x="736" y="35"/>
                  <a:pt x="743" y="35"/>
                  <a:pt x="750" y="33"/>
                </a:cubicBezTo>
                <a:cubicBezTo>
                  <a:pt x="753" y="32"/>
                  <a:pt x="756" y="26"/>
                  <a:pt x="759" y="27"/>
                </a:cubicBezTo>
                <a:cubicBezTo>
                  <a:pt x="762" y="28"/>
                  <a:pt x="760" y="34"/>
                  <a:pt x="762" y="36"/>
                </a:cubicBezTo>
                <a:cubicBezTo>
                  <a:pt x="764" y="38"/>
                  <a:pt x="768" y="38"/>
                  <a:pt x="771" y="39"/>
                </a:cubicBezTo>
                <a:cubicBezTo>
                  <a:pt x="808" y="34"/>
                  <a:pt x="790" y="26"/>
                  <a:pt x="831" y="30"/>
                </a:cubicBezTo>
                <a:cubicBezTo>
                  <a:pt x="834" y="45"/>
                  <a:pt x="843" y="58"/>
                  <a:pt x="858" y="63"/>
                </a:cubicBezTo>
                <a:cubicBezTo>
                  <a:pt x="861" y="73"/>
                  <a:pt x="873" y="90"/>
                  <a:pt x="873" y="90"/>
                </a:cubicBezTo>
                <a:cubicBezTo>
                  <a:pt x="875" y="142"/>
                  <a:pt x="878" y="189"/>
                  <a:pt x="882" y="240"/>
                </a:cubicBezTo>
                <a:cubicBezTo>
                  <a:pt x="885" y="276"/>
                  <a:pt x="877" y="298"/>
                  <a:pt x="906" y="318"/>
                </a:cubicBezTo>
                <a:cubicBezTo>
                  <a:pt x="912" y="336"/>
                  <a:pt x="919" y="347"/>
                  <a:pt x="930" y="363"/>
                </a:cubicBezTo>
                <a:cubicBezTo>
                  <a:pt x="934" y="368"/>
                  <a:pt x="932" y="376"/>
                  <a:pt x="936" y="381"/>
                </a:cubicBezTo>
                <a:cubicBezTo>
                  <a:pt x="941" y="389"/>
                  <a:pt x="948" y="408"/>
                  <a:pt x="948" y="408"/>
                </a:cubicBezTo>
                <a:cubicBezTo>
                  <a:pt x="942" y="457"/>
                  <a:pt x="954" y="422"/>
                  <a:pt x="882" y="435"/>
                </a:cubicBezTo>
                <a:cubicBezTo>
                  <a:pt x="876" y="436"/>
                  <a:pt x="875" y="445"/>
                  <a:pt x="870" y="447"/>
                </a:cubicBezTo>
                <a:cubicBezTo>
                  <a:pt x="863" y="437"/>
                  <a:pt x="858" y="433"/>
                  <a:pt x="846" y="429"/>
                </a:cubicBezTo>
                <a:cubicBezTo>
                  <a:pt x="834" y="430"/>
                  <a:pt x="822" y="428"/>
                  <a:pt x="810" y="432"/>
                </a:cubicBezTo>
                <a:cubicBezTo>
                  <a:pt x="807" y="433"/>
                  <a:pt x="809" y="438"/>
                  <a:pt x="807" y="441"/>
                </a:cubicBezTo>
                <a:cubicBezTo>
                  <a:pt x="801" y="452"/>
                  <a:pt x="792" y="468"/>
                  <a:pt x="783" y="477"/>
                </a:cubicBezTo>
                <a:cubicBezTo>
                  <a:pt x="789" y="516"/>
                  <a:pt x="777" y="486"/>
                  <a:pt x="807" y="501"/>
                </a:cubicBezTo>
                <a:cubicBezTo>
                  <a:pt x="810" y="502"/>
                  <a:pt x="808" y="508"/>
                  <a:pt x="810" y="510"/>
                </a:cubicBezTo>
                <a:cubicBezTo>
                  <a:pt x="815" y="515"/>
                  <a:pt x="828" y="522"/>
                  <a:pt x="828" y="522"/>
                </a:cubicBezTo>
                <a:cubicBezTo>
                  <a:pt x="824" y="546"/>
                  <a:pt x="814" y="543"/>
                  <a:pt x="807" y="564"/>
                </a:cubicBezTo>
                <a:cubicBezTo>
                  <a:pt x="808" y="576"/>
                  <a:pt x="816" y="628"/>
                  <a:pt x="810" y="651"/>
                </a:cubicBezTo>
                <a:cubicBezTo>
                  <a:pt x="799" y="650"/>
                  <a:pt x="786" y="652"/>
                  <a:pt x="777" y="645"/>
                </a:cubicBezTo>
                <a:cubicBezTo>
                  <a:pt x="772" y="641"/>
                  <a:pt x="773" y="631"/>
                  <a:pt x="768" y="627"/>
                </a:cubicBezTo>
                <a:cubicBezTo>
                  <a:pt x="757" y="619"/>
                  <a:pt x="743" y="616"/>
                  <a:pt x="732" y="609"/>
                </a:cubicBezTo>
                <a:cubicBezTo>
                  <a:pt x="718" y="599"/>
                  <a:pt x="726" y="604"/>
                  <a:pt x="705" y="597"/>
                </a:cubicBezTo>
                <a:cubicBezTo>
                  <a:pt x="702" y="596"/>
                  <a:pt x="696" y="594"/>
                  <a:pt x="696" y="594"/>
                </a:cubicBezTo>
                <a:cubicBezTo>
                  <a:pt x="671" y="569"/>
                  <a:pt x="686" y="540"/>
                  <a:pt x="654" y="519"/>
                </a:cubicBezTo>
                <a:cubicBezTo>
                  <a:pt x="643" y="520"/>
                  <a:pt x="632" y="519"/>
                  <a:pt x="621" y="522"/>
                </a:cubicBezTo>
                <a:cubicBezTo>
                  <a:pt x="618" y="523"/>
                  <a:pt x="618" y="528"/>
                  <a:pt x="615" y="531"/>
                </a:cubicBezTo>
                <a:cubicBezTo>
                  <a:pt x="612" y="534"/>
                  <a:pt x="609" y="536"/>
                  <a:pt x="606" y="537"/>
                </a:cubicBezTo>
                <a:cubicBezTo>
                  <a:pt x="597" y="539"/>
                  <a:pt x="588" y="539"/>
                  <a:pt x="579" y="540"/>
                </a:cubicBezTo>
                <a:cubicBezTo>
                  <a:pt x="567" y="558"/>
                  <a:pt x="563" y="577"/>
                  <a:pt x="552" y="594"/>
                </a:cubicBezTo>
                <a:cubicBezTo>
                  <a:pt x="549" y="627"/>
                  <a:pt x="547" y="651"/>
                  <a:pt x="513" y="657"/>
                </a:cubicBezTo>
                <a:cubicBezTo>
                  <a:pt x="506" y="667"/>
                  <a:pt x="501" y="671"/>
                  <a:pt x="489" y="675"/>
                </a:cubicBezTo>
                <a:cubicBezTo>
                  <a:pt x="497" y="688"/>
                  <a:pt x="494" y="693"/>
                  <a:pt x="486" y="705"/>
                </a:cubicBezTo>
                <a:cubicBezTo>
                  <a:pt x="483" y="729"/>
                  <a:pt x="482" y="739"/>
                  <a:pt x="459" y="747"/>
                </a:cubicBezTo>
                <a:cubicBezTo>
                  <a:pt x="450" y="719"/>
                  <a:pt x="440" y="691"/>
                  <a:pt x="423" y="666"/>
                </a:cubicBezTo>
                <a:cubicBezTo>
                  <a:pt x="419" y="661"/>
                  <a:pt x="419" y="654"/>
                  <a:pt x="417" y="648"/>
                </a:cubicBezTo>
                <a:cubicBezTo>
                  <a:pt x="410" y="627"/>
                  <a:pt x="392" y="612"/>
                  <a:pt x="375" y="600"/>
                </a:cubicBezTo>
                <a:cubicBezTo>
                  <a:pt x="359" y="590"/>
                  <a:pt x="356" y="576"/>
                  <a:pt x="339" y="570"/>
                </a:cubicBezTo>
                <a:cubicBezTo>
                  <a:pt x="310" y="580"/>
                  <a:pt x="344" y="612"/>
                  <a:pt x="357" y="621"/>
                </a:cubicBezTo>
                <a:cubicBezTo>
                  <a:pt x="361" y="633"/>
                  <a:pt x="369" y="636"/>
                  <a:pt x="378" y="645"/>
                </a:cubicBezTo>
                <a:cubicBezTo>
                  <a:pt x="375" y="704"/>
                  <a:pt x="387" y="716"/>
                  <a:pt x="339" y="732"/>
                </a:cubicBezTo>
                <a:cubicBezTo>
                  <a:pt x="346" y="722"/>
                  <a:pt x="353" y="718"/>
                  <a:pt x="360" y="708"/>
                </a:cubicBezTo>
                <a:cubicBezTo>
                  <a:pt x="359" y="699"/>
                  <a:pt x="361" y="689"/>
                  <a:pt x="357" y="681"/>
                </a:cubicBezTo>
                <a:cubicBezTo>
                  <a:pt x="351" y="670"/>
                  <a:pt x="330" y="668"/>
                  <a:pt x="321" y="660"/>
                </a:cubicBezTo>
                <a:cubicBezTo>
                  <a:pt x="309" y="650"/>
                  <a:pt x="304" y="636"/>
                  <a:pt x="291" y="627"/>
                </a:cubicBezTo>
                <a:cubicBezTo>
                  <a:pt x="286" y="612"/>
                  <a:pt x="286" y="599"/>
                  <a:pt x="270" y="594"/>
                </a:cubicBezTo>
                <a:cubicBezTo>
                  <a:pt x="257" y="595"/>
                  <a:pt x="244" y="594"/>
                  <a:pt x="231" y="597"/>
                </a:cubicBezTo>
                <a:cubicBezTo>
                  <a:pt x="224" y="599"/>
                  <a:pt x="213" y="609"/>
                  <a:pt x="213" y="609"/>
                </a:cubicBezTo>
                <a:cubicBezTo>
                  <a:pt x="203" y="624"/>
                  <a:pt x="198" y="632"/>
                  <a:pt x="183" y="642"/>
                </a:cubicBezTo>
                <a:cubicBezTo>
                  <a:pt x="177" y="659"/>
                  <a:pt x="158" y="667"/>
                  <a:pt x="150" y="684"/>
                </a:cubicBezTo>
                <a:cubicBezTo>
                  <a:pt x="136" y="715"/>
                  <a:pt x="129" y="742"/>
                  <a:pt x="99" y="762"/>
                </a:cubicBezTo>
                <a:cubicBezTo>
                  <a:pt x="17" y="758"/>
                  <a:pt x="49" y="767"/>
                  <a:pt x="9" y="741"/>
                </a:cubicBezTo>
                <a:cubicBezTo>
                  <a:pt x="7" y="735"/>
                  <a:pt x="5" y="729"/>
                  <a:pt x="3" y="723"/>
                </a:cubicBezTo>
                <a:cubicBezTo>
                  <a:pt x="2" y="720"/>
                  <a:pt x="0" y="714"/>
                  <a:pt x="0" y="714"/>
                </a:cubicBezTo>
                <a:cubicBezTo>
                  <a:pt x="3" y="671"/>
                  <a:pt x="3" y="681"/>
                  <a:pt x="12" y="654"/>
                </a:cubicBezTo>
                <a:cubicBezTo>
                  <a:pt x="13" y="637"/>
                  <a:pt x="9" y="619"/>
                  <a:pt x="15" y="603"/>
                </a:cubicBezTo>
                <a:cubicBezTo>
                  <a:pt x="17" y="597"/>
                  <a:pt x="33" y="597"/>
                  <a:pt x="33" y="597"/>
                </a:cubicBezTo>
                <a:cubicBezTo>
                  <a:pt x="61" y="599"/>
                  <a:pt x="76" y="604"/>
                  <a:pt x="102" y="600"/>
                </a:cubicBezTo>
                <a:cubicBezTo>
                  <a:pt x="115" y="562"/>
                  <a:pt x="119" y="608"/>
                  <a:pt x="111" y="531"/>
                </a:cubicBezTo>
                <a:cubicBezTo>
                  <a:pt x="110" y="518"/>
                  <a:pt x="101" y="518"/>
                  <a:pt x="96" y="504"/>
                </a:cubicBezTo>
                <a:cubicBezTo>
                  <a:pt x="94" y="498"/>
                  <a:pt x="90" y="486"/>
                  <a:pt x="90" y="486"/>
                </a:cubicBezTo>
                <a:cubicBezTo>
                  <a:pt x="91" y="483"/>
                  <a:pt x="90" y="479"/>
                  <a:pt x="93" y="477"/>
                </a:cubicBezTo>
                <a:cubicBezTo>
                  <a:pt x="98" y="473"/>
                  <a:pt x="111" y="471"/>
                  <a:pt x="111" y="471"/>
                </a:cubicBezTo>
                <a:cubicBezTo>
                  <a:pt x="119" y="458"/>
                  <a:pt x="147" y="440"/>
                  <a:pt x="162" y="435"/>
                </a:cubicBezTo>
                <a:cubicBezTo>
                  <a:pt x="166" y="429"/>
                  <a:pt x="170" y="423"/>
                  <a:pt x="174" y="417"/>
                </a:cubicBezTo>
                <a:cubicBezTo>
                  <a:pt x="176" y="414"/>
                  <a:pt x="180" y="408"/>
                  <a:pt x="180" y="408"/>
                </a:cubicBezTo>
                <a:cubicBezTo>
                  <a:pt x="181" y="400"/>
                  <a:pt x="180" y="392"/>
                  <a:pt x="183" y="384"/>
                </a:cubicBezTo>
                <a:cubicBezTo>
                  <a:pt x="185" y="377"/>
                  <a:pt x="195" y="366"/>
                  <a:pt x="195" y="366"/>
                </a:cubicBezTo>
                <a:cubicBezTo>
                  <a:pt x="200" y="338"/>
                  <a:pt x="206" y="349"/>
                  <a:pt x="225" y="336"/>
                </a:cubicBezTo>
                <a:cubicBezTo>
                  <a:pt x="233" y="324"/>
                  <a:pt x="235" y="312"/>
                  <a:pt x="243" y="300"/>
                </a:cubicBezTo>
                <a:cubicBezTo>
                  <a:pt x="272" y="306"/>
                  <a:pt x="259" y="324"/>
                  <a:pt x="291" y="330"/>
                </a:cubicBezTo>
                <a:cubicBezTo>
                  <a:pt x="321" y="320"/>
                  <a:pt x="289" y="262"/>
                  <a:pt x="270" y="249"/>
                </a:cubicBezTo>
                <a:cubicBezTo>
                  <a:pt x="261" y="250"/>
                  <a:pt x="252" y="250"/>
                  <a:pt x="243" y="252"/>
                </a:cubicBezTo>
                <a:cubicBezTo>
                  <a:pt x="232" y="255"/>
                  <a:pt x="230" y="266"/>
                  <a:pt x="219" y="270"/>
                </a:cubicBezTo>
                <a:cubicBezTo>
                  <a:pt x="212" y="250"/>
                  <a:pt x="213" y="246"/>
                  <a:pt x="213" y="258"/>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p>
        </p:txBody>
      </p:sp>
      <p:sp>
        <p:nvSpPr>
          <p:cNvPr id="5127" name="Freeform 7"/>
          <p:cNvSpPr/>
          <p:nvPr/>
        </p:nvSpPr>
        <p:spPr bwMode="auto">
          <a:xfrm>
            <a:off x="5901732" y="1338912"/>
            <a:ext cx="142875" cy="273050"/>
          </a:xfrm>
          <a:custGeom>
            <a:avLst/>
            <a:gdLst>
              <a:gd name="T0" fmla="*/ 61913 w 90"/>
              <a:gd name="T1" fmla="*/ 0 h 172"/>
              <a:gd name="T2" fmla="*/ 28575 w 90"/>
              <a:gd name="T3" fmla="*/ 4762 h 172"/>
              <a:gd name="T4" fmla="*/ 19050 w 90"/>
              <a:gd name="T5" fmla="*/ 38100 h 172"/>
              <a:gd name="T6" fmla="*/ 9525 w 90"/>
              <a:gd name="T7" fmla="*/ 66675 h 172"/>
              <a:gd name="T8" fmla="*/ 14288 w 90"/>
              <a:gd name="T9" fmla="*/ 123825 h 172"/>
              <a:gd name="T10" fmla="*/ 33338 w 90"/>
              <a:gd name="T11" fmla="*/ 128588 h 172"/>
              <a:gd name="T12" fmla="*/ 52388 w 90"/>
              <a:gd name="T13" fmla="*/ 261938 h 172"/>
              <a:gd name="T14" fmla="*/ 128588 w 90"/>
              <a:gd name="T15" fmla="*/ 219075 h 172"/>
              <a:gd name="T16" fmla="*/ 128588 w 90"/>
              <a:gd name="T17" fmla="*/ 161925 h 172"/>
              <a:gd name="T18" fmla="*/ 95250 w 90"/>
              <a:gd name="T19" fmla="*/ 76200 h 172"/>
              <a:gd name="T20" fmla="*/ 61913 w 90"/>
              <a:gd name="T21" fmla="*/ 0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72"/>
              <a:gd name="T35" fmla="*/ 90 w 90"/>
              <a:gd name="T36" fmla="*/ 172 h 1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72">
                <a:moveTo>
                  <a:pt x="39" y="0"/>
                </a:moveTo>
                <a:cubicBezTo>
                  <a:pt x="32" y="1"/>
                  <a:pt x="24" y="0"/>
                  <a:pt x="18" y="3"/>
                </a:cubicBezTo>
                <a:cubicBezTo>
                  <a:pt x="11" y="6"/>
                  <a:pt x="14" y="17"/>
                  <a:pt x="12" y="24"/>
                </a:cubicBezTo>
                <a:cubicBezTo>
                  <a:pt x="10" y="30"/>
                  <a:pt x="6" y="42"/>
                  <a:pt x="6" y="42"/>
                </a:cubicBezTo>
                <a:cubicBezTo>
                  <a:pt x="7" y="54"/>
                  <a:pt x="5" y="67"/>
                  <a:pt x="9" y="78"/>
                </a:cubicBezTo>
                <a:cubicBezTo>
                  <a:pt x="10" y="82"/>
                  <a:pt x="20" y="77"/>
                  <a:pt x="21" y="81"/>
                </a:cubicBezTo>
                <a:cubicBezTo>
                  <a:pt x="38" y="172"/>
                  <a:pt x="0" y="143"/>
                  <a:pt x="33" y="165"/>
                </a:cubicBezTo>
                <a:cubicBezTo>
                  <a:pt x="90" y="160"/>
                  <a:pt x="55" y="164"/>
                  <a:pt x="81" y="138"/>
                </a:cubicBezTo>
                <a:cubicBezTo>
                  <a:pt x="86" y="122"/>
                  <a:pt x="86" y="127"/>
                  <a:pt x="81" y="102"/>
                </a:cubicBezTo>
                <a:cubicBezTo>
                  <a:pt x="77" y="83"/>
                  <a:pt x="68" y="65"/>
                  <a:pt x="60" y="48"/>
                </a:cubicBezTo>
                <a:cubicBezTo>
                  <a:pt x="51" y="30"/>
                  <a:pt x="54" y="15"/>
                  <a:pt x="39" y="0"/>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p>
        </p:txBody>
      </p:sp>
      <p:sp>
        <p:nvSpPr>
          <p:cNvPr id="5128" name="Freeform 8"/>
          <p:cNvSpPr/>
          <p:nvPr/>
        </p:nvSpPr>
        <p:spPr bwMode="auto">
          <a:xfrm>
            <a:off x="5804428" y="1457848"/>
            <a:ext cx="73020" cy="144117"/>
          </a:xfrm>
          <a:custGeom>
            <a:avLst/>
            <a:gdLst>
              <a:gd name="T0" fmla="*/ 87312 w 67"/>
              <a:gd name="T1" fmla="*/ 0 h 102"/>
              <a:gd name="T2" fmla="*/ 58737 w 67"/>
              <a:gd name="T3" fmla="*/ 4763 h 102"/>
              <a:gd name="T4" fmla="*/ 49212 w 67"/>
              <a:gd name="T5" fmla="*/ 19050 h 102"/>
              <a:gd name="T6" fmla="*/ 20637 w 67"/>
              <a:gd name="T7" fmla="*/ 28575 h 102"/>
              <a:gd name="T8" fmla="*/ 15875 w 67"/>
              <a:gd name="T9" fmla="*/ 161925 h 102"/>
              <a:gd name="T10" fmla="*/ 77787 w 67"/>
              <a:gd name="T11" fmla="*/ 142875 h 102"/>
              <a:gd name="T12" fmla="*/ 82550 w 67"/>
              <a:gd name="T13" fmla="*/ 123825 h 102"/>
              <a:gd name="T14" fmla="*/ 96837 w 67"/>
              <a:gd name="T15" fmla="*/ 114300 h 102"/>
              <a:gd name="T16" fmla="*/ 106362 w 67"/>
              <a:gd name="T17" fmla="*/ 52388 h 102"/>
              <a:gd name="T18" fmla="*/ 87312 w 67"/>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102"/>
              <a:gd name="T32" fmla="*/ 67 w 67"/>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102">
                <a:moveTo>
                  <a:pt x="55" y="0"/>
                </a:moveTo>
                <a:cubicBezTo>
                  <a:pt x="49" y="1"/>
                  <a:pt x="42" y="0"/>
                  <a:pt x="37" y="3"/>
                </a:cubicBezTo>
                <a:cubicBezTo>
                  <a:pt x="34" y="5"/>
                  <a:pt x="34" y="10"/>
                  <a:pt x="31" y="12"/>
                </a:cubicBezTo>
                <a:cubicBezTo>
                  <a:pt x="26" y="15"/>
                  <a:pt x="13" y="18"/>
                  <a:pt x="13" y="18"/>
                </a:cubicBezTo>
                <a:cubicBezTo>
                  <a:pt x="0" y="57"/>
                  <a:pt x="7" y="30"/>
                  <a:pt x="10" y="102"/>
                </a:cubicBezTo>
                <a:cubicBezTo>
                  <a:pt x="28" y="99"/>
                  <a:pt x="33" y="95"/>
                  <a:pt x="49" y="90"/>
                </a:cubicBezTo>
                <a:cubicBezTo>
                  <a:pt x="50" y="86"/>
                  <a:pt x="50" y="81"/>
                  <a:pt x="52" y="78"/>
                </a:cubicBezTo>
                <a:cubicBezTo>
                  <a:pt x="54" y="75"/>
                  <a:pt x="60" y="75"/>
                  <a:pt x="61" y="72"/>
                </a:cubicBezTo>
                <a:cubicBezTo>
                  <a:pt x="65" y="60"/>
                  <a:pt x="63" y="45"/>
                  <a:pt x="67" y="33"/>
                </a:cubicBezTo>
                <a:cubicBezTo>
                  <a:pt x="63" y="26"/>
                  <a:pt x="50" y="5"/>
                  <a:pt x="55" y="0"/>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p>
        </p:txBody>
      </p:sp>
      <p:sp>
        <p:nvSpPr>
          <p:cNvPr id="5129" name="Freeform 9"/>
          <p:cNvSpPr/>
          <p:nvPr/>
        </p:nvSpPr>
        <p:spPr bwMode="auto">
          <a:xfrm>
            <a:off x="5590652" y="1066801"/>
            <a:ext cx="236556" cy="152399"/>
          </a:xfrm>
          <a:custGeom>
            <a:avLst/>
            <a:gdLst>
              <a:gd name="T0" fmla="*/ 171450 w 108"/>
              <a:gd name="T1" fmla="*/ 41275 h 66"/>
              <a:gd name="T2" fmla="*/ 90487 w 108"/>
              <a:gd name="T3" fmla="*/ 12700 h 66"/>
              <a:gd name="T4" fmla="*/ 61913 w 108"/>
              <a:gd name="T5" fmla="*/ 3175 h 66"/>
              <a:gd name="T6" fmla="*/ 23812 w 108"/>
              <a:gd name="T7" fmla="*/ 7937 h 66"/>
              <a:gd name="T8" fmla="*/ 0 w 108"/>
              <a:gd name="T9" fmla="*/ 65087 h 66"/>
              <a:gd name="T10" fmla="*/ 42863 w 108"/>
              <a:gd name="T11" fmla="*/ 93662 h 66"/>
              <a:gd name="T12" fmla="*/ 171450 w 108"/>
              <a:gd name="T13" fmla="*/ 41275 h 66"/>
              <a:gd name="T14" fmla="*/ 0 60000 65536"/>
              <a:gd name="T15" fmla="*/ 0 60000 65536"/>
              <a:gd name="T16" fmla="*/ 0 60000 65536"/>
              <a:gd name="T17" fmla="*/ 0 60000 65536"/>
              <a:gd name="T18" fmla="*/ 0 60000 65536"/>
              <a:gd name="T19" fmla="*/ 0 60000 65536"/>
              <a:gd name="T20" fmla="*/ 0 60000 65536"/>
              <a:gd name="T21" fmla="*/ 0 w 108"/>
              <a:gd name="T22" fmla="*/ 0 h 66"/>
              <a:gd name="T23" fmla="*/ 108 w 108"/>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66">
                <a:moveTo>
                  <a:pt x="108" y="26"/>
                </a:moveTo>
                <a:cubicBezTo>
                  <a:pt x="91" y="20"/>
                  <a:pt x="75" y="14"/>
                  <a:pt x="57" y="8"/>
                </a:cubicBezTo>
                <a:cubicBezTo>
                  <a:pt x="51" y="6"/>
                  <a:pt x="39" y="2"/>
                  <a:pt x="39" y="2"/>
                </a:cubicBezTo>
                <a:cubicBezTo>
                  <a:pt x="31" y="3"/>
                  <a:pt x="22" y="0"/>
                  <a:pt x="15" y="5"/>
                </a:cubicBezTo>
                <a:cubicBezTo>
                  <a:pt x="15" y="5"/>
                  <a:pt x="1" y="38"/>
                  <a:pt x="0" y="41"/>
                </a:cubicBezTo>
                <a:cubicBezTo>
                  <a:pt x="9" y="50"/>
                  <a:pt x="17" y="52"/>
                  <a:pt x="27" y="59"/>
                </a:cubicBezTo>
                <a:cubicBezTo>
                  <a:pt x="68" y="57"/>
                  <a:pt x="101" y="66"/>
                  <a:pt x="108" y="26"/>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p>
        </p:txBody>
      </p:sp>
      <p:sp>
        <p:nvSpPr>
          <p:cNvPr id="5132" name="Freeform 12"/>
          <p:cNvSpPr/>
          <p:nvPr/>
        </p:nvSpPr>
        <p:spPr bwMode="auto">
          <a:xfrm>
            <a:off x="6202344" y="1918206"/>
            <a:ext cx="53975" cy="95250"/>
          </a:xfrm>
          <a:custGeom>
            <a:avLst/>
            <a:gdLst>
              <a:gd name="T0" fmla="*/ 28575 w 34"/>
              <a:gd name="T1" fmla="*/ 0 h 60"/>
              <a:gd name="T2" fmla="*/ 0 w 34"/>
              <a:gd name="T3" fmla="*/ 57150 h 60"/>
              <a:gd name="T4" fmla="*/ 4762 w 34"/>
              <a:gd name="T5" fmla="*/ 76200 h 60"/>
              <a:gd name="T6" fmla="*/ 33337 w 34"/>
              <a:gd name="T7" fmla="*/ 95250 h 60"/>
              <a:gd name="T8" fmla="*/ 52388 w 34"/>
              <a:gd name="T9" fmla="*/ 52388 h 60"/>
              <a:gd name="T10" fmla="*/ 42862 w 34"/>
              <a:gd name="T11" fmla="*/ 4763 h 60"/>
              <a:gd name="T12" fmla="*/ 28575 w 34"/>
              <a:gd name="T13" fmla="*/ 0 h 60"/>
              <a:gd name="T14" fmla="*/ 0 60000 65536"/>
              <a:gd name="T15" fmla="*/ 0 60000 65536"/>
              <a:gd name="T16" fmla="*/ 0 60000 65536"/>
              <a:gd name="T17" fmla="*/ 0 60000 65536"/>
              <a:gd name="T18" fmla="*/ 0 60000 65536"/>
              <a:gd name="T19" fmla="*/ 0 60000 65536"/>
              <a:gd name="T20" fmla="*/ 0 60000 65536"/>
              <a:gd name="T21" fmla="*/ 0 w 34"/>
              <a:gd name="T22" fmla="*/ 0 h 60"/>
              <a:gd name="T23" fmla="*/ 34 w 34"/>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60">
                <a:moveTo>
                  <a:pt x="18" y="0"/>
                </a:moveTo>
                <a:cubicBezTo>
                  <a:pt x="11" y="11"/>
                  <a:pt x="4" y="24"/>
                  <a:pt x="0" y="36"/>
                </a:cubicBezTo>
                <a:cubicBezTo>
                  <a:pt x="1" y="40"/>
                  <a:pt x="0" y="45"/>
                  <a:pt x="3" y="48"/>
                </a:cubicBezTo>
                <a:cubicBezTo>
                  <a:pt x="8" y="53"/>
                  <a:pt x="21" y="60"/>
                  <a:pt x="21" y="60"/>
                </a:cubicBezTo>
                <a:cubicBezTo>
                  <a:pt x="28" y="39"/>
                  <a:pt x="23" y="47"/>
                  <a:pt x="33" y="33"/>
                </a:cubicBezTo>
                <a:cubicBezTo>
                  <a:pt x="32" y="23"/>
                  <a:pt x="34" y="10"/>
                  <a:pt x="27" y="3"/>
                </a:cubicBezTo>
                <a:cubicBezTo>
                  <a:pt x="25" y="1"/>
                  <a:pt x="18" y="0"/>
                  <a:pt x="18" y="0"/>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p>
        </p:txBody>
      </p:sp>
      <p:sp>
        <p:nvSpPr>
          <p:cNvPr id="5133" name="Freeform 13"/>
          <p:cNvSpPr/>
          <p:nvPr/>
        </p:nvSpPr>
        <p:spPr bwMode="auto">
          <a:xfrm>
            <a:off x="6994470" y="772048"/>
            <a:ext cx="182562" cy="195262"/>
          </a:xfrm>
          <a:custGeom>
            <a:avLst/>
            <a:gdLst>
              <a:gd name="T0" fmla="*/ 169862 w 115"/>
              <a:gd name="T1" fmla="*/ 0 h 123"/>
              <a:gd name="T2" fmla="*/ 74612 w 115"/>
              <a:gd name="T3" fmla="*/ 19050 h 123"/>
              <a:gd name="T4" fmla="*/ 22225 w 115"/>
              <a:gd name="T5" fmla="*/ 80962 h 123"/>
              <a:gd name="T6" fmla="*/ 17462 w 115"/>
              <a:gd name="T7" fmla="*/ 161925 h 123"/>
              <a:gd name="T8" fmla="*/ 50800 w 115"/>
              <a:gd name="T9" fmla="*/ 166687 h 123"/>
              <a:gd name="T10" fmla="*/ 122237 w 115"/>
              <a:gd name="T11" fmla="*/ 176212 h 123"/>
              <a:gd name="T12" fmla="*/ 112712 w 115"/>
              <a:gd name="T13" fmla="*/ 161925 h 123"/>
              <a:gd name="T14" fmla="*/ 69850 w 115"/>
              <a:gd name="T15" fmla="*/ 142875 h 123"/>
              <a:gd name="T16" fmla="*/ 74612 w 115"/>
              <a:gd name="T17" fmla="*/ 95250 h 123"/>
              <a:gd name="T18" fmla="*/ 131762 w 115"/>
              <a:gd name="T19" fmla="*/ 66675 h 123"/>
              <a:gd name="T20" fmla="*/ 174625 w 115"/>
              <a:gd name="T21" fmla="*/ 42862 h 123"/>
              <a:gd name="T22" fmla="*/ 169862 w 115"/>
              <a:gd name="T23" fmla="*/ 0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123"/>
              <a:gd name="T38" fmla="*/ 115 w 115"/>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123">
                <a:moveTo>
                  <a:pt x="107" y="0"/>
                </a:moveTo>
                <a:cubicBezTo>
                  <a:pt x="85" y="5"/>
                  <a:pt x="70" y="9"/>
                  <a:pt x="47" y="12"/>
                </a:cubicBezTo>
                <a:cubicBezTo>
                  <a:pt x="33" y="26"/>
                  <a:pt x="33" y="46"/>
                  <a:pt x="14" y="51"/>
                </a:cubicBezTo>
                <a:cubicBezTo>
                  <a:pt x="9" y="67"/>
                  <a:pt x="0" y="85"/>
                  <a:pt x="11" y="102"/>
                </a:cubicBezTo>
                <a:cubicBezTo>
                  <a:pt x="15" y="108"/>
                  <a:pt x="25" y="104"/>
                  <a:pt x="32" y="105"/>
                </a:cubicBezTo>
                <a:cubicBezTo>
                  <a:pt x="46" y="119"/>
                  <a:pt x="46" y="123"/>
                  <a:pt x="77" y="111"/>
                </a:cubicBezTo>
                <a:cubicBezTo>
                  <a:pt x="80" y="110"/>
                  <a:pt x="74" y="105"/>
                  <a:pt x="71" y="102"/>
                </a:cubicBezTo>
                <a:cubicBezTo>
                  <a:pt x="64" y="95"/>
                  <a:pt x="44" y="90"/>
                  <a:pt x="44" y="90"/>
                </a:cubicBezTo>
                <a:cubicBezTo>
                  <a:pt x="45" y="80"/>
                  <a:pt x="44" y="70"/>
                  <a:pt x="47" y="60"/>
                </a:cubicBezTo>
                <a:cubicBezTo>
                  <a:pt x="50" y="52"/>
                  <a:pt x="74" y="48"/>
                  <a:pt x="83" y="42"/>
                </a:cubicBezTo>
                <a:cubicBezTo>
                  <a:pt x="88" y="28"/>
                  <a:pt x="97" y="31"/>
                  <a:pt x="110" y="27"/>
                </a:cubicBezTo>
                <a:cubicBezTo>
                  <a:pt x="113" y="17"/>
                  <a:pt x="115" y="8"/>
                  <a:pt x="107" y="0"/>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p>
        </p:txBody>
      </p:sp>
      <p:sp>
        <p:nvSpPr>
          <p:cNvPr id="5134" name="Freeform 14"/>
          <p:cNvSpPr/>
          <p:nvPr/>
        </p:nvSpPr>
        <p:spPr bwMode="auto">
          <a:xfrm>
            <a:off x="6348413" y="1817689"/>
            <a:ext cx="42862" cy="60325"/>
          </a:xfrm>
          <a:custGeom>
            <a:avLst/>
            <a:gdLst>
              <a:gd name="T0" fmla="*/ 33337 w 27"/>
              <a:gd name="T1" fmla="*/ 1588 h 38"/>
              <a:gd name="T2" fmla="*/ 9525 w 27"/>
              <a:gd name="T3" fmla="*/ 6350 h 38"/>
              <a:gd name="T4" fmla="*/ 0 w 27"/>
              <a:gd name="T5" fmla="*/ 34925 h 38"/>
              <a:gd name="T6" fmla="*/ 42862 w 27"/>
              <a:gd name="T7" fmla="*/ 53975 h 38"/>
              <a:gd name="T8" fmla="*/ 33337 w 27"/>
              <a:gd name="T9" fmla="*/ 1588 h 38"/>
              <a:gd name="T10" fmla="*/ 0 60000 65536"/>
              <a:gd name="T11" fmla="*/ 0 60000 65536"/>
              <a:gd name="T12" fmla="*/ 0 60000 65536"/>
              <a:gd name="T13" fmla="*/ 0 60000 65536"/>
              <a:gd name="T14" fmla="*/ 0 60000 65536"/>
              <a:gd name="T15" fmla="*/ 0 w 27"/>
              <a:gd name="T16" fmla="*/ 0 h 38"/>
              <a:gd name="T17" fmla="*/ 27 w 27"/>
              <a:gd name="T18" fmla="*/ 38 h 38"/>
            </a:gdLst>
            <a:ahLst/>
            <a:cxnLst>
              <a:cxn ang="T10">
                <a:pos x="T0" y="T1"/>
              </a:cxn>
              <a:cxn ang="T11">
                <a:pos x="T2" y="T3"/>
              </a:cxn>
              <a:cxn ang="T12">
                <a:pos x="T4" y="T5"/>
              </a:cxn>
              <a:cxn ang="T13">
                <a:pos x="T6" y="T7"/>
              </a:cxn>
              <a:cxn ang="T14">
                <a:pos x="T8" y="T9"/>
              </a:cxn>
            </a:cxnLst>
            <a:rect l="T15" t="T16" r="T17" b="T18"/>
            <a:pathLst>
              <a:path w="27" h="38">
                <a:moveTo>
                  <a:pt x="21" y="1"/>
                </a:moveTo>
                <a:cubicBezTo>
                  <a:pt x="16" y="2"/>
                  <a:pt x="10" y="0"/>
                  <a:pt x="6" y="4"/>
                </a:cubicBezTo>
                <a:cubicBezTo>
                  <a:pt x="2" y="8"/>
                  <a:pt x="0" y="22"/>
                  <a:pt x="0" y="22"/>
                </a:cubicBezTo>
                <a:cubicBezTo>
                  <a:pt x="5" y="38"/>
                  <a:pt x="11" y="37"/>
                  <a:pt x="27" y="34"/>
                </a:cubicBezTo>
                <a:cubicBezTo>
                  <a:pt x="24" y="7"/>
                  <a:pt x="27" y="18"/>
                  <a:pt x="21" y="1"/>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p>
        </p:txBody>
      </p:sp>
      <p:sp>
        <p:nvSpPr>
          <p:cNvPr id="2" name="TextBox 1"/>
          <p:cNvSpPr txBox="1"/>
          <p:nvPr/>
        </p:nvSpPr>
        <p:spPr>
          <a:xfrm>
            <a:off x="2514600" y="6324600"/>
            <a:ext cx="8001000" cy="400110"/>
          </a:xfrm>
          <a:prstGeom prst="rect">
            <a:avLst/>
          </a:prstGeom>
          <a:noFill/>
        </p:spPr>
        <p:txBody>
          <a:bodyPr wrap="square" rtlCol="0">
            <a:spAutoFit/>
          </a:bodyPr>
          <a:lstStyle/>
          <a:p>
            <a:pPr algn="ctr"/>
            <a:r>
              <a:rPr lang="en-US" sz="2000" b="1">
                <a:solidFill>
                  <a:schemeClr val="accent6"/>
                </a:solidFill>
              </a:rPr>
              <a:t>Hình 1:  Lược đồ các châu lục và đại dương</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repeatCount="indefinite" fill="hold" grpId="0" nodeType="clickEffect">
                                  <p:stCondLst>
                                    <p:cond delay="0"/>
                                  </p:stCondLst>
                                  <p:childTnLst>
                                    <p:set>
                                      <p:cBhvr>
                                        <p:cTn id="13" dur="1" fill="hold">
                                          <p:stCondLst>
                                            <p:cond delay="0"/>
                                          </p:stCondLst>
                                        </p:cTn>
                                        <p:tgtEl>
                                          <p:spTgt spid="5129"/>
                                        </p:tgtEl>
                                        <p:attrNameLst>
                                          <p:attrName>style.visibility</p:attrName>
                                        </p:attrNameLst>
                                      </p:cBhvr>
                                      <p:to>
                                        <p:strVal val="visible"/>
                                      </p:to>
                                    </p:set>
                                    <p:animEffect transition="in" filter="strips(downLeft)">
                                      <p:cBhvr>
                                        <p:cTn id="14" dur="2000"/>
                                        <p:tgtEl>
                                          <p:spTgt spid="5129"/>
                                        </p:tgtEl>
                                      </p:cBhvr>
                                    </p:animEffect>
                                  </p:childTnLst>
                                </p:cTn>
                              </p:par>
                              <p:par>
                                <p:cTn id="15" presetID="18" presetClass="entr" presetSubtype="12" repeatCount="indefinite" fill="hold" grpId="0" nodeType="with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strips(downLeft)">
                                      <p:cBhvr>
                                        <p:cTn id="17" dur="2000"/>
                                        <p:tgtEl>
                                          <p:spTgt spid="5126"/>
                                        </p:tgtEl>
                                      </p:cBhvr>
                                    </p:animEffect>
                                  </p:childTnLst>
                                </p:cTn>
                              </p:par>
                              <p:par>
                                <p:cTn id="18" presetID="18" presetClass="entr" presetSubtype="12" repeatCount="indefinite" fill="hold" grpId="0" nodeType="withEffect">
                                  <p:stCondLst>
                                    <p:cond delay="0"/>
                                  </p:stCondLst>
                                  <p:childTnLst>
                                    <p:set>
                                      <p:cBhvr>
                                        <p:cTn id="19" dur="1" fill="hold">
                                          <p:stCondLst>
                                            <p:cond delay="0"/>
                                          </p:stCondLst>
                                        </p:cTn>
                                        <p:tgtEl>
                                          <p:spTgt spid="5127"/>
                                        </p:tgtEl>
                                        <p:attrNameLst>
                                          <p:attrName>style.visibility</p:attrName>
                                        </p:attrNameLst>
                                      </p:cBhvr>
                                      <p:to>
                                        <p:strVal val="visible"/>
                                      </p:to>
                                    </p:set>
                                    <p:animEffect transition="in" filter="strips(downLeft)">
                                      <p:cBhvr>
                                        <p:cTn id="20" dur="2000"/>
                                        <p:tgtEl>
                                          <p:spTgt spid="5127"/>
                                        </p:tgtEl>
                                      </p:cBhvr>
                                    </p:animEffect>
                                  </p:childTnLst>
                                </p:cTn>
                              </p:par>
                              <p:par>
                                <p:cTn id="21" presetID="18" presetClass="entr" presetSubtype="12" repeatCount="indefinite" fill="hold" grpId="0" nodeType="withEffect">
                                  <p:stCondLst>
                                    <p:cond delay="0"/>
                                  </p:stCondLst>
                                  <p:childTnLst>
                                    <p:set>
                                      <p:cBhvr>
                                        <p:cTn id="22" dur="1" fill="hold">
                                          <p:stCondLst>
                                            <p:cond delay="0"/>
                                          </p:stCondLst>
                                        </p:cTn>
                                        <p:tgtEl>
                                          <p:spTgt spid="5128"/>
                                        </p:tgtEl>
                                        <p:attrNameLst>
                                          <p:attrName>style.visibility</p:attrName>
                                        </p:attrNameLst>
                                      </p:cBhvr>
                                      <p:to>
                                        <p:strVal val="visible"/>
                                      </p:to>
                                    </p:set>
                                    <p:animEffect transition="in" filter="strips(downLeft)">
                                      <p:cBhvr>
                                        <p:cTn id="23" dur="2000"/>
                                        <p:tgtEl>
                                          <p:spTgt spid="5128"/>
                                        </p:tgtEl>
                                      </p:cBhvr>
                                    </p:animEffect>
                                  </p:childTnLst>
                                </p:cTn>
                              </p:par>
                              <p:par>
                                <p:cTn id="24" presetID="18" presetClass="entr" presetSubtype="12" repeatCount="indefinite" fill="hold" grpId="0" nodeType="withEffect">
                                  <p:stCondLst>
                                    <p:cond delay="0"/>
                                  </p:stCondLst>
                                  <p:childTnLst>
                                    <p:set>
                                      <p:cBhvr>
                                        <p:cTn id="25" dur="1" fill="hold">
                                          <p:stCondLst>
                                            <p:cond delay="0"/>
                                          </p:stCondLst>
                                        </p:cTn>
                                        <p:tgtEl>
                                          <p:spTgt spid="5132"/>
                                        </p:tgtEl>
                                        <p:attrNameLst>
                                          <p:attrName>style.visibility</p:attrName>
                                        </p:attrNameLst>
                                      </p:cBhvr>
                                      <p:to>
                                        <p:strVal val="visible"/>
                                      </p:to>
                                    </p:set>
                                    <p:animEffect transition="in" filter="strips(downLeft)">
                                      <p:cBhvr>
                                        <p:cTn id="26" dur="2000"/>
                                        <p:tgtEl>
                                          <p:spTgt spid="5132"/>
                                        </p:tgtEl>
                                      </p:cBhvr>
                                    </p:animEffect>
                                  </p:childTnLst>
                                </p:cTn>
                              </p:par>
                              <p:par>
                                <p:cTn id="27" presetID="18" presetClass="entr" presetSubtype="12" repeatCount="indefinite" fill="hold" grpId="0" nodeType="withEffect">
                                  <p:stCondLst>
                                    <p:cond delay="0"/>
                                  </p:stCondLst>
                                  <p:childTnLst>
                                    <p:set>
                                      <p:cBhvr>
                                        <p:cTn id="28" dur="1" fill="hold">
                                          <p:stCondLst>
                                            <p:cond delay="0"/>
                                          </p:stCondLst>
                                        </p:cTn>
                                        <p:tgtEl>
                                          <p:spTgt spid="5134"/>
                                        </p:tgtEl>
                                        <p:attrNameLst>
                                          <p:attrName>style.visibility</p:attrName>
                                        </p:attrNameLst>
                                      </p:cBhvr>
                                      <p:to>
                                        <p:strVal val="visible"/>
                                      </p:to>
                                    </p:set>
                                    <p:animEffect transition="in" filter="strips(downLeft)">
                                      <p:cBhvr>
                                        <p:cTn id="29" dur="2000"/>
                                        <p:tgtEl>
                                          <p:spTgt spid="5134"/>
                                        </p:tgtEl>
                                      </p:cBhvr>
                                    </p:animEffect>
                                  </p:childTnLst>
                                </p:cTn>
                              </p:par>
                              <p:par>
                                <p:cTn id="30" presetID="18" presetClass="entr" presetSubtype="12" repeatCount="indefinite" fill="hold" grpId="0" nodeType="with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strips(downLeft)">
                                      <p:cBhvr>
                                        <p:cTn id="32" dur="20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5128" grpId="0" animBg="1"/>
      <p:bldP spid="5129" grpId="0" animBg="1"/>
      <p:bldP spid="5132" grpId="0" animBg="1"/>
      <p:bldP spid="5133" grpId="0" animBg="1"/>
      <p:bldP spid="513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1507" name="Group 14"/>
          <p:cNvGrpSpPr/>
          <p:nvPr/>
        </p:nvGrpSpPr>
        <p:grpSpPr bwMode="auto">
          <a:xfrm>
            <a:off x="1273278" y="762001"/>
            <a:ext cx="8839200" cy="4495800"/>
            <a:chOff x="0" y="432"/>
            <a:chExt cx="5760" cy="3888"/>
          </a:xfrm>
        </p:grpSpPr>
        <p:pic>
          <p:nvPicPr>
            <p:cNvPr id="21516" name="Picture 3" descr="a1"/>
            <p:cNvPicPr>
              <a:picLocks noChangeAspect="1" noChangeArrowheads="1"/>
            </p:cNvPicPr>
            <p:nvPr/>
          </p:nvPicPr>
          <p:blipFill>
            <a:blip r:embed="rId3">
              <a:lum bright="-24000" contrast="42000"/>
              <a:extLst>
                <a:ext uri="{28A0092B-C50C-407E-A947-70E740481C1C}">
                  <a14:useLocalDpi xmlns:a14="http://schemas.microsoft.com/office/drawing/2010/main" val="0"/>
                </a:ext>
              </a:extLst>
            </a:blip>
            <a:srcRect l="3334" t="3256" r="2499" b="10991"/>
            <a:stretch>
              <a:fillRect/>
            </a:stretch>
          </p:blipFill>
          <p:spPr bwMode="auto">
            <a:xfrm>
              <a:off x="0" y="432"/>
              <a:ext cx="5760" cy="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Freeform 5"/>
            <p:cNvSpPr/>
            <p:nvPr/>
          </p:nvSpPr>
          <p:spPr bwMode="auto">
            <a:xfrm>
              <a:off x="2748" y="741"/>
              <a:ext cx="954" cy="767"/>
            </a:xfrm>
            <a:custGeom>
              <a:avLst/>
              <a:gdLst>
                <a:gd name="T0" fmla="*/ 222 w 954"/>
                <a:gd name="T1" fmla="*/ 174 h 767"/>
                <a:gd name="T2" fmla="*/ 270 w 954"/>
                <a:gd name="T3" fmla="*/ 126 h 767"/>
                <a:gd name="T4" fmla="*/ 285 w 954"/>
                <a:gd name="T5" fmla="*/ 87 h 767"/>
                <a:gd name="T6" fmla="*/ 324 w 954"/>
                <a:gd name="T7" fmla="*/ 27 h 767"/>
                <a:gd name="T8" fmla="*/ 411 w 954"/>
                <a:gd name="T9" fmla="*/ 0 h 767"/>
                <a:gd name="T10" fmla="*/ 570 w 954"/>
                <a:gd name="T11" fmla="*/ 21 h 767"/>
                <a:gd name="T12" fmla="*/ 573 w 954"/>
                <a:gd name="T13" fmla="*/ 75 h 767"/>
                <a:gd name="T14" fmla="*/ 612 w 954"/>
                <a:gd name="T15" fmla="*/ 102 h 767"/>
                <a:gd name="T16" fmla="*/ 651 w 954"/>
                <a:gd name="T17" fmla="*/ 51 h 767"/>
                <a:gd name="T18" fmla="*/ 702 w 954"/>
                <a:gd name="T19" fmla="*/ 45 h 767"/>
                <a:gd name="T20" fmla="*/ 711 w 954"/>
                <a:gd name="T21" fmla="*/ 30 h 767"/>
                <a:gd name="T22" fmla="*/ 750 w 954"/>
                <a:gd name="T23" fmla="*/ 33 h 767"/>
                <a:gd name="T24" fmla="*/ 762 w 954"/>
                <a:gd name="T25" fmla="*/ 36 h 767"/>
                <a:gd name="T26" fmla="*/ 831 w 954"/>
                <a:gd name="T27" fmla="*/ 30 h 767"/>
                <a:gd name="T28" fmla="*/ 873 w 954"/>
                <a:gd name="T29" fmla="*/ 90 h 767"/>
                <a:gd name="T30" fmla="*/ 906 w 954"/>
                <a:gd name="T31" fmla="*/ 318 h 767"/>
                <a:gd name="T32" fmla="*/ 936 w 954"/>
                <a:gd name="T33" fmla="*/ 381 h 767"/>
                <a:gd name="T34" fmla="*/ 882 w 954"/>
                <a:gd name="T35" fmla="*/ 435 h 767"/>
                <a:gd name="T36" fmla="*/ 846 w 954"/>
                <a:gd name="T37" fmla="*/ 429 h 767"/>
                <a:gd name="T38" fmla="*/ 807 w 954"/>
                <a:gd name="T39" fmla="*/ 441 h 767"/>
                <a:gd name="T40" fmla="*/ 807 w 954"/>
                <a:gd name="T41" fmla="*/ 501 h 767"/>
                <a:gd name="T42" fmla="*/ 828 w 954"/>
                <a:gd name="T43" fmla="*/ 522 h 767"/>
                <a:gd name="T44" fmla="*/ 810 w 954"/>
                <a:gd name="T45" fmla="*/ 651 h 767"/>
                <a:gd name="T46" fmla="*/ 768 w 954"/>
                <a:gd name="T47" fmla="*/ 627 h 767"/>
                <a:gd name="T48" fmla="*/ 705 w 954"/>
                <a:gd name="T49" fmla="*/ 597 h 767"/>
                <a:gd name="T50" fmla="*/ 654 w 954"/>
                <a:gd name="T51" fmla="*/ 519 h 767"/>
                <a:gd name="T52" fmla="*/ 615 w 954"/>
                <a:gd name="T53" fmla="*/ 531 h 767"/>
                <a:gd name="T54" fmla="*/ 579 w 954"/>
                <a:gd name="T55" fmla="*/ 540 h 767"/>
                <a:gd name="T56" fmla="*/ 513 w 954"/>
                <a:gd name="T57" fmla="*/ 657 h 767"/>
                <a:gd name="T58" fmla="*/ 486 w 954"/>
                <a:gd name="T59" fmla="*/ 705 h 767"/>
                <a:gd name="T60" fmla="*/ 423 w 954"/>
                <a:gd name="T61" fmla="*/ 666 h 767"/>
                <a:gd name="T62" fmla="*/ 375 w 954"/>
                <a:gd name="T63" fmla="*/ 600 h 767"/>
                <a:gd name="T64" fmla="*/ 357 w 954"/>
                <a:gd name="T65" fmla="*/ 621 h 767"/>
                <a:gd name="T66" fmla="*/ 339 w 954"/>
                <a:gd name="T67" fmla="*/ 732 h 767"/>
                <a:gd name="T68" fmla="*/ 357 w 954"/>
                <a:gd name="T69" fmla="*/ 681 h 767"/>
                <a:gd name="T70" fmla="*/ 291 w 954"/>
                <a:gd name="T71" fmla="*/ 627 h 767"/>
                <a:gd name="T72" fmla="*/ 231 w 954"/>
                <a:gd name="T73" fmla="*/ 597 h 767"/>
                <a:gd name="T74" fmla="*/ 183 w 954"/>
                <a:gd name="T75" fmla="*/ 642 h 767"/>
                <a:gd name="T76" fmla="*/ 99 w 954"/>
                <a:gd name="T77" fmla="*/ 762 h 767"/>
                <a:gd name="T78" fmla="*/ 3 w 954"/>
                <a:gd name="T79" fmla="*/ 723 h 767"/>
                <a:gd name="T80" fmla="*/ 12 w 954"/>
                <a:gd name="T81" fmla="*/ 654 h 767"/>
                <a:gd name="T82" fmla="*/ 33 w 954"/>
                <a:gd name="T83" fmla="*/ 597 h 767"/>
                <a:gd name="T84" fmla="*/ 111 w 954"/>
                <a:gd name="T85" fmla="*/ 531 h 767"/>
                <a:gd name="T86" fmla="*/ 90 w 954"/>
                <a:gd name="T87" fmla="*/ 486 h 767"/>
                <a:gd name="T88" fmla="*/ 111 w 954"/>
                <a:gd name="T89" fmla="*/ 471 h 767"/>
                <a:gd name="T90" fmla="*/ 174 w 954"/>
                <a:gd name="T91" fmla="*/ 417 h 767"/>
                <a:gd name="T92" fmla="*/ 183 w 954"/>
                <a:gd name="T93" fmla="*/ 384 h 767"/>
                <a:gd name="T94" fmla="*/ 225 w 954"/>
                <a:gd name="T95" fmla="*/ 336 h 767"/>
                <a:gd name="T96" fmla="*/ 291 w 954"/>
                <a:gd name="T97" fmla="*/ 330 h 767"/>
                <a:gd name="T98" fmla="*/ 243 w 954"/>
                <a:gd name="T99" fmla="*/ 252 h 767"/>
                <a:gd name="T100" fmla="*/ 213 w 954"/>
                <a:gd name="T101" fmla="*/ 258 h 7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54"/>
                <a:gd name="T154" fmla="*/ 0 h 767"/>
                <a:gd name="T155" fmla="*/ 954 w 954"/>
                <a:gd name="T156" fmla="*/ 767 h 7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54" h="767">
                  <a:moveTo>
                    <a:pt x="213" y="258"/>
                  </a:moveTo>
                  <a:cubicBezTo>
                    <a:pt x="210" y="234"/>
                    <a:pt x="194" y="183"/>
                    <a:pt x="222" y="174"/>
                  </a:cubicBezTo>
                  <a:cubicBezTo>
                    <a:pt x="226" y="157"/>
                    <a:pt x="237" y="152"/>
                    <a:pt x="252" y="147"/>
                  </a:cubicBezTo>
                  <a:cubicBezTo>
                    <a:pt x="259" y="136"/>
                    <a:pt x="264" y="137"/>
                    <a:pt x="270" y="126"/>
                  </a:cubicBezTo>
                  <a:cubicBezTo>
                    <a:pt x="274" y="120"/>
                    <a:pt x="282" y="108"/>
                    <a:pt x="282" y="108"/>
                  </a:cubicBezTo>
                  <a:cubicBezTo>
                    <a:pt x="283" y="101"/>
                    <a:pt x="281" y="93"/>
                    <a:pt x="285" y="87"/>
                  </a:cubicBezTo>
                  <a:cubicBezTo>
                    <a:pt x="289" y="82"/>
                    <a:pt x="303" y="81"/>
                    <a:pt x="303" y="81"/>
                  </a:cubicBezTo>
                  <a:cubicBezTo>
                    <a:pt x="314" y="65"/>
                    <a:pt x="301" y="30"/>
                    <a:pt x="324" y="27"/>
                  </a:cubicBezTo>
                  <a:cubicBezTo>
                    <a:pt x="335" y="25"/>
                    <a:pt x="346" y="25"/>
                    <a:pt x="357" y="24"/>
                  </a:cubicBezTo>
                  <a:cubicBezTo>
                    <a:pt x="375" y="12"/>
                    <a:pt x="389" y="4"/>
                    <a:pt x="411" y="0"/>
                  </a:cubicBezTo>
                  <a:cubicBezTo>
                    <a:pt x="485" y="2"/>
                    <a:pt x="487" y="2"/>
                    <a:pt x="537" y="9"/>
                  </a:cubicBezTo>
                  <a:cubicBezTo>
                    <a:pt x="548" y="16"/>
                    <a:pt x="558" y="17"/>
                    <a:pt x="570" y="21"/>
                  </a:cubicBezTo>
                  <a:cubicBezTo>
                    <a:pt x="577" y="31"/>
                    <a:pt x="584" y="37"/>
                    <a:pt x="588" y="48"/>
                  </a:cubicBezTo>
                  <a:cubicBezTo>
                    <a:pt x="585" y="58"/>
                    <a:pt x="573" y="75"/>
                    <a:pt x="573" y="75"/>
                  </a:cubicBezTo>
                  <a:cubicBezTo>
                    <a:pt x="569" y="92"/>
                    <a:pt x="567" y="96"/>
                    <a:pt x="570" y="114"/>
                  </a:cubicBezTo>
                  <a:cubicBezTo>
                    <a:pt x="586" y="110"/>
                    <a:pt x="594" y="105"/>
                    <a:pt x="612" y="102"/>
                  </a:cubicBezTo>
                  <a:cubicBezTo>
                    <a:pt x="614" y="84"/>
                    <a:pt x="612" y="61"/>
                    <a:pt x="633" y="75"/>
                  </a:cubicBezTo>
                  <a:cubicBezTo>
                    <a:pt x="663" y="72"/>
                    <a:pt x="666" y="73"/>
                    <a:pt x="651" y="51"/>
                  </a:cubicBezTo>
                  <a:cubicBezTo>
                    <a:pt x="663" y="43"/>
                    <a:pt x="666" y="46"/>
                    <a:pt x="678" y="54"/>
                  </a:cubicBezTo>
                  <a:cubicBezTo>
                    <a:pt x="685" y="75"/>
                    <a:pt x="733" y="65"/>
                    <a:pt x="702" y="45"/>
                  </a:cubicBezTo>
                  <a:cubicBezTo>
                    <a:pt x="701" y="41"/>
                    <a:pt x="694" y="28"/>
                    <a:pt x="702" y="24"/>
                  </a:cubicBezTo>
                  <a:cubicBezTo>
                    <a:pt x="705" y="22"/>
                    <a:pt x="708" y="29"/>
                    <a:pt x="711" y="30"/>
                  </a:cubicBezTo>
                  <a:cubicBezTo>
                    <a:pt x="717" y="33"/>
                    <a:pt x="729" y="36"/>
                    <a:pt x="729" y="36"/>
                  </a:cubicBezTo>
                  <a:cubicBezTo>
                    <a:pt x="736" y="35"/>
                    <a:pt x="743" y="35"/>
                    <a:pt x="750" y="33"/>
                  </a:cubicBezTo>
                  <a:cubicBezTo>
                    <a:pt x="753" y="32"/>
                    <a:pt x="756" y="26"/>
                    <a:pt x="759" y="27"/>
                  </a:cubicBezTo>
                  <a:cubicBezTo>
                    <a:pt x="762" y="28"/>
                    <a:pt x="760" y="34"/>
                    <a:pt x="762" y="36"/>
                  </a:cubicBezTo>
                  <a:cubicBezTo>
                    <a:pt x="764" y="38"/>
                    <a:pt x="768" y="38"/>
                    <a:pt x="771" y="39"/>
                  </a:cubicBezTo>
                  <a:cubicBezTo>
                    <a:pt x="808" y="34"/>
                    <a:pt x="790" y="26"/>
                    <a:pt x="831" y="30"/>
                  </a:cubicBezTo>
                  <a:cubicBezTo>
                    <a:pt x="834" y="45"/>
                    <a:pt x="843" y="58"/>
                    <a:pt x="858" y="63"/>
                  </a:cubicBezTo>
                  <a:cubicBezTo>
                    <a:pt x="861" y="73"/>
                    <a:pt x="873" y="90"/>
                    <a:pt x="873" y="90"/>
                  </a:cubicBezTo>
                  <a:cubicBezTo>
                    <a:pt x="875" y="142"/>
                    <a:pt x="878" y="189"/>
                    <a:pt x="882" y="240"/>
                  </a:cubicBezTo>
                  <a:cubicBezTo>
                    <a:pt x="885" y="276"/>
                    <a:pt x="877" y="298"/>
                    <a:pt x="906" y="318"/>
                  </a:cubicBezTo>
                  <a:cubicBezTo>
                    <a:pt x="912" y="336"/>
                    <a:pt x="919" y="347"/>
                    <a:pt x="930" y="363"/>
                  </a:cubicBezTo>
                  <a:cubicBezTo>
                    <a:pt x="934" y="368"/>
                    <a:pt x="932" y="376"/>
                    <a:pt x="936" y="381"/>
                  </a:cubicBezTo>
                  <a:cubicBezTo>
                    <a:pt x="941" y="389"/>
                    <a:pt x="948" y="408"/>
                    <a:pt x="948" y="408"/>
                  </a:cubicBezTo>
                  <a:cubicBezTo>
                    <a:pt x="942" y="457"/>
                    <a:pt x="954" y="422"/>
                    <a:pt x="882" y="435"/>
                  </a:cubicBezTo>
                  <a:cubicBezTo>
                    <a:pt x="876" y="436"/>
                    <a:pt x="875" y="445"/>
                    <a:pt x="870" y="447"/>
                  </a:cubicBezTo>
                  <a:cubicBezTo>
                    <a:pt x="863" y="437"/>
                    <a:pt x="858" y="433"/>
                    <a:pt x="846" y="429"/>
                  </a:cubicBezTo>
                  <a:cubicBezTo>
                    <a:pt x="834" y="430"/>
                    <a:pt x="822" y="428"/>
                    <a:pt x="810" y="432"/>
                  </a:cubicBezTo>
                  <a:cubicBezTo>
                    <a:pt x="807" y="433"/>
                    <a:pt x="809" y="438"/>
                    <a:pt x="807" y="441"/>
                  </a:cubicBezTo>
                  <a:cubicBezTo>
                    <a:pt x="801" y="452"/>
                    <a:pt x="792" y="468"/>
                    <a:pt x="783" y="477"/>
                  </a:cubicBezTo>
                  <a:cubicBezTo>
                    <a:pt x="789" y="516"/>
                    <a:pt x="777" y="486"/>
                    <a:pt x="807" y="501"/>
                  </a:cubicBezTo>
                  <a:cubicBezTo>
                    <a:pt x="810" y="502"/>
                    <a:pt x="808" y="508"/>
                    <a:pt x="810" y="510"/>
                  </a:cubicBezTo>
                  <a:cubicBezTo>
                    <a:pt x="815" y="515"/>
                    <a:pt x="828" y="522"/>
                    <a:pt x="828" y="522"/>
                  </a:cubicBezTo>
                  <a:cubicBezTo>
                    <a:pt x="824" y="546"/>
                    <a:pt x="814" y="543"/>
                    <a:pt x="807" y="564"/>
                  </a:cubicBezTo>
                  <a:cubicBezTo>
                    <a:pt x="808" y="576"/>
                    <a:pt x="816" y="628"/>
                    <a:pt x="810" y="651"/>
                  </a:cubicBezTo>
                  <a:cubicBezTo>
                    <a:pt x="799" y="650"/>
                    <a:pt x="786" y="652"/>
                    <a:pt x="777" y="645"/>
                  </a:cubicBezTo>
                  <a:cubicBezTo>
                    <a:pt x="772" y="641"/>
                    <a:pt x="773" y="631"/>
                    <a:pt x="768" y="627"/>
                  </a:cubicBezTo>
                  <a:cubicBezTo>
                    <a:pt x="757" y="619"/>
                    <a:pt x="743" y="616"/>
                    <a:pt x="732" y="609"/>
                  </a:cubicBezTo>
                  <a:cubicBezTo>
                    <a:pt x="718" y="599"/>
                    <a:pt x="726" y="604"/>
                    <a:pt x="705" y="597"/>
                  </a:cubicBezTo>
                  <a:cubicBezTo>
                    <a:pt x="702" y="596"/>
                    <a:pt x="696" y="594"/>
                    <a:pt x="696" y="594"/>
                  </a:cubicBezTo>
                  <a:cubicBezTo>
                    <a:pt x="671" y="569"/>
                    <a:pt x="686" y="540"/>
                    <a:pt x="654" y="519"/>
                  </a:cubicBezTo>
                  <a:cubicBezTo>
                    <a:pt x="643" y="520"/>
                    <a:pt x="632" y="519"/>
                    <a:pt x="621" y="522"/>
                  </a:cubicBezTo>
                  <a:cubicBezTo>
                    <a:pt x="618" y="523"/>
                    <a:pt x="618" y="528"/>
                    <a:pt x="615" y="531"/>
                  </a:cubicBezTo>
                  <a:cubicBezTo>
                    <a:pt x="612" y="534"/>
                    <a:pt x="609" y="536"/>
                    <a:pt x="606" y="537"/>
                  </a:cubicBezTo>
                  <a:cubicBezTo>
                    <a:pt x="597" y="539"/>
                    <a:pt x="588" y="539"/>
                    <a:pt x="579" y="540"/>
                  </a:cubicBezTo>
                  <a:cubicBezTo>
                    <a:pt x="567" y="558"/>
                    <a:pt x="563" y="577"/>
                    <a:pt x="552" y="594"/>
                  </a:cubicBezTo>
                  <a:cubicBezTo>
                    <a:pt x="549" y="627"/>
                    <a:pt x="547" y="651"/>
                    <a:pt x="513" y="657"/>
                  </a:cubicBezTo>
                  <a:cubicBezTo>
                    <a:pt x="506" y="667"/>
                    <a:pt x="501" y="671"/>
                    <a:pt x="489" y="675"/>
                  </a:cubicBezTo>
                  <a:cubicBezTo>
                    <a:pt x="497" y="688"/>
                    <a:pt x="494" y="693"/>
                    <a:pt x="486" y="705"/>
                  </a:cubicBezTo>
                  <a:cubicBezTo>
                    <a:pt x="483" y="729"/>
                    <a:pt x="482" y="739"/>
                    <a:pt x="459" y="747"/>
                  </a:cubicBezTo>
                  <a:cubicBezTo>
                    <a:pt x="450" y="719"/>
                    <a:pt x="440" y="691"/>
                    <a:pt x="423" y="666"/>
                  </a:cubicBezTo>
                  <a:cubicBezTo>
                    <a:pt x="419" y="661"/>
                    <a:pt x="419" y="654"/>
                    <a:pt x="417" y="648"/>
                  </a:cubicBezTo>
                  <a:cubicBezTo>
                    <a:pt x="410" y="627"/>
                    <a:pt x="392" y="612"/>
                    <a:pt x="375" y="600"/>
                  </a:cubicBezTo>
                  <a:cubicBezTo>
                    <a:pt x="359" y="590"/>
                    <a:pt x="356" y="576"/>
                    <a:pt x="339" y="570"/>
                  </a:cubicBezTo>
                  <a:cubicBezTo>
                    <a:pt x="310" y="580"/>
                    <a:pt x="344" y="612"/>
                    <a:pt x="357" y="621"/>
                  </a:cubicBezTo>
                  <a:cubicBezTo>
                    <a:pt x="361" y="633"/>
                    <a:pt x="369" y="636"/>
                    <a:pt x="378" y="645"/>
                  </a:cubicBezTo>
                  <a:cubicBezTo>
                    <a:pt x="375" y="704"/>
                    <a:pt x="387" y="716"/>
                    <a:pt x="339" y="732"/>
                  </a:cubicBezTo>
                  <a:cubicBezTo>
                    <a:pt x="346" y="722"/>
                    <a:pt x="353" y="718"/>
                    <a:pt x="360" y="708"/>
                  </a:cubicBezTo>
                  <a:cubicBezTo>
                    <a:pt x="359" y="699"/>
                    <a:pt x="361" y="689"/>
                    <a:pt x="357" y="681"/>
                  </a:cubicBezTo>
                  <a:cubicBezTo>
                    <a:pt x="351" y="670"/>
                    <a:pt x="330" y="668"/>
                    <a:pt x="321" y="660"/>
                  </a:cubicBezTo>
                  <a:cubicBezTo>
                    <a:pt x="309" y="650"/>
                    <a:pt x="304" y="636"/>
                    <a:pt x="291" y="627"/>
                  </a:cubicBezTo>
                  <a:cubicBezTo>
                    <a:pt x="286" y="612"/>
                    <a:pt x="286" y="599"/>
                    <a:pt x="270" y="594"/>
                  </a:cubicBezTo>
                  <a:cubicBezTo>
                    <a:pt x="257" y="595"/>
                    <a:pt x="244" y="594"/>
                    <a:pt x="231" y="597"/>
                  </a:cubicBezTo>
                  <a:cubicBezTo>
                    <a:pt x="224" y="599"/>
                    <a:pt x="213" y="609"/>
                    <a:pt x="213" y="609"/>
                  </a:cubicBezTo>
                  <a:cubicBezTo>
                    <a:pt x="203" y="624"/>
                    <a:pt x="198" y="632"/>
                    <a:pt x="183" y="642"/>
                  </a:cubicBezTo>
                  <a:cubicBezTo>
                    <a:pt x="177" y="659"/>
                    <a:pt x="158" y="667"/>
                    <a:pt x="150" y="684"/>
                  </a:cubicBezTo>
                  <a:cubicBezTo>
                    <a:pt x="136" y="715"/>
                    <a:pt x="129" y="742"/>
                    <a:pt x="99" y="762"/>
                  </a:cubicBezTo>
                  <a:cubicBezTo>
                    <a:pt x="17" y="758"/>
                    <a:pt x="49" y="767"/>
                    <a:pt x="9" y="741"/>
                  </a:cubicBezTo>
                  <a:cubicBezTo>
                    <a:pt x="7" y="735"/>
                    <a:pt x="5" y="729"/>
                    <a:pt x="3" y="723"/>
                  </a:cubicBezTo>
                  <a:cubicBezTo>
                    <a:pt x="2" y="720"/>
                    <a:pt x="0" y="714"/>
                    <a:pt x="0" y="714"/>
                  </a:cubicBezTo>
                  <a:cubicBezTo>
                    <a:pt x="3" y="671"/>
                    <a:pt x="3" y="681"/>
                    <a:pt x="12" y="654"/>
                  </a:cubicBezTo>
                  <a:cubicBezTo>
                    <a:pt x="13" y="637"/>
                    <a:pt x="9" y="619"/>
                    <a:pt x="15" y="603"/>
                  </a:cubicBezTo>
                  <a:cubicBezTo>
                    <a:pt x="17" y="597"/>
                    <a:pt x="33" y="597"/>
                    <a:pt x="33" y="597"/>
                  </a:cubicBezTo>
                  <a:cubicBezTo>
                    <a:pt x="61" y="599"/>
                    <a:pt x="76" y="604"/>
                    <a:pt x="102" y="600"/>
                  </a:cubicBezTo>
                  <a:cubicBezTo>
                    <a:pt x="115" y="562"/>
                    <a:pt x="119" y="608"/>
                    <a:pt x="111" y="531"/>
                  </a:cubicBezTo>
                  <a:cubicBezTo>
                    <a:pt x="110" y="518"/>
                    <a:pt x="101" y="518"/>
                    <a:pt x="96" y="504"/>
                  </a:cubicBezTo>
                  <a:cubicBezTo>
                    <a:pt x="94" y="498"/>
                    <a:pt x="90" y="486"/>
                    <a:pt x="90" y="486"/>
                  </a:cubicBezTo>
                  <a:cubicBezTo>
                    <a:pt x="91" y="483"/>
                    <a:pt x="90" y="479"/>
                    <a:pt x="93" y="477"/>
                  </a:cubicBezTo>
                  <a:cubicBezTo>
                    <a:pt x="98" y="473"/>
                    <a:pt x="111" y="471"/>
                    <a:pt x="111" y="471"/>
                  </a:cubicBezTo>
                  <a:cubicBezTo>
                    <a:pt x="119" y="458"/>
                    <a:pt x="147" y="440"/>
                    <a:pt x="162" y="435"/>
                  </a:cubicBezTo>
                  <a:cubicBezTo>
                    <a:pt x="166" y="429"/>
                    <a:pt x="170" y="423"/>
                    <a:pt x="174" y="417"/>
                  </a:cubicBezTo>
                  <a:cubicBezTo>
                    <a:pt x="176" y="414"/>
                    <a:pt x="180" y="408"/>
                    <a:pt x="180" y="408"/>
                  </a:cubicBezTo>
                  <a:cubicBezTo>
                    <a:pt x="181" y="400"/>
                    <a:pt x="180" y="392"/>
                    <a:pt x="183" y="384"/>
                  </a:cubicBezTo>
                  <a:cubicBezTo>
                    <a:pt x="185" y="377"/>
                    <a:pt x="195" y="366"/>
                    <a:pt x="195" y="366"/>
                  </a:cubicBezTo>
                  <a:cubicBezTo>
                    <a:pt x="200" y="338"/>
                    <a:pt x="206" y="349"/>
                    <a:pt x="225" y="336"/>
                  </a:cubicBezTo>
                  <a:cubicBezTo>
                    <a:pt x="233" y="324"/>
                    <a:pt x="235" y="312"/>
                    <a:pt x="243" y="300"/>
                  </a:cubicBezTo>
                  <a:cubicBezTo>
                    <a:pt x="272" y="306"/>
                    <a:pt x="259" y="324"/>
                    <a:pt x="291" y="330"/>
                  </a:cubicBezTo>
                  <a:cubicBezTo>
                    <a:pt x="321" y="320"/>
                    <a:pt x="289" y="262"/>
                    <a:pt x="270" y="249"/>
                  </a:cubicBezTo>
                  <a:cubicBezTo>
                    <a:pt x="261" y="250"/>
                    <a:pt x="252" y="250"/>
                    <a:pt x="243" y="252"/>
                  </a:cubicBezTo>
                  <a:cubicBezTo>
                    <a:pt x="232" y="255"/>
                    <a:pt x="230" y="266"/>
                    <a:pt x="219" y="270"/>
                  </a:cubicBezTo>
                  <a:cubicBezTo>
                    <a:pt x="212" y="250"/>
                    <a:pt x="213" y="246"/>
                    <a:pt x="213" y="258"/>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4000">
                <a:solidFill>
                  <a:srgbClr val="2F119F"/>
                </a:solidFill>
                <a:latin typeface="Arial" panose="020B0604020202020204" pitchFamily="34" charset="0"/>
                <a:cs typeface="Arial" panose="020B0604020202020204" pitchFamily="34" charset="0"/>
              </a:endParaRPr>
            </a:p>
          </p:txBody>
        </p:sp>
        <p:sp>
          <p:nvSpPr>
            <p:cNvPr id="21518" name="Freeform 6"/>
            <p:cNvSpPr/>
            <p:nvPr/>
          </p:nvSpPr>
          <p:spPr bwMode="auto">
            <a:xfrm>
              <a:off x="2805" y="996"/>
              <a:ext cx="90" cy="172"/>
            </a:xfrm>
            <a:custGeom>
              <a:avLst/>
              <a:gdLst>
                <a:gd name="T0" fmla="*/ 39 w 90"/>
                <a:gd name="T1" fmla="*/ 0 h 172"/>
                <a:gd name="T2" fmla="*/ 18 w 90"/>
                <a:gd name="T3" fmla="*/ 3 h 172"/>
                <a:gd name="T4" fmla="*/ 12 w 90"/>
                <a:gd name="T5" fmla="*/ 24 h 172"/>
                <a:gd name="T6" fmla="*/ 6 w 90"/>
                <a:gd name="T7" fmla="*/ 42 h 172"/>
                <a:gd name="T8" fmla="*/ 9 w 90"/>
                <a:gd name="T9" fmla="*/ 78 h 172"/>
                <a:gd name="T10" fmla="*/ 21 w 90"/>
                <a:gd name="T11" fmla="*/ 81 h 172"/>
                <a:gd name="T12" fmla="*/ 33 w 90"/>
                <a:gd name="T13" fmla="*/ 165 h 172"/>
                <a:gd name="T14" fmla="*/ 81 w 90"/>
                <a:gd name="T15" fmla="*/ 138 h 172"/>
                <a:gd name="T16" fmla="*/ 81 w 90"/>
                <a:gd name="T17" fmla="*/ 102 h 172"/>
                <a:gd name="T18" fmla="*/ 60 w 90"/>
                <a:gd name="T19" fmla="*/ 48 h 172"/>
                <a:gd name="T20" fmla="*/ 39 w 90"/>
                <a:gd name="T21" fmla="*/ 0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72"/>
                <a:gd name="T35" fmla="*/ 90 w 90"/>
                <a:gd name="T36" fmla="*/ 172 h 1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72">
                  <a:moveTo>
                    <a:pt x="39" y="0"/>
                  </a:moveTo>
                  <a:cubicBezTo>
                    <a:pt x="32" y="1"/>
                    <a:pt x="24" y="0"/>
                    <a:pt x="18" y="3"/>
                  </a:cubicBezTo>
                  <a:cubicBezTo>
                    <a:pt x="11" y="6"/>
                    <a:pt x="14" y="17"/>
                    <a:pt x="12" y="24"/>
                  </a:cubicBezTo>
                  <a:cubicBezTo>
                    <a:pt x="10" y="30"/>
                    <a:pt x="6" y="42"/>
                    <a:pt x="6" y="42"/>
                  </a:cubicBezTo>
                  <a:cubicBezTo>
                    <a:pt x="7" y="54"/>
                    <a:pt x="5" y="67"/>
                    <a:pt x="9" y="78"/>
                  </a:cubicBezTo>
                  <a:cubicBezTo>
                    <a:pt x="10" y="82"/>
                    <a:pt x="20" y="77"/>
                    <a:pt x="21" y="81"/>
                  </a:cubicBezTo>
                  <a:cubicBezTo>
                    <a:pt x="38" y="172"/>
                    <a:pt x="0" y="143"/>
                    <a:pt x="33" y="165"/>
                  </a:cubicBezTo>
                  <a:cubicBezTo>
                    <a:pt x="90" y="160"/>
                    <a:pt x="55" y="164"/>
                    <a:pt x="81" y="138"/>
                  </a:cubicBezTo>
                  <a:cubicBezTo>
                    <a:pt x="86" y="122"/>
                    <a:pt x="86" y="127"/>
                    <a:pt x="81" y="102"/>
                  </a:cubicBezTo>
                  <a:cubicBezTo>
                    <a:pt x="77" y="83"/>
                    <a:pt x="68" y="65"/>
                    <a:pt x="60" y="48"/>
                  </a:cubicBezTo>
                  <a:cubicBezTo>
                    <a:pt x="51" y="30"/>
                    <a:pt x="54" y="15"/>
                    <a:pt x="39" y="0"/>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4000">
                <a:solidFill>
                  <a:srgbClr val="2F119F"/>
                </a:solidFill>
                <a:latin typeface="Arial" panose="020B0604020202020204" pitchFamily="34" charset="0"/>
                <a:cs typeface="Arial" panose="020B0604020202020204" pitchFamily="34" charset="0"/>
              </a:endParaRPr>
            </a:p>
          </p:txBody>
        </p:sp>
        <p:sp>
          <p:nvSpPr>
            <p:cNvPr id="21519" name="Freeform 7"/>
            <p:cNvSpPr/>
            <p:nvPr/>
          </p:nvSpPr>
          <p:spPr bwMode="auto">
            <a:xfrm>
              <a:off x="2747" y="1062"/>
              <a:ext cx="67" cy="102"/>
            </a:xfrm>
            <a:custGeom>
              <a:avLst/>
              <a:gdLst>
                <a:gd name="T0" fmla="*/ 55 w 67"/>
                <a:gd name="T1" fmla="*/ 0 h 102"/>
                <a:gd name="T2" fmla="*/ 37 w 67"/>
                <a:gd name="T3" fmla="*/ 3 h 102"/>
                <a:gd name="T4" fmla="*/ 31 w 67"/>
                <a:gd name="T5" fmla="*/ 12 h 102"/>
                <a:gd name="T6" fmla="*/ 13 w 67"/>
                <a:gd name="T7" fmla="*/ 18 h 102"/>
                <a:gd name="T8" fmla="*/ 10 w 67"/>
                <a:gd name="T9" fmla="*/ 102 h 102"/>
                <a:gd name="T10" fmla="*/ 49 w 67"/>
                <a:gd name="T11" fmla="*/ 90 h 102"/>
                <a:gd name="T12" fmla="*/ 52 w 67"/>
                <a:gd name="T13" fmla="*/ 78 h 102"/>
                <a:gd name="T14" fmla="*/ 61 w 67"/>
                <a:gd name="T15" fmla="*/ 72 h 102"/>
                <a:gd name="T16" fmla="*/ 67 w 67"/>
                <a:gd name="T17" fmla="*/ 33 h 102"/>
                <a:gd name="T18" fmla="*/ 55 w 67"/>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102"/>
                <a:gd name="T32" fmla="*/ 67 w 67"/>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102">
                  <a:moveTo>
                    <a:pt x="55" y="0"/>
                  </a:moveTo>
                  <a:cubicBezTo>
                    <a:pt x="49" y="1"/>
                    <a:pt x="42" y="0"/>
                    <a:pt x="37" y="3"/>
                  </a:cubicBezTo>
                  <a:cubicBezTo>
                    <a:pt x="34" y="5"/>
                    <a:pt x="34" y="10"/>
                    <a:pt x="31" y="12"/>
                  </a:cubicBezTo>
                  <a:cubicBezTo>
                    <a:pt x="26" y="15"/>
                    <a:pt x="13" y="18"/>
                    <a:pt x="13" y="18"/>
                  </a:cubicBezTo>
                  <a:cubicBezTo>
                    <a:pt x="0" y="57"/>
                    <a:pt x="7" y="30"/>
                    <a:pt x="10" y="102"/>
                  </a:cubicBezTo>
                  <a:cubicBezTo>
                    <a:pt x="28" y="99"/>
                    <a:pt x="33" y="95"/>
                    <a:pt x="49" y="90"/>
                  </a:cubicBezTo>
                  <a:cubicBezTo>
                    <a:pt x="50" y="86"/>
                    <a:pt x="50" y="81"/>
                    <a:pt x="52" y="78"/>
                  </a:cubicBezTo>
                  <a:cubicBezTo>
                    <a:pt x="54" y="75"/>
                    <a:pt x="60" y="75"/>
                    <a:pt x="61" y="72"/>
                  </a:cubicBezTo>
                  <a:cubicBezTo>
                    <a:pt x="65" y="60"/>
                    <a:pt x="63" y="45"/>
                    <a:pt x="67" y="33"/>
                  </a:cubicBezTo>
                  <a:cubicBezTo>
                    <a:pt x="63" y="26"/>
                    <a:pt x="50" y="5"/>
                    <a:pt x="55" y="0"/>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4000">
                <a:solidFill>
                  <a:srgbClr val="2F119F"/>
                </a:solidFill>
                <a:latin typeface="Arial" panose="020B0604020202020204" pitchFamily="34" charset="0"/>
                <a:cs typeface="Arial" panose="020B0604020202020204" pitchFamily="34" charset="0"/>
              </a:endParaRPr>
            </a:p>
          </p:txBody>
        </p:sp>
        <p:sp>
          <p:nvSpPr>
            <p:cNvPr id="21520" name="Freeform 8"/>
            <p:cNvSpPr/>
            <p:nvPr/>
          </p:nvSpPr>
          <p:spPr bwMode="auto">
            <a:xfrm>
              <a:off x="2616" y="829"/>
              <a:ext cx="108" cy="66"/>
            </a:xfrm>
            <a:custGeom>
              <a:avLst/>
              <a:gdLst>
                <a:gd name="T0" fmla="*/ 108 w 108"/>
                <a:gd name="T1" fmla="*/ 26 h 66"/>
                <a:gd name="T2" fmla="*/ 57 w 108"/>
                <a:gd name="T3" fmla="*/ 8 h 66"/>
                <a:gd name="T4" fmla="*/ 39 w 108"/>
                <a:gd name="T5" fmla="*/ 2 h 66"/>
                <a:gd name="T6" fmla="*/ 15 w 108"/>
                <a:gd name="T7" fmla="*/ 5 h 66"/>
                <a:gd name="T8" fmla="*/ 0 w 108"/>
                <a:gd name="T9" fmla="*/ 41 h 66"/>
                <a:gd name="T10" fmla="*/ 27 w 108"/>
                <a:gd name="T11" fmla="*/ 59 h 66"/>
                <a:gd name="T12" fmla="*/ 108 w 108"/>
                <a:gd name="T13" fmla="*/ 26 h 66"/>
                <a:gd name="T14" fmla="*/ 0 60000 65536"/>
                <a:gd name="T15" fmla="*/ 0 60000 65536"/>
                <a:gd name="T16" fmla="*/ 0 60000 65536"/>
                <a:gd name="T17" fmla="*/ 0 60000 65536"/>
                <a:gd name="T18" fmla="*/ 0 60000 65536"/>
                <a:gd name="T19" fmla="*/ 0 60000 65536"/>
                <a:gd name="T20" fmla="*/ 0 60000 65536"/>
                <a:gd name="T21" fmla="*/ 0 w 108"/>
                <a:gd name="T22" fmla="*/ 0 h 66"/>
                <a:gd name="T23" fmla="*/ 108 w 108"/>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66">
                  <a:moveTo>
                    <a:pt x="108" y="26"/>
                  </a:moveTo>
                  <a:cubicBezTo>
                    <a:pt x="91" y="20"/>
                    <a:pt x="75" y="14"/>
                    <a:pt x="57" y="8"/>
                  </a:cubicBezTo>
                  <a:cubicBezTo>
                    <a:pt x="51" y="6"/>
                    <a:pt x="39" y="2"/>
                    <a:pt x="39" y="2"/>
                  </a:cubicBezTo>
                  <a:cubicBezTo>
                    <a:pt x="31" y="3"/>
                    <a:pt x="22" y="0"/>
                    <a:pt x="15" y="5"/>
                  </a:cubicBezTo>
                  <a:cubicBezTo>
                    <a:pt x="15" y="5"/>
                    <a:pt x="1" y="38"/>
                    <a:pt x="0" y="41"/>
                  </a:cubicBezTo>
                  <a:cubicBezTo>
                    <a:pt x="9" y="50"/>
                    <a:pt x="17" y="52"/>
                    <a:pt x="27" y="59"/>
                  </a:cubicBezTo>
                  <a:cubicBezTo>
                    <a:pt x="68" y="57"/>
                    <a:pt x="101" y="66"/>
                    <a:pt x="108" y="26"/>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4000">
                <a:solidFill>
                  <a:srgbClr val="2F119F"/>
                </a:solidFill>
                <a:latin typeface="Arial" panose="020B0604020202020204" pitchFamily="34" charset="0"/>
                <a:cs typeface="Arial" panose="020B0604020202020204" pitchFamily="34" charset="0"/>
              </a:endParaRPr>
            </a:p>
          </p:txBody>
        </p:sp>
        <p:sp>
          <p:nvSpPr>
            <p:cNvPr id="21521" name="Freeform 9"/>
            <p:cNvSpPr/>
            <p:nvPr/>
          </p:nvSpPr>
          <p:spPr bwMode="auto">
            <a:xfrm>
              <a:off x="2991" y="1383"/>
              <a:ext cx="34" cy="60"/>
            </a:xfrm>
            <a:custGeom>
              <a:avLst/>
              <a:gdLst>
                <a:gd name="T0" fmla="*/ 18 w 34"/>
                <a:gd name="T1" fmla="*/ 0 h 60"/>
                <a:gd name="T2" fmla="*/ 0 w 34"/>
                <a:gd name="T3" fmla="*/ 36 h 60"/>
                <a:gd name="T4" fmla="*/ 3 w 34"/>
                <a:gd name="T5" fmla="*/ 48 h 60"/>
                <a:gd name="T6" fmla="*/ 21 w 34"/>
                <a:gd name="T7" fmla="*/ 60 h 60"/>
                <a:gd name="T8" fmla="*/ 33 w 34"/>
                <a:gd name="T9" fmla="*/ 33 h 60"/>
                <a:gd name="T10" fmla="*/ 27 w 34"/>
                <a:gd name="T11" fmla="*/ 3 h 60"/>
                <a:gd name="T12" fmla="*/ 18 w 34"/>
                <a:gd name="T13" fmla="*/ 0 h 60"/>
                <a:gd name="T14" fmla="*/ 0 60000 65536"/>
                <a:gd name="T15" fmla="*/ 0 60000 65536"/>
                <a:gd name="T16" fmla="*/ 0 60000 65536"/>
                <a:gd name="T17" fmla="*/ 0 60000 65536"/>
                <a:gd name="T18" fmla="*/ 0 60000 65536"/>
                <a:gd name="T19" fmla="*/ 0 60000 65536"/>
                <a:gd name="T20" fmla="*/ 0 60000 65536"/>
                <a:gd name="T21" fmla="*/ 0 w 34"/>
                <a:gd name="T22" fmla="*/ 0 h 60"/>
                <a:gd name="T23" fmla="*/ 34 w 34"/>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60">
                  <a:moveTo>
                    <a:pt x="18" y="0"/>
                  </a:moveTo>
                  <a:cubicBezTo>
                    <a:pt x="11" y="11"/>
                    <a:pt x="4" y="24"/>
                    <a:pt x="0" y="36"/>
                  </a:cubicBezTo>
                  <a:cubicBezTo>
                    <a:pt x="1" y="40"/>
                    <a:pt x="0" y="45"/>
                    <a:pt x="3" y="48"/>
                  </a:cubicBezTo>
                  <a:cubicBezTo>
                    <a:pt x="8" y="53"/>
                    <a:pt x="21" y="60"/>
                    <a:pt x="21" y="60"/>
                  </a:cubicBezTo>
                  <a:cubicBezTo>
                    <a:pt x="28" y="39"/>
                    <a:pt x="23" y="47"/>
                    <a:pt x="33" y="33"/>
                  </a:cubicBezTo>
                  <a:cubicBezTo>
                    <a:pt x="32" y="23"/>
                    <a:pt x="34" y="10"/>
                    <a:pt x="27" y="3"/>
                  </a:cubicBezTo>
                  <a:cubicBezTo>
                    <a:pt x="25" y="1"/>
                    <a:pt x="18" y="0"/>
                    <a:pt x="18" y="0"/>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4000">
                <a:solidFill>
                  <a:srgbClr val="2F119F"/>
                </a:solidFill>
                <a:latin typeface="Arial" panose="020B0604020202020204" pitchFamily="34" charset="0"/>
                <a:cs typeface="Arial" panose="020B0604020202020204" pitchFamily="34" charset="0"/>
              </a:endParaRPr>
            </a:p>
          </p:txBody>
        </p:sp>
        <p:sp>
          <p:nvSpPr>
            <p:cNvPr id="21522" name="Freeform 10"/>
            <p:cNvSpPr/>
            <p:nvPr/>
          </p:nvSpPr>
          <p:spPr bwMode="auto">
            <a:xfrm>
              <a:off x="3451" y="633"/>
              <a:ext cx="115" cy="123"/>
            </a:xfrm>
            <a:custGeom>
              <a:avLst/>
              <a:gdLst>
                <a:gd name="T0" fmla="*/ 107 w 115"/>
                <a:gd name="T1" fmla="*/ 0 h 123"/>
                <a:gd name="T2" fmla="*/ 47 w 115"/>
                <a:gd name="T3" fmla="*/ 12 h 123"/>
                <a:gd name="T4" fmla="*/ 14 w 115"/>
                <a:gd name="T5" fmla="*/ 51 h 123"/>
                <a:gd name="T6" fmla="*/ 11 w 115"/>
                <a:gd name="T7" fmla="*/ 102 h 123"/>
                <a:gd name="T8" fmla="*/ 32 w 115"/>
                <a:gd name="T9" fmla="*/ 105 h 123"/>
                <a:gd name="T10" fmla="*/ 77 w 115"/>
                <a:gd name="T11" fmla="*/ 111 h 123"/>
                <a:gd name="T12" fmla="*/ 71 w 115"/>
                <a:gd name="T13" fmla="*/ 102 h 123"/>
                <a:gd name="T14" fmla="*/ 44 w 115"/>
                <a:gd name="T15" fmla="*/ 90 h 123"/>
                <a:gd name="T16" fmla="*/ 47 w 115"/>
                <a:gd name="T17" fmla="*/ 60 h 123"/>
                <a:gd name="T18" fmla="*/ 83 w 115"/>
                <a:gd name="T19" fmla="*/ 42 h 123"/>
                <a:gd name="T20" fmla="*/ 110 w 115"/>
                <a:gd name="T21" fmla="*/ 27 h 123"/>
                <a:gd name="T22" fmla="*/ 107 w 115"/>
                <a:gd name="T23" fmla="*/ 0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123"/>
                <a:gd name="T38" fmla="*/ 115 w 115"/>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123">
                  <a:moveTo>
                    <a:pt x="107" y="0"/>
                  </a:moveTo>
                  <a:cubicBezTo>
                    <a:pt x="85" y="5"/>
                    <a:pt x="70" y="9"/>
                    <a:pt x="47" y="12"/>
                  </a:cubicBezTo>
                  <a:cubicBezTo>
                    <a:pt x="33" y="26"/>
                    <a:pt x="33" y="46"/>
                    <a:pt x="14" y="51"/>
                  </a:cubicBezTo>
                  <a:cubicBezTo>
                    <a:pt x="9" y="67"/>
                    <a:pt x="0" y="85"/>
                    <a:pt x="11" y="102"/>
                  </a:cubicBezTo>
                  <a:cubicBezTo>
                    <a:pt x="15" y="108"/>
                    <a:pt x="25" y="104"/>
                    <a:pt x="32" y="105"/>
                  </a:cubicBezTo>
                  <a:cubicBezTo>
                    <a:pt x="46" y="119"/>
                    <a:pt x="46" y="123"/>
                    <a:pt x="77" y="111"/>
                  </a:cubicBezTo>
                  <a:cubicBezTo>
                    <a:pt x="80" y="110"/>
                    <a:pt x="74" y="105"/>
                    <a:pt x="71" y="102"/>
                  </a:cubicBezTo>
                  <a:cubicBezTo>
                    <a:pt x="64" y="95"/>
                    <a:pt x="44" y="90"/>
                    <a:pt x="44" y="90"/>
                  </a:cubicBezTo>
                  <a:cubicBezTo>
                    <a:pt x="45" y="80"/>
                    <a:pt x="44" y="70"/>
                    <a:pt x="47" y="60"/>
                  </a:cubicBezTo>
                  <a:cubicBezTo>
                    <a:pt x="50" y="52"/>
                    <a:pt x="74" y="48"/>
                    <a:pt x="83" y="42"/>
                  </a:cubicBezTo>
                  <a:cubicBezTo>
                    <a:pt x="88" y="28"/>
                    <a:pt x="97" y="31"/>
                    <a:pt x="110" y="27"/>
                  </a:cubicBezTo>
                  <a:cubicBezTo>
                    <a:pt x="113" y="17"/>
                    <a:pt x="115" y="8"/>
                    <a:pt x="107" y="0"/>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4000">
                <a:solidFill>
                  <a:srgbClr val="2F119F"/>
                </a:solidFill>
                <a:latin typeface="Arial" panose="020B0604020202020204" pitchFamily="34" charset="0"/>
                <a:cs typeface="Arial" panose="020B0604020202020204" pitchFamily="34" charset="0"/>
              </a:endParaRPr>
            </a:p>
          </p:txBody>
        </p:sp>
        <p:sp>
          <p:nvSpPr>
            <p:cNvPr id="21523" name="Freeform 11"/>
            <p:cNvSpPr/>
            <p:nvPr/>
          </p:nvSpPr>
          <p:spPr bwMode="auto">
            <a:xfrm>
              <a:off x="3135" y="1433"/>
              <a:ext cx="27" cy="38"/>
            </a:xfrm>
            <a:custGeom>
              <a:avLst/>
              <a:gdLst>
                <a:gd name="T0" fmla="*/ 21 w 27"/>
                <a:gd name="T1" fmla="*/ 1 h 38"/>
                <a:gd name="T2" fmla="*/ 6 w 27"/>
                <a:gd name="T3" fmla="*/ 4 h 38"/>
                <a:gd name="T4" fmla="*/ 0 w 27"/>
                <a:gd name="T5" fmla="*/ 22 h 38"/>
                <a:gd name="T6" fmla="*/ 27 w 27"/>
                <a:gd name="T7" fmla="*/ 34 h 38"/>
                <a:gd name="T8" fmla="*/ 21 w 27"/>
                <a:gd name="T9" fmla="*/ 1 h 38"/>
                <a:gd name="T10" fmla="*/ 0 60000 65536"/>
                <a:gd name="T11" fmla="*/ 0 60000 65536"/>
                <a:gd name="T12" fmla="*/ 0 60000 65536"/>
                <a:gd name="T13" fmla="*/ 0 60000 65536"/>
                <a:gd name="T14" fmla="*/ 0 60000 65536"/>
                <a:gd name="T15" fmla="*/ 0 w 27"/>
                <a:gd name="T16" fmla="*/ 0 h 38"/>
                <a:gd name="T17" fmla="*/ 27 w 27"/>
                <a:gd name="T18" fmla="*/ 38 h 38"/>
              </a:gdLst>
              <a:ahLst/>
              <a:cxnLst>
                <a:cxn ang="T10">
                  <a:pos x="T0" y="T1"/>
                </a:cxn>
                <a:cxn ang="T11">
                  <a:pos x="T2" y="T3"/>
                </a:cxn>
                <a:cxn ang="T12">
                  <a:pos x="T4" y="T5"/>
                </a:cxn>
                <a:cxn ang="T13">
                  <a:pos x="T6" y="T7"/>
                </a:cxn>
                <a:cxn ang="T14">
                  <a:pos x="T8" y="T9"/>
                </a:cxn>
              </a:cxnLst>
              <a:rect l="T15" t="T16" r="T17" b="T18"/>
              <a:pathLst>
                <a:path w="27" h="38">
                  <a:moveTo>
                    <a:pt x="21" y="1"/>
                  </a:moveTo>
                  <a:cubicBezTo>
                    <a:pt x="16" y="2"/>
                    <a:pt x="10" y="0"/>
                    <a:pt x="6" y="4"/>
                  </a:cubicBezTo>
                  <a:cubicBezTo>
                    <a:pt x="2" y="8"/>
                    <a:pt x="0" y="22"/>
                    <a:pt x="0" y="22"/>
                  </a:cubicBezTo>
                  <a:cubicBezTo>
                    <a:pt x="5" y="38"/>
                    <a:pt x="11" y="37"/>
                    <a:pt x="27" y="34"/>
                  </a:cubicBezTo>
                  <a:cubicBezTo>
                    <a:pt x="24" y="7"/>
                    <a:pt x="27" y="18"/>
                    <a:pt x="21" y="1"/>
                  </a:cubicBezTo>
                  <a:close/>
                </a:path>
              </a:pathLst>
            </a:custGeom>
            <a:noFill/>
            <a:ln w="25400">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4000">
                <a:solidFill>
                  <a:srgbClr val="2F119F"/>
                </a:solidFill>
                <a:latin typeface="Arial" panose="020B0604020202020204" pitchFamily="34" charset="0"/>
                <a:cs typeface="Arial" panose="020B0604020202020204" pitchFamily="34" charset="0"/>
              </a:endParaRPr>
            </a:p>
          </p:txBody>
        </p:sp>
      </p:grpSp>
      <p:sp>
        <p:nvSpPr>
          <p:cNvPr id="13327" name="Text Box 15"/>
          <p:cNvSpPr txBox="1">
            <a:spLocks noChangeArrowheads="1"/>
          </p:cNvSpPr>
          <p:nvPr/>
        </p:nvSpPr>
        <p:spPr bwMode="auto">
          <a:xfrm>
            <a:off x="990600" y="5664390"/>
            <a:ext cx="899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ts val="1200"/>
              </a:spcBef>
            </a:pPr>
            <a:r>
              <a:rPr lang="en-US" sz="2000" b="1">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Châu</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Âu</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tiếp</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giáp</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với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châu</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lục</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biển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và</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đại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dương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nào</a:t>
            </a:r>
            <a:r>
              <a:rPr lang="en-US" sz="2000" b="1" dirty="0">
                <a:solidFill>
                  <a:srgbClr val="FF0000"/>
                </a:solidFill>
                <a:latin typeface="Arial" panose="020B0604020202020204" pitchFamily="34" charset="0"/>
                <a:cs typeface="Arial" panose="020B0604020202020204" pitchFamily="34" charset="0"/>
              </a:rPr>
              <a:t>?</a:t>
            </a:r>
          </a:p>
        </p:txBody>
      </p:sp>
      <p:sp>
        <p:nvSpPr>
          <p:cNvPr id="13331" name="Text Box 19"/>
          <p:cNvSpPr txBox="1">
            <a:spLocks noChangeArrowheads="1"/>
          </p:cNvSpPr>
          <p:nvPr/>
        </p:nvSpPr>
        <p:spPr bwMode="auto">
          <a:xfrm>
            <a:off x="1046250" y="6043136"/>
            <a:ext cx="10497178" cy="738664"/>
          </a:xfrm>
          <a:prstGeom prst="rect">
            <a:avLst/>
          </a:prstGeom>
          <a:no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400" dirty="0">
                <a:solidFill>
                  <a:srgbClr val="2F119F"/>
                </a:solidFill>
                <a:latin typeface="Arial" panose="020B0604020202020204" pitchFamily="34" charset="0"/>
                <a:cs typeface="Arial" panose="020B0604020202020204" pitchFamily="34" charset="0"/>
              </a:rPr>
              <a:t> </a:t>
            </a:r>
            <a:r>
              <a:rPr lang="en-US" b="1" dirty="0" err="1">
                <a:solidFill>
                  <a:srgbClr val="2F119F"/>
                </a:solidFill>
                <a:cs typeface="Times New Roman" panose="02020603050405020304" pitchFamily="18" charset="0"/>
              </a:rPr>
              <a:t>Phía</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Bắc</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giáp</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Bắc</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Băng</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Dương</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phía</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Tây</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giáp</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Đại</a:t>
            </a:r>
            <a:r>
              <a:rPr lang="en-US" b="1" dirty="0">
                <a:solidFill>
                  <a:srgbClr val="2F119F"/>
                </a:solidFill>
                <a:cs typeface="Times New Roman" panose="02020603050405020304" pitchFamily="18" charset="0"/>
              </a:rPr>
              <a:t> </a:t>
            </a:r>
            <a:r>
              <a:rPr lang="en-US" b="1" err="1">
                <a:solidFill>
                  <a:srgbClr val="2F119F"/>
                </a:solidFill>
                <a:cs typeface="Times New Roman" panose="02020603050405020304" pitchFamily="18" charset="0"/>
              </a:rPr>
              <a:t>Tây</a:t>
            </a:r>
            <a:r>
              <a:rPr lang="en-US" b="1">
                <a:solidFill>
                  <a:srgbClr val="2F119F"/>
                </a:solidFill>
                <a:cs typeface="Times New Roman" panose="02020603050405020304" pitchFamily="18" charset="0"/>
              </a:rPr>
              <a:t> Dương</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phía</a:t>
            </a:r>
            <a:r>
              <a:rPr lang="en-US" b="1" dirty="0">
                <a:solidFill>
                  <a:srgbClr val="2F119F"/>
                </a:solidFill>
                <a:cs typeface="Times New Roman" panose="02020603050405020304" pitchFamily="18" charset="0"/>
              </a:rPr>
              <a:t> Nam </a:t>
            </a:r>
            <a:r>
              <a:rPr lang="en-US" b="1" dirty="0" err="1">
                <a:solidFill>
                  <a:srgbClr val="2F119F"/>
                </a:solidFill>
                <a:cs typeface="Times New Roman" panose="02020603050405020304" pitchFamily="18" charset="0"/>
              </a:rPr>
              <a:t>giáp</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Địa</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Trung</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Hải</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phía</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Đông</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và</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Đông</a:t>
            </a:r>
            <a:r>
              <a:rPr lang="en-US" b="1" dirty="0">
                <a:solidFill>
                  <a:srgbClr val="2F119F"/>
                </a:solidFill>
                <a:cs typeface="Times New Roman" panose="02020603050405020304" pitchFamily="18" charset="0"/>
              </a:rPr>
              <a:t> Nam </a:t>
            </a:r>
            <a:r>
              <a:rPr lang="en-US" b="1" dirty="0" err="1">
                <a:solidFill>
                  <a:srgbClr val="2F119F"/>
                </a:solidFill>
                <a:cs typeface="Times New Roman" panose="02020603050405020304" pitchFamily="18" charset="0"/>
              </a:rPr>
              <a:t>giáp</a:t>
            </a:r>
            <a:r>
              <a:rPr lang="en-US" b="1" dirty="0">
                <a:solidFill>
                  <a:srgbClr val="2F119F"/>
                </a:solidFill>
                <a:cs typeface="Times New Roman" panose="02020603050405020304" pitchFamily="18" charset="0"/>
              </a:rPr>
              <a:t> </a:t>
            </a:r>
            <a:r>
              <a:rPr lang="en-US" b="1" dirty="0" err="1">
                <a:solidFill>
                  <a:srgbClr val="2F119F"/>
                </a:solidFill>
                <a:cs typeface="Times New Roman" panose="02020603050405020304" pitchFamily="18" charset="0"/>
              </a:rPr>
              <a:t>châu</a:t>
            </a:r>
            <a:r>
              <a:rPr lang="en-US" b="1" dirty="0">
                <a:solidFill>
                  <a:srgbClr val="2F119F"/>
                </a:solidFill>
                <a:cs typeface="Times New Roman" panose="02020603050405020304" pitchFamily="18" charset="0"/>
              </a:rPr>
              <a:t> Á.</a:t>
            </a:r>
          </a:p>
        </p:txBody>
      </p:sp>
      <p:grpSp>
        <p:nvGrpSpPr>
          <p:cNvPr id="3" name="Group 22"/>
          <p:cNvGrpSpPr/>
          <p:nvPr/>
        </p:nvGrpSpPr>
        <p:grpSpPr bwMode="auto">
          <a:xfrm>
            <a:off x="1120775" y="2635250"/>
            <a:ext cx="8915400" cy="336550"/>
            <a:chOff x="-158" y="1680"/>
            <a:chExt cx="5616" cy="212"/>
          </a:xfrm>
        </p:grpSpPr>
        <p:sp>
          <p:nvSpPr>
            <p:cNvPr id="21514" name="Line 16"/>
            <p:cNvSpPr>
              <a:spLocks noChangeShapeType="1"/>
            </p:cNvSpPr>
            <p:nvPr/>
          </p:nvSpPr>
          <p:spPr bwMode="auto">
            <a:xfrm>
              <a:off x="-158" y="1892"/>
              <a:ext cx="5616" cy="0"/>
            </a:xfrm>
            <a:prstGeom prst="line">
              <a:avLst/>
            </a:prstGeom>
            <a:noFill/>
            <a:ln w="38100">
              <a:solidFill>
                <a:schemeClr val="accent1"/>
              </a:solidFill>
              <a:roun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cs typeface="Arial" panose="020B0604020202020204" pitchFamily="34" charset="0"/>
              </a:endParaRPr>
            </a:p>
          </p:txBody>
        </p:sp>
        <p:sp>
          <p:nvSpPr>
            <p:cNvPr id="21515" name="Rectangle 21"/>
            <p:cNvSpPr>
              <a:spLocks noChangeArrowheads="1"/>
            </p:cNvSpPr>
            <p:nvPr/>
          </p:nvSpPr>
          <p:spPr bwMode="auto">
            <a:xfrm>
              <a:off x="-96" y="1680"/>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sz="2800" b="1">
                  <a:solidFill>
                    <a:srgbClr val="2F119F"/>
                  </a:solidFill>
                  <a:latin typeface="Arial" panose="020B0604020202020204" pitchFamily="34" charset="0"/>
                  <a:cs typeface="Arial" panose="020B0604020202020204" pitchFamily="34" charset="0"/>
                </a:rPr>
                <a:t>Xích đạo</a:t>
              </a:r>
            </a:p>
          </p:txBody>
        </p:sp>
      </p:grpSp>
      <p:sp>
        <p:nvSpPr>
          <p:cNvPr id="2" name="TextBox 1"/>
          <p:cNvSpPr txBox="1"/>
          <p:nvPr/>
        </p:nvSpPr>
        <p:spPr>
          <a:xfrm>
            <a:off x="190500" y="107784"/>
            <a:ext cx="4114800" cy="523220"/>
          </a:xfrm>
          <a:prstGeom prst="rect">
            <a:avLst/>
          </a:prstGeom>
          <a:noFill/>
        </p:spPr>
        <p:txBody>
          <a:bodyPr wrap="square" rtlCol="0">
            <a:spAutoFit/>
          </a:bodyPr>
          <a:lstStyle/>
          <a:p>
            <a:r>
              <a:rPr lang="en-US" sz="2800" b="1">
                <a:solidFill>
                  <a:srgbClr val="0033CC"/>
                </a:solidFill>
              </a:rPr>
              <a:t>1. Vị trí địa lí, giới hạn</a:t>
            </a:r>
          </a:p>
        </p:txBody>
      </p:sp>
      <p:sp>
        <p:nvSpPr>
          <p:cNvPr id="19" name="TextBox 18"/>
          <p:cNvSpPr txBox="1"/>
          <p:nvPr/>
        </p:nvSpPr>
        <p:spPr>
          <a:xfrm>
            <a:off x="1951892" y="5228872"/>
            <a:ext cx="8001000" cy="400110"/>
          </a:xfrm>
          <a:prstGeom prst="rect">
            <a:avLst/>
          </a:prstGeom>
          <a:noFill/>
        </p:spPr>
        <p:txBody>
          <a:bodyPr wrap="square" rtlCol="0">
            <a:spAutoFit/>
          </a:bodyPr>
          <a:lstStyle/>
          <a:p>
            <a:pPr algn="ctr"/>
            <a:r>
              <a:rPr lang="en-US" sz="2000" b="1">
                <a:solidFill>
                  <a:schemeClr val="accent6"/>
                </a:solidFill>
              </a:rPr>
              <a:t>Hình 1:  Lược đồ các châu lục và đại dương</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27"/>
                                        </p:tgtEl>
                                        <p:attrNameLst>
                                          <p:attrName>style.visibility</p:attrName>
                                        </p:attrNameLst>
                                      </p:cBhvr>
                                      <p:to>
                                        <p:strVal val="visible"/>
                                      </p:to>
                                    </p:set>
                                    <p:animEffect transition="in" filter="barn(inVertical)">
                                      <p:cBhvr>
                                        <p:cTn id="12" dur="500"/>
                                        <p:tgtEl>
                                          <p:spTgt spid="1332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13331"/>
                                        </p:tgtEl>
                                        <p:attrNameLst>
                                          <p:attrName>style.visibility</p:attrName>
                                        </p:attrNameLst>
                                      </p:cBhvr>
                                      <p:to>
                                        <p:strVal val="visible"/>
                                      </p:to>
                                    </p:set>
                                    <p:animEffect transition="in" filter="diamond(out)">
                                      <p:cBhvr>
                                        <p:cTn id="17" dur="2000"/>
                                        <p:tgtEl>
                                          <p:spTgt spid="13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981200" y="1905000"/>
            <a:ext cx="7620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4800" b="1">
                <a:solidFill>
                  <a:srgbClr val="2F119F"/>
                </a:solidFill>
                <a:effectLst/>
                <a:latin typeface="Arial" panose="020B0604020202020204" pitchFamily="34" charset="0"/>
                <a:cs typeface="Arial" panose="020B0604020202020204" pitchFamily="34" charset="0"/>
              </a:rPr>
              <a:t>Bảng số liệu về diện tích của các châu lục</a:t>
            </a:r>
          </a:p>
        </p:txBody>
      </p:sp>
    </p:spTree>
  </p:cSld>
  <p:clrMapOvr>
    <a:masterClrMapping/>
  </p:clrMapOvr>
  <p:transition spd="med">
    <p:blinds dir="ver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233" name="Group 65"/>
          <p:cNvGraphicFramePr>
            <a:graphicFrameLocks noGrp="1"/>
          </p:cNvGraphicFramePr>
          <p:nvPr>
            <p:ph sz="half" idx="4294967295"/>
          </p:nvPr>
        </p:nvGraphicFramePr>
        <p:xfrm>
          <a:off x="228600" y="76200"/>
          <a:ext cx="11353800" cy="4160838"/>
        </p:xfrm>
        <a:graphic>
          <a:graphicData uri="http://schemas.openxmlformats.org/drawingml/2006/table">
            <a:tbl>
              <a:tblPr/>
              <a:tblGrid>
                <a:gridCol w="5835609">
                  <a:extLst>
                    <a:ext uri="{9D8B030D-6E8A-4147-A177-3AD203B41FA5}">
                      <a16:colId xmlns:a16="http://schemas.microsoft.com/office/drawing/2014/main" val="20000"/>
                    </a:ext>
                  </a:extLst>
                </a:gridCol>
                <a:gridCol w="5518191">
                  <a:extLst>
                    <a:ext uri="{9D8B030D-6E8A-4147-A177-3AD203B41FA5}">
                      <a16:colId xmlns:a16="http://schemas.microsoft.com/office/drawing/2014/main" val="20001"/>
                    </a:ext>
                  </a:extLst>
                </a:gridCol>
              </a:tblGrid>
              <a:tr h="65537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a:ln>
                            <a:noFill/>
                          </a:ln>
                          <a:solidFill>
                            <a:srgbClr val="2F119F"/>
                          </a:solidFill>
                          <a:effectLst/>
                          <a:latin typeface="Times New Roman" panose="02020603050405020304" pitchFamily="18" charset="0"/>
                        </a:rPr>
                        <a:t> Châu lục</a:t>
                      </a: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a:ln>
                            <a:noFill/>
                          </a:ln>
                          <a:solidFill>
                            <a:srgbClr val="2F119F"/>
                          </a:solidFill>
                          <a:effectLst/>
                          <a:latin typeface="Times New Roman" panose="02020603050405020304" pitchFamily="18" charset="0"/>
                        </a:rPr>
                        <a:t>Diện tích (triệu km</a:t>
                      </a:r>
                      <a:r>
                        <a:rPr kumimoji="0" lang="en-US" sz="3200" b="1" i="0" u="none" strike="noStrike" cap="none" normalizeH="0" baseline="30000">
                          <a:ln>
                            <a:noFill/>
                          </a:ln>
                          <a:solidFill>
                            <a:srgbClr val="2F119F"/>
                          </a:solidFill>
                          <a:effectLst/>
                          <a:latin typeface="Times New Roman" panose="02020603050405020304" pitchFamily="18" charset="0"/>
                        </a:rPr>
                        <a:t>2</a:t>
                      </a:r>
                      <a:r>
                        <a:rPr kumimoji="0" lang="en-US" sz="3200" b="1" i="0" u="none" strike="noStrike" cap="none" normalizeH="0" baseline="0">
                          <a:ln>
                            <a:noFill/>
                          </a:ln>
                          <a:solidFill>
                            <a:srgbClr val="2F119F"/>
                          </a:solidFill>
                          <a:effectLst/>
                          <a:latin typeface="Times New Roman" panose="02020603050405020304" pitchFamily="18" charset="0"/>
                        </a:rPr>
                        <a:t>)</a:t>
                      </a: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5468">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dirty="0">
                          <a:ln>
                            <a:noFill/>
                          </a:ln>
                          <a:solidFill>
                            <a:srgbClr val="2F119F"/>
                          </a:solidFill>
                          <a:effectLst/>
                          <a:latin typeface="Times New Roman" panose="02020603050405020304" pitchFamily="18" charset="0"/>
                        </a:rPr>
                        <a:t>           </a:t>
                      </a:r>
                      <a:r>
                        <a:rPr kumimoji="0" lang="en-US" sz="3200" b="1" i="0" u="none" strike="noStrike" cap="none" normalizeH="0" baseline="0" dirty="0" err="1">
                          <a:ln>
                            <a:noFill/>
                          </a:ln>
                          <a:solidFill>
                            <a:srgbClr val="2F119F"/>
                          </a:solidFill>
                          <a:effectLst/>
                          <a:latin typeface="Times New Roman" panose="02020603050405020304" pitchFamily="18" charset="0"/>
                        </a:rPr>
                        <a:t>Châu</a:t>
                      </a:r>
                      <a:r>
                        <a:rPr kumimoji="0" lang="en-US" sz="3200" b="1" i="0" u="none" strike="noStrike" cap="none" normalizeH="0" baseline="0" dirty="0">
                          <a:ln>
                            <a:noFill/>
                          </a:ln>
                          <a:solidFill>
                            <a:srgbClr val="2F119F"/>
                          </a:solidFill>
                          <a:effectLst/>
                          <a:latin typeface="Times New Roman" panose="02020603050405020304" pitchFamily="18" charset="0"/>
                        </a:rPr>
                        <a:t> Á</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dirty="0">
                          <a:ln>
                            <a:noFill/>
                          </a:ln>
                          <a:solidFill>
                            <a:srgbClr val="2F119F"/>
                          </a:solidFill>
                          <a:effectLst/>
                          <a:latin typeface="Times New Roman" panose="02020603050405020304" pitchFamily="18" charset="0"/>
                        </a:rPr>
                        <a:t>           </a:t>
                      </a:r>
                      <a:r>
                        <a:rPr kumimoji="0" lang="en-US" sz="3200" b="1" i="0" u="none" strike="noStrike" cap="none" normalizeH="0" baseline="0" dirty="0" err="1">
                          <a:ln>
                            <a:noFill/>
                          </a:ln>
                          <a:solidFill>
                            <a:srgbClr val="2F119F"/>
                          </a:solidFill>
                          <a:effectLst/>
                          <a:latin typeface="Times New Roman" panose="02020603050405020304" pitchFamily="18" charset="0"/>
                        </a:rPr>
                        <a:t>Châu</a:t>
                      </a:r>
                      <a:r>
                        <a:rPr kumimoji="0" lang="en-US" sz="3200" b="1" i="0" u="none" strike="noStrike" cap="none" normalizeH="0" baseline="0" dirty="0">
                          <a:ln>
                            <a:noFill/>
                          </a:ln>
                          <a:solidFill>
                            <a:srgbClr val="2F119F"/>
                          </a:solidFill>
                          <a:effectLst/>
                          <a:latin typeface="Times New Roman" panose="02020603050405020304" pitchFamily="18" charset="0"/>
                        </a:rPr>
                        <a:t> </a:t>
                      </a:r>
                      <a:r>
                        <a:rPr kumimoji="0" lang="en-US" sz="3200" b="1" i="0" u="none" strike="noStrike" cap="none" normalizeH="0" baseline="0" dirty="0" err="1">
                          <a:ln>
                            <a:noFill/>
                          </a:ln>
                          <a:solidFill>
                            <a:srgbClr val="2F119F"/>
                          </a:solidFill>
                          <a:effectLst/>
                          <a:latin typeface="Times New Roman" panose="02020603050405020304" pitchFamily="18" charset="0"/>
                        </a:rPr>
                        <a:t>Mĩ</a:t>
                      </a:r>
                      <a:endParaRPr kumimoji="0" lang="en-US" sz="3200" b="1" i="0" u="none" strike="noStrike" cap="none" normalizeH="0" baseline="0" dirty="0">
                        <a:ln>
                          <a:noFill/>
                        </a:ln>
                        <a:solidFill>
                          <a:srgbClr val="2F119F"/>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dirty="0">
                          <a:ln>
                            <a:noFill/>
                          </a:ln>
                          <a:solidFill>
                            <a:srgbClr val="2F119F"/>
                          </a:solidFill>
                          <a:effectLst/>
                          <a:latin typeface="Times New Roman" panose="02020603050405020304" pitchFamily="18" charset="0"/>
                        </a:rPr>
                        <a:t>           </a:t>
                      </a:r>
                      <a:r>
                        <a:rPr kumimoji="0" lang="en-US" sz="3200" b="1" i="0" u="none" strike="noStrike" cap="none" normalizeH="0" baseline="0" dirty="0" err="1">
                          <a:ln>
                            <a:noFill/>
                          </a:ln>
                          <a:solidFill>
                            <a:srgbClr val="2F119F"/>
                          </a:solidFill>
                          <a:effectLst/>
                          <a:latin typeface="Times New Roman" panose="02020603050405020304" pitchFamily="18" charset="0"/>
                        </a:rPr>
                        <a:t>Châu</a:t>
                      </a:r>
                      <a:r>
                        <a:rPr kumimoji="0" lang="en-US" sz="3200" b="1" i="0" u="none" strike="noStrike" cap="none" normalizeH="0" baseline="0" dirty="0">
                          <a:ln>
                            <a:noFill/>
                          </a:ln>
                          <a:solidFill>
                            <a:srgbClr val="2F119F"/>
                          </a:solidFill>
                          <a:effectLst/>
                          <a:latin typeface="Times New Roman" panose="02020603050405020304" pitchFamily="18" charset="0"/>
                        </a:rPr>
                        <a:t> Phi</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dirty="0">
                          <a:ln>
                            <a:noFill/>
                          </a:ln>
                          <a:solidFill>
                            <a:srgbClr val="2F119F"/>
                          </a:solidFill>
                          <a:effectLst/>
                          <a:latin typeface="Times New Roman" panose="02020603050405020304" pitchFamily="18" charset="0"/>
                        </a:rPr>
                        <a:t>           </a:t>
                      </a:r>
                      <a:r>
                        <a:rPr kumimoji="0" lang="en-US" sz="3200" b="1" i="0" u="none" strike="noStrike" cap="none" normalizeH="0" baseline="0" dirty="0" err="1">
                          <a:ln>
                            <a:noFill/>
                          </a:ln>
                          <a:solidFill>
                            <a:srgbClr val="2F119F"/>
                          </a:solidFill>
                          <a:effectLst/>
                          <a:latin typeface="Times New Roman" panose="02020603050405020304" pitchFamily="18" charset="0"/>
                        </a:rPr>
                        <a:t>Châu</a:t>
                      </a:r>
                      <a:r>
                        <a:rPr kumimoji="0" lang="en-US" sz="3200" b="1" i="0" u="none" strike="noStrike" cap="none" normalizeH="0" baseline="0" dirty="0">
                          <a:ln>
                            <a:noFill/>
                          </a:ln>
                          <a:solidFill>
                            <a:srgbClr val="2F119F"/>
                          </a:solidFill>
                          <a:effectLst/>
                          <a:latin typeface="Times New Roman" panose="02020603050405020304" pitchFamily="18" charset="0"/>
                        </a:rPr>
                        <a:t> </a:t>
                      </a:r>
                      <a:r>
                        <a:rPr kumimoji="0" lang="en-US" sz="3200" b="1" i="0" u="none" strike="noStrike" cap="none" normalizeH="0" baseline="0" dirty="0" err="1">
                          <a:ln>
                            <a:noFill/>
                          </a:ln>
                          <a:solidFill>
                            <a:srgbClr val="2F119F"/>
                          </a:solidFill>
                          <a:effectLst/>
                          <a:latin typeface="Times New Roman" panose="02020603050405020304" pitchFamily="18" charset="0"/>
                        </a:rPr>
                        <a:t>Âu</a:t>
                      </a:r>
                      <a:endParaRPr kumimoji="0" lang="en-US" sz="3200" b="1" i="0" u="none" strike="noStrike" cap="none" normalizeH="0" baseline="0" dirty="0">
                        <a:ln>
                          <a:noFill/>
                        </a:ln>
                        <a:solidFill>
                          <a:srgbClr val="2F119F"/>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dirty="0">
                          <a:ln>
                            <a:noFill/>
                          </a:ln>
                          <a:solidFill>
                            <a:srgbClr val="2F119F"/>
                          </a:solidFill>
                          <a:effectLst/>
                          <a:latin typeface="Times New Roman" panose="02020603050405020304" pitchFamily="18" charset="0"/>
                        </a:rPr>
                        <a:t>           </a:t>
                      </a:r>
                      <a:r>
                        <a:rPr kumimoji="0" lang="en-US" sz="3200" b="1" i="0" u="none" strike="noStrike" cap="none" normalizeH="0" baseline="0" dirty="0" err="1">
                          <a:ln>
                            <a:noFill/>
                          </a:ln>
                          <a:solidFill>
                            <a:srgbClr val="2F119F"/>
                          </a:solidFill>
                          <a:effectLst/>
                          <a:latin typeface="Times New Roman" panose="02020603050405020304" pitchFamily="18" charset="0"/>
                        </a:rPr>
                        <a:t>Châu</a:t>
                      </a:r>
                      <a:r>
                        <a:rPr kumimoji="0" lang="en-US" sz="3200" b="1" i="0" u="none" strike="noStrike" cap="none" normalizeH="0" baseline="0" dirty="0">
                          <a:ln>
                            <a:noFill/>
                          </a:ln>
                          <a:solidFill>
                            <a:srgbClr val="2F119F"/>
                          </a:solidFill>
                          <a:effectLst/>
                          <a:latin typeface="Times New Roman" panose="02020603050405020304" pitchFamily="18" charset="0"/>
                        </a:rPr>
                        <a:t> </a:t>
                      </a:r>
                      <a:r>
                        <a:rPr kumimoji="0" lang="en-US" sz="3200" b="1" i="0" u="none" strike="noStrike" cap="none" normalizeH="0" baseline="0" dirty="0" err="1">
                          <a:ln>
                            <a:noFill/>
                          </a:ln>
                          <a:solidFill>
                            <a:srgbClr val="2F119F"/>
                          </a:solidFill>
                          <a:effectLst/>
                          <a:latin typeface="Times New Roman" panose="02020603050405020304" pitchFamily="18" charset="0"/>
                        </a:rPr>
                        <a:t>Đại</a:t>
                      </a:r>
                      <a:r>
                        <a:rPr kumimoji="0" lang="en-US" sz="3200" b="1" i="0" u="none" strike="noStrike" cap="none" normalizeH="0" baseline="0" dirty="0">
                          <a:ln>
                            <a:noFill/>
                          </a:ln>
                          <a:solidFill>
                            <a:srgbClr val="2F119F"/>
                          </a:solidFill>
                          <a:effectLst/>
                          <a:latin typeface="Times New Roman" panose="02020603050405020304" pitchFamily="18" charset="0"/>
                        </a:rPr>
                        <a:t> </a:t>
                      </a:r>
                      <a:r>
                        <a:rPr kumimoji="0" lang="en-US" sz="3200" b="1" i="0" u="none" strike="noStrike" cap="none" normalizeH="0" baseline="0" dirty="0" err="1">
                          <a:ln>
                            <a:noFill/>
                          </a:ln>
                          <a:solidFill>
                            <a:srgbClr val="2F119F"/>
                          </a:solidFill>
                          <a:effectLst/>
                          <a:latin typeface="Times New Roman" panose="02020603050405020304" pitchFamily="18" charset="0"/>
                        </a:rPr>
                        <a:t>Dương</a:t>
                      </a:r>
                      <a:endParaRPr kumimoji="0" lang="en-US" sz="3200" b="1" i="0" u="none" strike="noStrike" cap="none" normalizeH="0" baseline="0" dirty="0">
                        <a:ln>
                          <a:noFill/>
                        </a:ln>
                        <a:solidFill>
                          <a:srgbClr val="2F119F"/>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dirty="0">
                          <a:ln>
                            <a:noFill/>
                          </a:ln>
                          <a:solidFill>
                            <a:srgbClr val="2F119F"/>
                          </a:solidFill>
                          <a:effectLst/>
                          <a:latin typeface="Times New Roman" panose="02020603050405020304" pitchFamily="18" charset="0"/>
                        </a:rPr>
                        <a:t>           </a:t>
                      </a:r>
                      <a:r>
                        <a:rPr kumimoji="0" lang="en-US" sz="3200" b="1" i="0" u="none" strike="noStrike" cap="none" normalizeH="0" baseline="0" dirty="0" err="1">
                          <a:ln>
                            <a:noFill/>
                          </a:ln>
                          <a:solidFill>
                            <a:srgbClr val="2F119F"/>
                          </a:solidFill>
                          <a:effectLst/>
                          <a:latin typeface="Times New Roman" panose="02020603050405020304" pitchFamily="18" charset="0"/>
                        </a:rPr>
                        <a:t>Châu</a:t>
                      </a:r>
                      <a:r>
                        <a:rPr kumimoji="0" lang="en-US" sz="3200" b="1" i="0" u="none" strike="noStrike" cap="none" normalizeH="0" baseline="0" dirty="0">
                          <a:ln>
                            <a:noFill/>
                          </a:ln>
                          <a:solidFill>
                            <a:srgbClr val="2F119F"/>
                          </a:solidFill>
                          <a:effectLst/>
                          <a:latin typeface="Times New Roman" panose="02020603050405020304" pitchFamily="18" charset="0"/>
                        </a:rPr>
                        <a:t> Nam </a:t>
                      </a:r>
                      <a:r>
                        <a:rPr kumimoji="0" lang="en-US" sz="3200" b="1" i="0" u="none" strike="noStrike" cap="none" normalizeH="0" baseline="0" dirty="0" err="1">
                          <a:ln>
                            <a:noFill/>
                          </a:ln>
                          <a:solidFill>
                            <a:srgbClr val="2F119F"/>
                          </a:solidFill>
                          <a:effectLst/>
                          <a:latin typeface="Times New Roman" panose="02020603050405020304" pitchFamily="18" charset="0"/>
                        </a:rPr>
                        <a:t>Cực</a:t>
                      </a:r>
                      <a:endParaRPr kumimoji="0" lang="en-US" sz="3200" b="1" i="0" u="none" strike="noStrike" cap="none" normalizeH="0" baseline="0" dirty="0">
                        <a:ln>
                          <a:noFill/>
                        </a:ln>
                        <a:solidFill>
                          <a:srgbClr val="2F119F"/>
                        </a:solidFill>
                        <a:effectLst/>
                        <a:latin typeface="Times New Roman" panose="02020603050405020304" pitchFamily="18"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dirty="0">
                          <a:ln>
                            <a:noFill/>
                          </a:ln>
                          <a:solidFill>
                            <a:srgbClr val="2F119F"/>
                          </a:solidFill>
                          <a:effectLst/>
                          <a:latin typeface="Times New Roman" panose="02020603050405020304" pitchFamily="18" charset="0"/>
                        </a:rPr>
                        <a:t>   44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dirty="0">
                          <a:ln>
                            <a:noFill/>
                          </a:ln>
                          <a:solidFill>
                            <a:srgbClr val="2F119F"/>
                          </a:solidFill>
                          <a:effectLst/>
                          <a:latin typeface="Times New Roman" panose="02020603050405020304" pitchFamily="18" charset="0"/>
                        </a:rPr>
                        <a:t>  42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dirty="0">
                          <a:ln>
                            <a:noFill/>
                          </a:ln>
                          <a:solidFill>
                            <a:srgbClr val="2F119F"/>
                          </a:solidFill>
                          <a:effectLst/>
                          <a:latin typeface="Times New Roman" panose="02020603050405020304" pitchFamily="18" charset="0"/>
                        </a:rPr>
                        <a:t> 30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dirty="0">
                          <a:ln>
                            <a:noFill/>
                          </a:ln>
                          <a:solidFill>
                            <a:srgbClr val="2F119F"/>
                          </a:solidFill>
                          <a:effectLst/>
                          <a:latin typeface="Times New Roman" panose="02020603050405020304" pitchFamily="18" charset="0"/>
                        </a:rPr>
                        <a:t> 10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dirty="0">
                          <a:ln>
                            <a:noFill/>
                          </a:ln>
                          <a:solidFill>
                            <a:srgbClr val="2F119F"/>
                          </a:solidFill>
                          <a:effectLst/>
                          <a:latin typeface="Times New Roman" panose="02020603050405020304" pitchFamily="18" charset="0"/>
                        </a:rPr>
                        <a:t>   9</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3200" b="1" i="0" u="none" strike="noStrike" cap="none" normalizeH="0" baseline="0" dirty="0">
                          <a:ln>
                            <a:noFill/>
                          </a:ln>
                          <a:solidFill>
                            <a:srgbClr val="2F119F"/>
                          </a:solidFill>
                          <a:effectLst/>
                          <a:latin typeface="Times New Roman" panose="02020603050405020304" pitchFamily="18" charset="0"/>
                        </a:rPr>
                        <a:t>14</a:t>
                      </a: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182" name="Text Box 14"/>
          <p:cNvSpPr txBox="1">
            <a:spLocks noChangeArrowheads="1"/>
          </p:cNvSpPr>
          <p:nvPr/>
        </p:nvSpPr>
        <p:spPr bwMode="auto">
          <a:xfrm>
            <a:off x="1980782" y="4420043"/>
            <a:ext cx="9296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000" dirty="0">
                <a:solidFill>
                  <a:srgbClr val="2F119F"/>
                </a:solidFill>
                <a:latin typeface="Arial" panose="020B0604020202020204" pitchFamily="34" charset="0"/>
                <a:cs typeface="Arial" panose="020B0604020202020204" pitchFamily="34" charset="0"/>
              </a:rPr>
              <a:t> </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Hãy</a:t>
            </a:r>
            <a:r>
              <a:rPr lang="en-US" sz="2800" dirty="0">
                <a:solidFill>
                  <a:srgbClr val="C00000"/>
                </a:solidFill>
                <a:latin typeface="Arial" panose="020B0604020202020204" pitchFamily="34" charset="0"/>
                <a:cs typeface="Arial" panose="020B0604020202020204" pitchFamily="34" charset="0"/>
              </a:rPr>
              <a:t> so </a:t>
            </a:r>
            <a:r>
              <a:rPr lang="en-US" sz="2800" dirty="0" err="1">
                <a:solidFill>
                  <a:srgbClr val="C00000"/>
                </a:solidFill>
                <a:latin typeface="Arial" panose="020B0604020202020204" pitchFamily="34" charset="0"/>
                <a:cs typeface="Arial" panose="020B0604020202020204" pitchFamily="34" charset="0"/>
              </a:rPr>
              <a:t>sánh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diện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tích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châu</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Âu</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với</a:t>
            </a:r>
            <a:r>
              <a:rPr lang="en-US" sz="2800" dirty="0">
                <a:solidFill>
                  <a:srgbClr val="C00000"/>
                </a:solidFill>
                <a:latin typeface="Arial" panose="020B0604020202020204" pitchFamily="34" charset="0"/>
                <a:cs typeface="Arial" panose="020B0604020202020204" pitchFamily="34" charset="0"/>
              </a:rPr>
              <a:t> </a:t>
            </a:r>
            <a:r>
              <a:rPr lang="en-US" sz="2800" err="1">
                <a:solidFill>
                  <a:srgbClr val="C00000"/>
                </a:solidFill>
                <a:latin typeface="Arial" panose="020B0604020202020204" pitchFamily="34" charset="0"/>
                <a:cs typeface="Arial" panose="020B0604020202020204" pitchFamily="34" charset="0"/>
              </a:rPr>
              <a:t>châu</a:t>
            </a:r>
            <a:r>
              <a:rPr lang="en-US" sz="2800">
                <a:solidFill>
                  <a:srgbClr val="C00000"/>
                </a:solidFill>
                <a:latin typeface="Arial" panose="020B0604020202020204" pitchFamily="34" charset="0"/>
                <a:cs typeface="Arial" panose="020B0604020202020204" pitchFamily="34" charset="0"/>
              </a:rPr>
              <a:t> Á: Diện tích châu Âu bằng khoảng một phần mấy diện tích châu Á?</a:t>
            </a:r>
            <a:endParaRPr lang="en-US" sz="2800"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a:off x="2895600" y="5600487"/>
            <a:ext cx="685800" cy="523220"/>
          </a:xfrm>
          <a:prstGeom prst="rect">
            <a:avLst/>
          </a:prstGeom>
          <a:noFill/>
        </p:spPr>
        <p:txBody>
          <a:bodyPr wrap="square" rtlCol="0">
            <a:spAutoFit/>
          </a:bodyPr>
          <a:lstStyle/>
          <a:p>
            <a:r>
              <a:rPr lang="en-US" sz="2800" b="1">
                <a:solidFill>
                  <a:srgbClr val="2F119F"/>
                </a:solidFill>
              </a:rPr>
              <a:t>A.    </a:t>
            </a:r>
          </a:p>
        </p:txBody>
      </p:sp>
      <p:sp>
        <p:nvSpPr>
          <p:cNvPr id="4" name="TextBox 3"/>
          <p:cNvSpPr txBox="1"/>
          <p:nvPr/>
        </p:nvSpPr>
        <p:spPr>
          <a:xfrm flipH="1">
            <a:off x="3554185" y="5369654"/>
            <a:ext cx="250371" cy="523220"/>
          </a:xfrm>
          <a:prstGeom prst="rect">
            <a:avLst/>
          </a:prstGeom>
          <a:noFill/>
        </p:spPr>
        <p:txBody>
          <a:bodyPr wrap="square" rtlCol="0">
            <a:spAutoFit/>
          </a:bodyPr>
          <a:lstStyle/>
          <a:p>
            <a:r>
              <a:rPr lang="en-US" sz="2800" b="1">
                <a:solidFill>
                  <a:srgbClr val="2F119F"/>
                </a:solidFill>
              </a:rPr>
              <a:t>1</a:t>
            </a:r>
          </a:p>
        </p:txBody>
      </p:sp>
      <p:cxnSp>
        <p:nvCxnSpPr>
          <p:cNvPr id="6" name="Straight Connector 5"/>
          <p:cNvCxnSpPr/>
          <p:nvPr/>
        </p:nvCxnSpPr>
        <p:spPr bwMode="auto">
          <a:xfrm>
            <a:off x="3611125" y="5902438"/>
            <a:ext cx="228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bwMode="auto">
          <a:xfrm>
            <a:off x="1676400" y="5562600"/>
            <a:ext cx="914400" cy="91440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1" name="TextBox 10"/>
          <p:cNvSpPr txBox="1"/>
          <p:nvPr/>
        </p:nvSpPr>
        <p:spPr>
          <a:xfrm>
            <a:off x="3534925" y="5915076"/>
            <a:ext cx="304800" cy="523220"/>
          </a:xfrm>
          <a:prstGeom prst="rect">
            <a:avLst/>
          </a:prstGeom>
          <a:noFill/>
        </p:spPr>
        <p:txBody>
          <a:bodyPr wrap="square" rtlCol="0">
            <a:spAutoFit/>
          </a:bodyPr>
          <a:lstStyle/>
          <a:p>
            <a:r>
              <a:rPr lang="en-US" sz="2800" b="1">
                <a:solidFill>
                  <a:srgbClr val="2F119F"/>
                </a:solidFill>
              </a:rPr>
              <a:t>3</a:t>
            </a:r>
          </a:p>
        </p:txBody>
      </p:sp>
      <p:sp>
        <p:nvSpPr>
          <p:cNvPr id="12" name="TextBox 11"/>
          <p:cNvSpPr txBox="1"/>
          <p:nvPr/>
        </p:nvSpPr>
        <p:spPr>
          <a:xfrm>
            <a:off x="6226629" y="5526520"/>
            <a:ext cx="685800" cy="523220"/>
          </a:xfrm>
          <a:prstGeom prst="rect">
            <a:avLst/>
          </a:prstGeom>
          <a:noFill/>
        </p:spPr>
        <p:txBody>
          <a:bodyPr wrap="square" rtlCol="0">
            <a:spAutoFit/>
          </a:bodyPr>
          <a:lstStyle/>
          <a:p>
            <a:r>
              <a:rPr lang="en-US" sz="2800" b="1">
                <a:solidFill>
                  <a:srgbClr val="2F119F"/>
                </a:solidFill>
              </a:rPr>
              <a:t>B.    </a:t>
            </a:r>
          </a:p>
        </p:txBody>
      </p:sp>
      <p:sp>
        <p:nvSpPr>
          <p:cNvPr id="13" name="TextBox 12"/>
          <p:cNvSpPr txBox="1"/>
          <p:nvPr/>
        </p:nvSpPr>
        <p:spPr>
          <a:xfrm>
            <a:off x="6781800" y="5379703"/>
            <a:ext cx="304800" cy="523220"/>
          </a:xfrm>
          <a:prstGeom prst="rect">
            <a:avLst/>
          </a:prstGeom>
          <a:noFill/>
        </p:spPr>
        <p:txBody>
          <a:bodyPr wrap="square" rtlCol="0">
            <a:spAutoFit/>
          </a:bodyPr>
          <a:lstStyle/>
          <a:p>
            <a:r>
              <a:rPr lang="en-US" sz="2800" b="1">
                <a:solidFill>
                  <a:srgbClr val="2F119F"/>
                </a:solidFill>
              </a:rPr>
              <a:t>1</a:t>
            </a:r>
          </a:p>
        </p:txBody>
      </p:sp>
      <p:sp>
        <p:nvSpPr>
          <p:cNvPr id="14" name="TextBox 13"/>
          <p:cNvSpPr txBox="1"/>
          <p:nvPr/>
        </p:nvSpPr>
        <p:spPr>
          <a:xfrm>
            <a:off x="6772585" y="5872983"/>
            <a:ext cx="304800" cy="523220"/>
          </a:xfrm>
          <a:prstGeom prst="rect">
            <a:avLst/>
          </a:prstGeom>
          <a:noFill/>
        </p:spPr>
        <p:txBody>
          <a:bodyPr wrap="square" rtlCol="0">
            <a:spAutoFit/>
          </a:bodyPr>
          <a:lstStyle/>
          <a:p>
            <a:r>
              <a:rPr lang="en-US" sz="2800" b="1">
                <a:solidFill>
                  <a:srgbClr val="2F119F"/>
                </a:solidFill>
              </a:rPr>
              <a:t>4</a:t>
            </a:r>
          </a:p>
        </p:txBody>
      </p:sp>
      <p:sp>
        <p:nvSpPr>
          <p:cNvPr id="15" name="TextBox 14"/>
          <p:cNvSpPr txBox="1"/>
          <p:nvPr/>
        </p:nvSpPr>
        <p:spPr>
          <a:xfrm>
            <a:off x="9884229" y="5564833"/>
            <a:ext cx="685800" cy="523220"/>
          </a:xfrm>
          <a:prstGeom prst="rect">
            <a:avLst/>
          </a:prstGeom>
          <a:noFill/>
        </p:spPr>
        <p:txBody>
          <a:bodyPr wrap="square" rtlCol="0">
            <a:spAutoFit/>
          </a:bodyPr>
          <a:lstStyle/>
          <a:p>
            <a:r>
              <a:rPr lang="en-US" sz="2800" b="1">
                <a:solidFill>
                  <a:srgbClr val="2F119F"/>
                </a:solidFill>
              </a:rPr>
              <a:t>C.    </a:t>
            </a:r>
          </a:p>
        </p:txBody>
      </p:sp>
      <p:sp>
        <p:nvSpPr>
          <p:cNvPr id="16" name="TextBox 15"/>
          <p:cNvSpPr txBox="1"/>
          <p:nvPr/>
        </p:nvSpPr>
        <p:spPr>
          <a:xfrm>
            <a:off x="10439400" y="5379703"/>
            <a:ext cx="304800" cy="523220"/>
          </a:xfrm>
          <a:prstGeom prst="rect">
            <a:avLst/>
          </a:prstGeom>
          <a:noFill/>
        </p:spPr>
        <p:txBody>
          <a:bodyPr wrap="square" rtlCol="0">
            <a:spAutoFit/>
          </a:bodyPr>
          <a:lstStyle/>
          <a:p>
            <a:r>
              <a:rPr lang="en-US" sz="2800" b="1">
                <a:solidFill>
                  <a:srgbClr val="2F119F"/>
                </a:solidFill>
              </a:rPr>
              <a:t>1</a:t>
            </a:r>
          </a:p>
        </p:txBody>
      </p:sp>
      <p:sp>
        <p:nvSpPr>
          <p:cNvPr id="17" name="TextBox 16"/>
          <p:cNvSpPr txBox="1"/>
          <p:nvPr/>
        </p:nvSpPr>
        <p:spPr>
          <a:xfrm>
            <a:off x="10430185" y="5872983"/>
            <a:ext cx="304800" cy="523220"/>
          </a:xfrm>
          <a:prstGeom prst="rect">
            <a:avLst/>
          </a:prstGeom>
          <a:noFill/>
        </p:spPr>
        <p:txBody>
          <a:bodyPr wrap="square" rtlCol="0">
            <a:spAutoFit/>
          </a:bodyPr>
          <a:lstStyle/>
          <a:p>
            <a:r>
              <a:rPr lang="en-US" sz="2800" b="1">
                <a:solidFill>
                  <a:srgbClr val="2F119F"/>
                </a:solidFill>
              </a:rPr>
              <a:t>5</a:t>
            </a:r>
          </a:p>
        </p:txBody>
      </p:sp>
      <p:cxnSp>
        <p:nvCxnSpPr>
          <p:cNvPr id="18" name="Straight Connector 17"/>
          <p:cNvCxnSpPr/>
          <p:nvPr/>
        </p:nvCxnSpPr>
        <p:spPr bwMode="auto">
          <a:xfrm>
            <a:off x="6819900" y="5877876"/>
            <a:ext cx="228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bwMode="auto">
          <a:xfrm>
            <a:off x="10477500" y="5858821"/>
            <a:ext cx="228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55945" y="4183560"/>
            <a:ext cx="1189474" cy="1200329"/>
          </a:xfrm>
          <a:prstGeom prst="rect">
            <a:avLst/>
          </a:prstGeom>
          <a:noFill/>
        </p:spPr>
        <p:txBody>
          <a:bodyPr wrap="square" rtlCol="0">
            <a:prstTxWarp prst="textCanDown">
              <a:avLst/>
            </a:prstTxWarp>
            <a:spAutoFit/>
          </a:bodyPr>
          <a:lstStyle/>
          <a:p>
            <a:r>
              <a:rPr lang="en-US" sz="2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Ai nhanh hơn?</a:t>
            </a:r>
          </a:p>
        </p:txBody>
      </p:sp>
      <p:grpSp>
        <p:nvGrpSpPr>
          <p:cNvPr id="22" name="Group 184"/>
          <p:cNvGrpSpPr>
            <a:grpSpLocks/>
          </p:cNvGrpSpPr>
          <p:nvPr/>
        </p:nvGrpSpPr>
        <p:grpSpPr bwMode="auto">
          <a:xfrm>
            <a:off x="11079762" y="4253036"/>
            <a:ext cx="685800" cy="457200"/>
            <a:chOff x="2880" y="1920"/>
            <a:chExt cx="432" cy="288"/>
          </a:xfrm>
          <a:solidFill>
            <a:srgbClr val="CCCCFF"/>
          </a:solidFill>
        </p:grpSpPr>
        <p:sp>
          <p:nvSpPr>
            <p:cNvPr id="23" name="AutoShape 185"/>
            <p:cNvSpPr>
              <a:spLocks noChangeArrowheads="1"/>
            </p:cNvSpPr>
            <p:nvPr/>
          </p:nvSpPr>
          <p:spPr bwMode="auto">
            <a:xfrm>
              <a:off x="2880" y="1920"/>
              <a:ext cx="432" cy="288"/>
            </a:xfrm>
            <a:prstGeom prst="flowChartAlternateProcess">
              <a:avLst/>
            </a:prstGeom>
            <a:grpFill/>
            <a:ln w="9525">
              <a:solidFill>
                <a:schemeClr val="tx2">
                  <a:lumMod val="9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 name="Text Box 186"/>
            <p:cNvSpPr txBox="1">
              <a:spLocks noChangeArrowheads="1"/>
            </p:cNvSpPr>
            <p:nvPr/>
          </p:nvSpPr>
          <p:spPr bwMode="auto">
            <a:xfrm>
              <a:off x="2928" y="1920"/>
              <a:ext cx="336" cy="28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rPr>
                <a:t>1</a:t>
              </a:r>
            </a:p>
          </p:txBody>
        </p:sp>
      </p:grpSp>
      <p:grpSp>
        <p:nvGrpSpPr>
          <p:cNvPr id="25" name="Group 184"/>
          <p:cNvGrpSpPr>
            <a:grpSpLocks/>
          </p:cNvGrpSpPr>
          <p:nvPr/>
        </p:nvGrpSpPr>
        <p:grpSpPr bwMode="auto">
          <a:xfrm>
            <a:off x="11085198" y="4245368"/>
            <a:ext cx="685800" cy="457200"/>
            <a:chOff x="2880" y="1920"/>
            <a:chExt cx="432" cy="288"/>
          </a:xfrm>
          <a:solidFill>
            <a:srgbClr val="CCCCFF"/>
          </a:solidFill>
        </p:grpSpPr>
        <p:sp>
          <p:nvSpPr>
            <p:cNvPr id="26" name="AutoShape 185"/>
            <p:cNvSpPr>
              <a:spLocks noChangeArrowheads="1"/>
            </p:cNvSpPr>
            <p:nvPr/>
          </p:nvSpPr>
          <p:spPr bwMode="auto">
            <a:xfrm>
              <a:off x="2880" y="1920"/>
              <a:ext cx="432" cy="288"/>
            </a:xfrm>
            <a:prstGeom prst="flowChartAlternateProcess">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 name="Text Box 186"/>
            <p:cNvSpPr txBox="1">
              <a:spLocks noChangeArrowheads="1"/>
            </p:cNvSpPr>
            <p:nvPr/>
          </p:nvSpPr>
          <p:spPr bwMode="auto">
            <a:xfrm>
              <a:off x="2928" y="1920"/>
              <a:ext cx="336"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rPr>
                <a:t>2</a:t>
              </a:r>
            </a:p>
          </p:txBody>
        </p:sp>
      </p:grpSp>
      <p:grpSp>
        <p:nvGrpSpPr>
          <p:cNvPr id="28" name="Group 184"/>
          <p:cNvGrpSpPr>
            <a:grpSpLocks/>
          </p:cNvGrpSpPr>
          <p:nvPr/>
        </p:nvGrpSpPr>
        <p:grpSpPr bwMode="auto">
          <a:xfrm>
            <a:off x="11049000" y="4253036"/>
            <a:ext cx="685800" cy="457200"/>
            <a:chOff x="2880" y="1920"/>
            <a:chExt cx="432" cy="288"/>
          </a:xfrm>
          <a:solidFill>
            <a:srgbClr val="CCCCFF"/>
          </a:solidFill>
        </p:grpSpPr>
        <p:sp>
          <p:nvSpPr>
            <p:cNvPr id="29" name="AutoShape 185"/>
            <p:cNvSpPr>
              <a:spLocks noChangeArrowheads="1"/>
            </p:cNvSpPr>
            <p:nvPr/>
          </p:nvSpPr>
          <p:spPr bwMode="auto">
            <a:xfrm>
              <a:off x="2880" y="1920"/>
              <a:ext cx="432" cy="288"/>
            </a:xfrm>
            <a:prstGeom prst="flowChartAlternateProcess">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 name="Text Box 186"/>
            <p:cNvSpPr txBox="1">
              <a:spLocks noChangeArrowheads="1"/>
            </p:cNvSpPr>
            <p:nvPr/>
          </p:nvSpPr>
          <p:spPr bwMode="auto">
            <a:xfrm>
              <a:off x="2928" y="1920"/>
              <a:ext cx="336"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rPr>
                <a:t>3</a:t>
              </a:r>
            </a:p>
          </p:txBody>
        </p:sp>
      </p:grpSp>
      <p:grpSp>
        <p:nvGrpSpPr>
          <p:cNvPr id="31" name="Group 184"/>
          <p:cNvGrpSpPr>
            <a:grpSpLocks/>
          </p:cNvGrpSpPr>
          <p:nvPr/>
        </p:nvGrpSpPr>
        <p:grpSpPr bwMode="auto">
          <a:xfrm>
            <a:off x="11069522" y="4220404"/>
            <a:ext cx="685800" cy="457200"/>
            <a:chOff x="2880" y="1920"/>
            <a:chExt cx="432" cy="288"/>
          </a:xfrm>
          <a:solidFill>
            <a:srgbClr val="CCCCFF"/>
          </a:solidFill>
        </p:grpSpPr>
        <p:sp>
          <p:nvSpPr>
            <p:cNvPr id="32" name="AutoShape 185"/>
            <p:cNvSpPr>
              <a:spLocks noChangeArrowheads="1"/>
            </p:cNvSpPr>
            <p:nvPr/>
          </p:nvSpPr>
          <p:spPr bwMode="auto">
            <a:xfrm>
              <a:off x="2880" y="1920"/>
              <a:ext cx="432" cy="288"/>
            </a:xfrm>
            <a:prstGeom prst="flowChartAlternateProcess">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 name="Text Box 186"/>
            <p:cNvSpPr txBox="1">
              <a:spLocks noChangeArrowheads="1"/>
            </p:cNvSpPr>
            <p:nvPr/>
          </p:nvSpPr>
          <p:spPr bwMode="auto">
            <a:xfrm>
              <a:off x="2928" y="1920"/>
              <a:ext cx="336"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rPr>
                <a:t>4</a:t>
              </a:r>
            </a:p>
          </p:txBody>
        </p:sp>
      </p:grpSp>
      <p:grpSp>
        <p:nvGrpSpPr>
          <p:cNvPr id="34" name="Group 184"/>
          <p:cNvGrpSpPr>
            <a:grpSpLocks/>
          </p:cNvGrpSpPr>
          <p:nvPr/>
        </p:nvGrpSpPr>
        <p:grpSpPr bwMode="auto">
          <a:xfrm>
            <a:off x="11051402" y="4249202"/>
            <a:ext cx="685800" cy="457200"/>
            <a:chOff x="2880" y="1920"/>
            <a:chExt cx="432" cy="288"/>
          </a:xfrm>
          <a:solidFill>
            <a:srgbClr val="CCCCFF"/>
          </a:solidFill>
        </p:grpSpPr>
        <p:sp>
          <p:nvSpPr>
            <p:cNvPr id="35" name="AutoShape 185"/>
            <p:cNvSpPr>
              <a:spLocks noChangeArrowheads="1"/>
            </p:cNvSpPr>
            <p:nvPr/>
          </p:nvSpPr>
          <p:spPr bwMode="auto">
            <a:xfrm>
              <a:off x="2880" y="1920"/>
              <a:ext cx="432" cy="288"/>
            </a:xfrm>
            <a:prstGeom prst="flowChartAlternateProcess">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 name="Text Box 186"/>
            <p:cNvSpPr txBox="1">
              <a:spLocks noChangeArrowheads="1"/>
            </p:cNvSpPr>
            <p:nvPr/>
          </p:nvSpPr>
          <p:spPr bwMode="auto">
            <a:xfrm>
              <a:off x="2928" y="1920"/>
              <a:ext cx="336"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rPr>
                <a:t>5</a:t>
              </a:r>
            </a:p>
          </p:txBody>
        </p:sp>
      </p:grpSp>
      <p:sp>
        <p:nvSpPr>
          <p:cNvPr id="37" name="Oval 21"/>
          <p:cNvSpPr>
            <a:spLocks noChangeArrowheads="1"/>
          </p:cNvSpPr>
          <p:nvPr/>
        </p:nvSpPr>
        <p:spPr bwMode="auto">
          <a:xfrm>
            <a:off x="6154501" y="5502005"/>
            <a:ext cx="544513" cy="572249"/>
          </a:xfrm>
          <a:prstGeom prst="ellipse">
            <a:avLst/>
          </a:prstGeom>
          <a:noFill/>
          <a:ln w="3810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990000"/>
              </a:solidFill>
              <a:latin typeface="Times New Roman" panose="02020603050405020304" pitchFamily="18" charset="0"/>
            </a:endParaRPr>
          </a:p>
        </p:txBody>
      </p:sp>
      <p:sp>
        <p:nvSpPr>
          <p:cNvPr id="38" name="Oval 20"/>
          <p:cNvSpPr>
            <a:spLocks noChangeArrowheads="1"/>
          </p:cNvSpPr>
          <p:nvPr/>
        </p:nvSpPr>
        <p:spPr bwMode="auto">
          <a:xfrm>
            <a:off x="5977930" y="5307910"/>
            <a:ext cx="1012370" cy="960438"/>
          </a:xfrm>
          <a:prstGeom prst="ellipse">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9900"/>
                </a:solidFill>
                <a:latin typeface="Times New Roman" panose="02020603050405020304" pitchFamily="18" charset="0"/>
                <a:cs typeface="Times New Roman" panose="02020603050405020304" pitchFamily="18" charset="0"/>
              </a:rPr>
              <a:t> </a:t>
            </a:r>
            <a:r>
              <a:rPr lang="en-US" altLang="en-US" sz="2800" b="1">
                <a:solidFill>
                  <a:srgbClr val="009900"/>
                </a:solidFill>
                <a:latin typeface="Times New Roman" panose="02020603050405020304" pitchFamily="18" charset="0"/>
                <a:cs typeface="Times New Roman" panose="02020603050405020304" pitchFamily="18" charset="0"/>
              </a:rPr>
              <a:t>B. </a:t>
            </a:r>
            <a:endParaRPr lang="en-US" altLang="en-US" b="1">
              <a:solidFill>
                <a:srgbClr val="009900"/>
              </a:solidFill>
              <a:latin typeface="Times New Roman" panose="02020603050405020304" pitchFamily="18" charset="0"/>
              <a:cs typeface="Times New Roman" panose="02020603050405020304"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182">
                                            <p:txEl>
                                              <p:pRg st="0" end="0"/>
                                            </p:txEl>
                                          </p:spTgt>
                                        </p:tgtEl>
                                        <p:attrNameLst>
                                          <p:attrName>style.visibility</p:attrName>
                                        </p:attrNameLst>
                                      </p:cBhvr>
                                      <p:to>
                                        <p:strVal val="visible"/>
                                      </p:to>
                                    </p:set>
                                    <p:animEffect transition="in" filter="strips(downRight)">
                                      <p:cBhvr>
                                        <p:cTn id="7" dur="2000"/>
                                        <p:tgtEl>
                                          <p:spTgt spid="71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par>
                                <p:cTn id="50" presetID="16" presetClass="entr" presetSubtype="21"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ox(in)">
                                      <p:cBhvr>
                                        <p:cTn id="57" dur="1000"/>
                                        <p:tgtEl>
                                          <p:spTgt spid="22"/>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par>
                          <p:cTn id="58" fill="hold">
                            <p:stCondLst>
                              <p:cond delay="1000"/>
                            </p:stCondLst>
                            <p:childTnLst>
                              <p:par>
                                <p:cTn id="59" presetID="4" presetClass="entr" presetSubtype="16"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ox(in)">
                                      <p:cBhvr>
                                        <p:cTn id="61" dur="1000"/>
                                        <p:tgtEl>
                                          <p:spTgt spid="25"/>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par>
                          <p:cTn id="62" fill="hold">
                            <p:stCondLst>
                              <p:cond delay="2000"/>
                            </p:stCondLst>
                            <p:childTnLst>
                              <p:par>
                                <p:cTn id="63" presetID="4" presetClass="entr" presetSubtype="16"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ox(in)">
                                      <p:cBhvr>
                                        <p:cTn id="65" dur="1000"/>
                                        <p:tgtEl>
                                          <p:spTgt spid="28"/>
                                        </p:tgtEl>
                                      </p:cBhvr>
                                    </p:animEffect>
                                  </p:childTnLst>
                                  <p:subTnLst>
                                    <p:audio>
                                      <p:cMediaNode>
                                        <p:cTn display="0" masterRel="sameClick">
                                          <p:stCondLst>
                                            <p:cond evt="begin" delay="0">
                                              <p:tn val="63"/>
                                            </p:cond>
                                          </p:stCondLst>
                                          <p:endCondLst>
                                            <p:cond evt="onStopAudio" delay="0">
                                              <p:tgtEl>
                                                <p:sldTgt/>
                                              </p:tgtEl>
                                            </p:cond>
                                          </p:endCondLst>
                                        </p:cTn>
                                        <p:tgtEl>
                                          <p:sndTgt r:embed="rId3" name="chimes.wav"/>
                                        </p:tgtEl>
                                      </p:cMediaNode>
                                    </p:audio>
                                  </p:subTnLst>
                                </p:cTn>
                              </p:par>
                            </p:childTnLst>
                          </p:cTn>
                        </p:par>
                        <p:par>
                          <p:cTn id="66" fill="hold">
                            <p:stCondLst>
                              <p:cond delay="3000"/>
                            </p:stCondLst>
                            <p:childTnLst>
                              <p:par>
                                <p:cTn id="67" presetID="4"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ox(in)">
                                      <p:cBhvr>
                                        <p:cTn id="69" dur="1000"/>
                                        <p:tgtEl>
                                          <p:spTgt spid="31"/>
                                        </p:tgtEl>
                                      </p:cBhvr>
                                    </p:animEffect>
                                  </p:childTnLst>
                                  <p:subTnLst>
                                    <p:audio>
                                      <p:cMediaNode>
                                        <p:cTn display="0" masterRel="sameClick">
                                          <p:stCondLst>
                                            <p:cond evt="begin" delay="0">
                                              <p:tn val="67"/>
                                            </p:cond>
                                          </p:stCondLst>
                                          <p:endCondLst>
                                            <p:cond evt="onStopAudio" delay="0">
                                              <p:tgtEl>
                                                <p:sldTgt/>
                                              </p:tgtEl>
                                            </p:cond>
                                          </p:endCondLst>
                                        </p:cTn>
                                        <p:tgtEl>
                                          <p:sndTgt r:embed="rId3" name="chimes.wav"/>
                                        </p:tgtEl>
                                      </p:cMediaNode>
                                    </p:audio>
                                  </p:subTnLst>
                                </p:cTn>
                              </p:par>
                            </p:childTnLst>
                          </p:cTn>
                        </p:par>
                        <p:par>
                          <p:cTn id="70" fill="hold">
                            <p:stCondLst>
                              <p:cond delay="4000"/>
                            </p:stCondLst>
                            <p:childTnLst>
                              <p:par>
                                <p:cTn id="71" presetID="4" presetClass="entr" presetSubtype="16"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ox(in)">
                                      <p:cBhvr>
                                        <p:cTn id="73" dur="1000"/>
                                        <p:tgtEl>
                                          <p:spTgt spid="34"/>
                                        </p:tgtEl>
                                      </p:cBhvr>
                                    </p:animEffec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4" fill="hold">
                      <p:stCondLst>
                        <p:cond delay="indefinite"/>
                      </p:stCondLst>
                      <p:childTnLst>
                        <p:par>
                          <p:cTn id="75" fill="hold">
                            <p:stCondLst>
                              <p:cond delay="0"/>
                            </p:stCondLst>
                            <p:childTnLst>
                              <p:par>
                                <p:cTn id="76" presetID="20" presetClass="entr" presetSubtype="0"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edge">
                                      <p:cBhvr>
                                        <p:cTn id="78" dur="500"/>
                                        <p:tgtEl>
                                          <p:spTgt spid="37"/>
                                        </p:tgtEl>
                                      </p:cBhvr>
                                    </p:animEffect>
                                  </p:childTnLst>
                                </p:cTn>
                              </p:par>
                              <p:par>
                                <p:cTn id="79" presetID="53" presetClass="entr" presetSubtype="0" fill="hold" grpId="0" nodeType="withEffect">
                                  <p:stCondLst>
                                    <p:cond delay="0"/>
                                  </p:stCondLst>
                                  <p:iterate type="lt">
                                    <p:tmPct val="0"/>
                                  </p:iterate>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500"/>
                            </p:stCondLst>
                            <p:childTnLst>
                              <p:par>
                                <p:cTn id="85" presetID="22" presetClass="emph" presetSubtype="0" repeatCount="3000" fill="hold" grpId="1" nodeType="afterEffect">
                                  <p:stCondLst>
                                    <p:cond delay="0"/>
                                  </p:stCondLst>
                                  <p:iterate type="lt">
                                    <p:tmPct val="0"/>
                                  </p:iterate>
                                  <p:childTnLst>
                                    <p:animClr clrSpc="hsl" dir="cw">
                                      <p:cBhvr override="childStyle">
                                        <p:cTn id="86" dur="500" fill="hold"/>
                                        <p:tgtEl>
                                          <p:spTgt spid="38"/>
                                        </p:tgtEl>
                                        <p:attrNameLst>
                                          <p:attrName>style.color</p:attrName>
                                        </p:attrNameLst>
                                      </p:cBhvr>
                                      <p:by>
                                        <p:hsl h="-7200000" s="0" l="0"/>
                                      </p:by>
                                    </p:animClr>
                                    <p:animClr clrSpc="hsl" dir="cw">
                                      <p:cBhvr>
                                        <p:cTn id="87" dur="500" fill="hold"/>
                                        <p:tgtEl>
                                          <p:spTgt spid="38"/>
                                        </p:tgtEl>
                                        <p:attrNameLst>
                                          <p:attrName>fillcolor</p:attrName>
                                        </p:attrNameLst>
                                      </p:cBhvr>
                                      <p:by>
                                        <p:hsl h="-7200000" s="0" l="0"/>
                                      </p:by>
                                    </p:animClr>
                                    <p:animClr clrSpc="hsl" dir="cw">
                                      <p:cBhvr>
                                        <p:cTn id="88" dur="500" fill="hold"/>
                                        <p:tgtEl>
                                          <p:spTgt spid="38"/>
                                        </p:tgtEl>
                                        <p:attrNameLst>
                                          <p:attrName>stroke.color</p:attrName>
                                        </p:attrNameLst>
                                      </p:cBhvr>
                                      <p:by>
                                        <p:hsl h="-7200000" s="0" l="0"/>
                                      </p:by>
                                    </p:animClr>
                                    <p:set>
                                      <p:cBhvr>
                                        <p:cTn id="89" dur="500" fill="hold"/>
                                        <p:tgtEl>
                                          <p:spTgt spid="38"/>
                                        </p:tgtEl>
                                        <p:attrNameLst>
                                          <p:attrName>fill.type</p:attrName>
                                        </p:attrNameLst>
                                      </p:cBhvr>
                                      <p:to>
                                        <p:strVal val="solid"/>
                                      </p:to>
                                    </p:set>
                                  </p:childTnLst>
                                  <p:subTnLst>
                                    <p:audio>
                                      <p:cMediaNode>
                                        <p:cTn display="0" masterRel="sameClick">
                                          <p:stCondLst>
                                            <p:cond evt="begin" delay="0">
                                              <p:tn val="8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P spid="12" grpId="0"/>
      <p:bldP spid="13" grpId="0"/>
      <p:bldP spid="14" grpId="0"/>
      <p:bldP spid="15" grpId="0"/>
      <p:bldP spid="16" grpId="0"/>
      <p:bldP spid="17" grpId="0"/>
      <p:bldP spid="9" grpId="0"/>
      <p:bldP spid="37" grpId="0" animBg="1"/>
      <p:bldP spid="38" grpId="0"/>
      <p:bldP spid="3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304800" y="1447800"/>
            <a:ext cx="1049780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0" algn="just">
              <a:lnSpc>
                <a:spcPct val="150000"/>
              </a:lnSpc>
              <a:spcBef>
                <a:spcPct val="50000"/>
              </a:spcBef>
            </a:pPr>
            <a:r>
              <a:rPr lang="en-US" sz="3600" b="1">
                <a:solidFill>
                  <a:srgbClr val="2F119F"/>
                </a:solidFill>
                <a:cs typeface="Times New Roman" panose="02020603050405020304" pitchFamily="18" charset="0"/>
              </a:rPr>
              <a:t>     Châu Âu nằm ở phía Tây của châu Á, có ba phía giáp biển và đại dương. Châu Âu có diện tích 10 triệu km , bằng khoảng      diện tích châu Á .</a:t>
            </a:r>
          </a:p>
          <a:p>
            <a:pPr algn="just">
              <a:spcBef>
                <a:spcPct val="50000"/>
              </a:spcBef>
            </a:pPr>
            <a:r>
              <a:rPr lang="en-US" sz="3600" b="1">
                <a:solidFill>
                  <a:srgbClr val="2F119F"/>
                </a:solidFill>
                <a:cs typeface="Times New Roman" panose="02020603050405020304" pitchFamily="18" charset="0"/>
              </a:rPr>
              <a:t> </a:t>
            </a:r>
            <a:endParaRPr lang="en-US" sz="3600" b="1" dirty="0">
              <a:solidFill>
                <a:srgbClr val="2F119F"/>
              </a:solidFill>
              <a:cs typeface="Times New Roman" panose="02020603050405020304" pitchFamily="18" charset="0"/>
            </a:endParaRPr>
          </a:p>
        </p:txBody>
      </p:sp>
      <p:sp>
        <p:nvSpPr>
          <p:cNvPr id="2" name="TextBox 1"/>
          <p:cNvSpPr txBox="1"/>
          <p:nvPr/>
        </p:nvSpPr>
        <p:spPr>
          <a:xfrm>
            <a:off x="1947446" y="3155960"/>
            <a:ext cx="338554" cy="461665"/>
          </a:xfrm>
          <a:prstGeom prst="rect">
            <a:avLst/>
          </a:prstGeom>
          <a:noFill/>
        </p:spPr>
        <p:txBody>
          <a:bodyPr wrap="none" rtlCol="0">
            <a:spAutoFit/>
          </a:bodyPr>
          <a:lstStyle/>
          <a:p>
            <a:r>
              <a:rPr lang="en-US" sz="2400" b="1">
                <a:solidFill>
                  <a:srgbClr val="2F119F"/>
                </a:solidFill>
              </a:rPr>
              <a:t>2</a:t>
            </a:r>
          </a:p>
        </p:txBody>
      </p:sp>
      <p:sp>
        <p:nvSpPr>
          <p:cNvPr id="3" name="TextBox 2"/>
          <p:cNvSpPr txBox="1"/>
          <p:nvPr/>
        </p:nvSpPr>
        <p:spPr>
          <a:xfrm>
            <a:off x="5045998" y="3124200"/>
            <a:ext cx="364202" cy="523220"/>
          </a:xfrm>
          <a:prstGeom prst="rect">
            <a:avLst/>
          </a:prstGeom>
          <a:noFill/>
        </p:spPr>
        <p:txBody>
          <a:bodyPr wrap="none" rtlCol="0">
            <a:spAutoFit/>
          </a:bodyPr>
          <a:lstStyle/>
          <a:p>
            <a:r>
              <a:rPr lang="en-US" sz="2800" b="1">
                <a:solidFill>
                  <a:srgbClr val="2F119F"/>
                </a:solidFill>
              </a:rPr>
              <a:t>1</a:t>
            </a:r>
          </a:p>
        </p:txBody>
      </p:sp>
      <p:cxnSp>
        <p:nvCxnSpPr>
          <p:cNvPr id="6" name="Straight Connector 5"/>
          <p:cNvCxnSpPr/>
          <p:nvPr/>
        </p:nvCxnSpPr>
        <p:spPr bwMode="auto">
          <a:xfrm>
            <a:off x="5045998" y="3647420"/>
            <a:ext cx="364202" cy="0"/>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5045998" y="3647420"/>
            <a:ext cx="364202" cy="523220"/>
          </a:xfrm>
          <a:prstGeom prst="rect">
            <a:avLst/>
          </a:prstGeom>
          <a:noFill/>
        </p:spPr>
        <p:txBody>
          <a:bodyPr wrap="none" rtlCol="0">
            <a:spAutoFit/>
          </a:bodyPr>
          <a:lstStyle/>
          <a:p>
            <a:r>
              <a:rPr lang="en-US" sz="2800" b="1">
                <a:solidFill>
                  <a:srgbClr val="2F119F"/>
                </a:solidFill>
              </a:rPr>
              <a:t>4</a:t>
            </a:r>
          </a:p>
        </p:txBody>
      </p:sp>
    </p:spTree>
    <p:extLst>
      <p:ext uri="{BB962C8B-B14F-4D97-AF65-F5344CB8AC3E}">
        <p14:creationId xmlns:p14="http://schemas.microsoft.com/office/powerpoint/2010/main" val="268709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612</TotalTime>
  <Words>1136</Words>
  <Application>Microsoft Office PowerPoint</Application>
  <PresentationFormat>Tùy chỉnh</PresentationFormat>
  <Paragraphs>228</Paragraphs>
  <Slides>29</Slides>
  <Notes>10</Notes>
  <HiddenSlides>0</HiddenSlides>
  <MMClips>2</MMClips>
  <ScaleCrop>false</ScaleCrop>
  <HeadingPairs>
    <vt:vector size="4" baseType="variant">
      <vt:variant>
        <vt:lpstr>Chủ đề</vt:lpstr>
      </vt:variant>
      <vt:variant>
        <vt:i4>2</vt:i4>
      </vt:variant>
      <vt:variant>
        <vt:lpstr>Tiêu đề Bản chiếu</vt:lpstr>
      </vt:variant>
      <vt:variant>
        <vt:i4>29</vt:i4>
      </vt:variant>
    </vt:vector>
  </HeadingPairs>
  <TitlesOfParts>
    <vt:vector size="31" baseType="lpstr">
      <vt:lpstr>Curtain Call</vt:lpstr>
      <vt:lpstr>Default Design</vt:lpstr>
      <vt:lpstr>Bản trình bày PowerPoint</vt:lpstr>
      <vt:lpstr>Bản trình bày PowerPoint</vt:lpstr>
      <vt:lpstr>Bản trình bày PowerPoint</vt:lpstr>
      <vt:lpstr>Bản trình bày PowerPoint</vt:lpstr>
      <vt:lpstr>Bản trình bày PowerPoint</vt:lpstr>
      <vt:lpstr>Bản trình bày PowerPoint</vt:lpstr>
      <vt:lpstr>Bảng số liệu về diện tích của các châu lục</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Tâm Đỗ</cp:lastModifiedBy>
  <cp:revision>240</cp:revision>
  <dcterms:created xsi:type="dcterms:W3CDTF">2007-01-29T02:36:00Z</dcterms:created>
  <dcterms:modified xsi:type="dcterms:W3CDTF">2023-03-30T05:11:03Z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1624D7F8C6C5476E81ACE94C113C5B36</vt:lpwstr>
  </property>
  <property fmtid="{D5CDD505-2E9C-101B-9397-08002B2CF9AE}" pid="3" name="KSOProductBuildVer">
    <vt:lpwstr>1033-11.2.0.11440</vt:lpwstr>
  </property>
</Properties>
</file>