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9" r:id="rId3"/>
    <p:sldId id="284" r:id="rId4"/>
    <p:sldId id="261" r:id="rId5"/>
    <p:sldId id="263" r:id="rId6"/>
    <p:sldId id="289" r:id="rId7"/>
    <p:sldId id="288" r:id="rId8"/>
    <p:sldId id="292" r:id="rId9"/>
    <p:sldId id="304" r:id="rId10"/>
    <p:sldId id="293" r:id="rId11"/>
    <p:sldId id="303" r:id="rId12"/>
    <p:sldId id="298" r:id="rId13"/>
    <p:sldId id="301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CC"/>
    <a:srgbClr val="000000"/>
    <a:srgbClr val="17A925"/>
    <a:srgbClr val="A41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 /><Relationship Id="rId13" Type="http://schemas.openxmlformats.org/officeDocument/2006/relationships/slide" Target="slides/slide11.xml" /><Relationship Id="rId18" Type="http://schemas.openxmlformats.org/officeDocument/2006/relationships/theme" Target="theme/theme1.xml" /><Relationship Id="rId3" Type="http://schemas.openxmlformats.org/officeDocument/2006/relationships/slide" Target="slides/slide1.xml" /><Relationship Id="rId7" Type="http://schemas.openxmlformats.org/officeDocument/2006/relationships/slide" Target="slides/slide5.xml" /><Relationship Id="rId12" Type="http://schemas.openxmlformats.org/officeDocument/2006/relationships/slide" Target="slides/slide10.xml" /><Relationship Id="rId17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4.xml" /><Relationship Id="rId11" Type="http://schemas.openxmlformats.org/officeDocument/2006/relationships/slide" Target="slides/slide9.xml" /><Relationship Id="rId5" Type="http://schemas.openxmlformats.org/officeDocument/2006/relationships/slide" Target="slides/slide3.xml" /><Relationship Id="rId15" Type="http://schemas.openxmlformats.org/officeDocument/2006/relationships/slide" Target="slides/slide13.xml" /><Relationship Id="rId10" Type="http://schemas.openxmlformats.org/officeDocument/2006/relationships/slide" Target="slides/slide8.xml" /><Relationship Id="rId19" Type="http://schemas.openxmlformats.org/officeDocument/2006/relationships/tableStyles" Target="tableStyles.xml" /><Relationship Id="rId4" Type="http://schemas.openxmlformats.org/officeDocument/2006/relationships/slide" Target="slides/slide2.xml" /><Relationship Id="rId9" Type="http://schemas.openxmlformats.org/officeDocument/2006/relationships/slide" Target="slides/slide7.xml" /><Relationship Id="rId14" Type="http://schemas.openxmlformats.org/officeDocument/2006/relationships/slide" Target="slides/slide12.xml" 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 /><Relationship Id="rId2" Type="http://schemas.openxmlformats.org/officeDocument/2006/relationships/image" Target="../media/image13.wmf" /><Relationship Id="rId1" Type="http://schemas.openxmlformats.org/officeDocument/2006/relationships/image" Target="../media/image12.wmf" /><Relationship Id="rId5" Type="http://schemas.openxmlformats.org/officeDocument/2006/relationships/image" Target="../media/image16.wmf" /><Relationship Id="rId4" Type="http://schemas.openxmlformats.org/officeDocument/2006/relationships/image" Target="../media/image15.wmf" 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 /><Relationship Id="rId2" Type="http://schemas.openxmlformats.org/officeDocument/2006/relationships/image" Target="../media/image20.wmf" /><Relationship Id="rId1" Type="http://schemas.openxmlformats.org/officeDocument/2006/relationships/image" Target="../media/image19.wmf" /><Relationship Id="rId4" Type="http://schemas.openxmlformats.org/officeDocument/2006/relationships/image" Target="../media/image22.w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9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39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120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720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334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262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219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5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6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996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8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90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468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710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2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0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49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2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4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4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53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A9DDE-8A30-4BED-8366-82BBEE4D0FF9}" type="datetimeFigureOut">
              <a:rPr lang="en-US" smtClean="0"/>
              <a:t>4/1/2023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69242-DD14-4359-AF88-31293C5126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45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AA243846-9B91-4299-9ECD-94A34F9841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4/1/2023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B4975DB5-7A91-4899-B7FC-ECE6E8C919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25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 /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gif" /><Relationship Id="rId4" Type="http://schemas.openxmlformats.org/officeDocument/2006/relationships/image" Target="../media/image3.gif" 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 /><Relationship Id="rId13" Type="http://schemas.openxmlformats.org/officeDocument/2006/relationships/image" Target="../media/image42.png" /><Relationship Id="rId3" Type="http://schemas.openxmlformats.org/officeDocument/2006/relationships/image" Target="../media/image32.png" /><Relationship Id="rId7" Type="http://schemas.openxmlformats.org/officeDocument/2006/relationships/image" Target="../media/image36.png" /><Relationship Id="rId12" Type="http://schemas.openxmlformats.org/officeDocument/2006/relationships/image" Target="../media/image41.png" /><Relationship Id="rId2" Type="http://schemas.openxmlformats.org/officeDocument/2006/relationships/image" Target="../media/image31.png" /><Relationship Id="rId1" Type="http://schemas.openxmlformats.org/officeDocument/2006/relationships/slideLayout" Target="../slideLayouts/slideLayout13.xml" /><Relationship Id="rId6" Type="http://schemas.openxmlformats.org/officeDocument/2006/relationships/image" Target="../media/image35.png" /><Relationship Id="rId11" Type="http://schemas.openxmlformats.org/officeDocument/2006/relationships/image" Target="../media/image40.png" /><Relationship Id="rId5" Type="http://schemas.openxmlformats.org/officeDocument/2006/relationships/image" Target="../media/image34.png" /><Relationship Id="rId15" Type="http://schemas.openxmlformats.org/officeDocument/2006/relationships/image" Target="../media/image44.png" /><Relationship Id="rId10" Type="http://schemas.openxmlformats.org/officeDocument/2006/relationships/image" Target="../media/image39.png" /><Relationship Id="rId4" Type="http://schemas.openxmlformats.org/officeDocument/2006/relationships/image" Target="../media/image33.png" /><Relationship Id="rId9" Type="http://schemas.openxmlformats.org/officeDocument/2006/relationships/image" Target="../media/image38.png" /><Relationship Id="rId14" Type="http://schemas.openxmlformats.org/officeDocument/2006/relationships/image" Target="../media/image43.pn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0.png" /><Relationship Id="rId2" Type="http://schemas.openxmlformats.org/officeDocument/2006/relationships/image" Target="../media/image310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30.png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0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 /><Relationship Id="rId3" Type="http://schemas.openxmlformats.org/officeDocument/2006/relationships/slide" Target="slide5.xml" /><Relationship Id="rId7" Type="http://schemas.openxmlformats.org/officeDocument/2006/relationships/image" Target="../media/image8.gif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7.gif" /><Relationship Id="rId5" Type="http://schemas.openxmlformats.org/officeDocument/2006/relationships/image" Target="../media/image6.gif" /><Relationship Id="rId10" Type="http://schemas.openxmlformats.org/officeDocument/2006/relationships/image" Target="../media/image11.gif" /><Relationship Id="rId4" Type="http://schemas.openxmlformats.org/officeDocument/2006/relationships/image" Target="../media/image5.gif" /><Relationship Id="rId9" Type="http://schemas.openxmlformats.org/officeDocument/2006/relationships/image" Target="../media/image10.gif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 /><Relationship Id="rId13" Type="http://schemas.openxmlformats.org/officeDocument/2006/relationships/image" Target="../media/image12.wmf" /><Relationship Id="rId18" Type="http://schemas.openxmlformats.org/officeDocument/2006/relationships/oleObject" Target="../embeddings/oleObject4.bin" /><Relationship Id="rId3" Type="http://schemas.openxmlformats.org/officeDocument/2006/relationships/audio" Target="../media/audio2.wav" /><Relationship Id="rId21" Type="http://schemas.openxmlformats.org/officeDocument/2006/relationships/image" Target="../media/image16.wmf" /><Relationship Id="rId7" Type="http://schemas.openxmlformats.org/officeDocument/2006/relationships/audio" Target="../media/audio6.wav" /><Relationship Id="rId12" Type="http://schemas.openxmlformats.org/officeDocument/2006/relationships/oleObject" Target="../embeddings/oleObject1.bin" /><Relationship Id="rId17" Type="http://schemas.openxmlformats.org/officeDocument/2006/relationships/image" Target="../media/image14.wmf" /><Relationship Id="rId2" Type="http://schemas.openxmlformats.org/officeDocument/2006/relationships/slideLayout" Target="../slideLayouts/slideLayout7.xml" /><Relationship Id="rId16" Type="http://schemas.openxmlformats.org/officeDocument/2006/relationships/oleObject" Target="../embeddings/oleObject3.bin" /><Relationship Id="rId20" Type="http://schemas.openxmlformats.org/officeDocument/2006/relationships/oleObject" Target="../embeddings/oleObject5.bin" /><Relationship Id="rId1" Type="http://schemas.openxmlformats.org/officeDocument/2006/relationships/vmlDrawing" Target="../drawings/vmlDrawing1.vml" /><Relationship Id="rId6" Type="http://schemas.openxmlformats.org/officeDocument/2006/relationships/audio" Target="../media/audio5.wav" /><Relationship Id="rId11" Type="http://schemas.openxmlformats.org/officeDocument/2006/relationships/image" Target="../media/image18.wmf" /><Relationship Id="rId5" Type="http://schemas.openxmlformats.org/officeDocument/2006/relationships/audio" Target="../media/audio4.wav" /><Relationship Id="rId15" Type="http://schemas.openxmlformats.org/officeDocument/2006/relationships/image" Target="../media/image13.wmf" /><Relationship Id="rId10" Type="http://schemas.openxmlformats.org/officeDocument/2006/relationships/image" Target="../media/image17.gif" /><Relationship Id="rId19" Type="http://schemas.openxmlformats.org/officeDocument/2006/relationships/image" Target="../media/image15.wmf" /><Relationship Id="rId4" Type="http://schemas.openxmlformats.org/officeDocument/2006/relationships/audio" Target="../media/audio3.wav" /><Relationship Id="rId9" Type="http://schemas.openxmlformats.org/officeDocument/2006/relationships/image" Target="../media/image11.gif" /><Relationship Id="rId14" Type="http://schemas.openxmlformats.org/officeDocument/2006/relationships/oleObject" Target="../embeddings/oleObject2.bin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 /><Relationship Id="rId13" Type="http://schemas.openxmlformats.org/officeDocument/2006/relationships/oleObject" Target="../embeddings/oleObject6.bin" /><Relationship Id="rId18" Type="http://schemas.openxmlformats.org/officeDocument/2006/relationships/image" Target="../media/image21.wmf" /><Relationship Id="rId3" Type="http://schemas.openxmlformats.org/officeDocument/2006/relationships/audio" Target="../media/audio2.wav" /><Relationship Id="rId7" Type="http://schemas.openxmlformats.org/officeDocument/2006/relationships/audio" Target="../media/audio6.wav" /><Relationship Id="rId12" Type="http://schemas.openxmlformats.org/officeDocument/2006/relationships/image" Target="../media/image23.png" /><Relationship Id="rId17" Type="http://schemas.openxmlformats.org/officeDocument/2006/relationships/oleObject" Target="../embeddings/oleObject8.bin" /><Relationship Id="rId2" Type="http://schemas.openxmlformats.org/officeDocument/2006/relationships/slideLayout" Target="../slideLayouts/slideLayout7.xml" /><Relationship Id="rId16" Type="http://schemas.openxmlformats.org/officeDocument/2006/relationships/image" Target="../media/image20.wmf" /><Relationship Id="rId20" Type="http://schemas.openxmlformats.org/officeDocument/2006/relationships/image" Target="../media/image22.wmf" /><Relationship Id="rId1" Type="http://schemas.openxmlformats.org/officeDocument/2006/relationships/vmlDrawing" Target="../drawings/vmlDrawing2.vml" /><Relationship Id="rId6" Type="http://schemas.openxmlformats.org/officeDocument/2006/relationships/audio" Target="../media/audio5.wav" /><Relationship Id="rId11" Type="http://schemas.openxmlformats.org/officeDocument/2006/relationships/image" Target="../media/image18.wmf" /><Relationship Id="rId5" Type="http://schemas.openxmlformats.org/officeDocument/2006/relationships/audio" Target="../media/audio4.wav" /><Relationship Id="rId15" Type="http://schemas.openxmlformats.org/officeDocument/2006/relationships/oleObject" Target="../embeddings/oleObject7.bin" /><Relationship Id="rId10" Type="http://schemas.openxmlformats.org/officeDocument/2006/relationships/image" Target="../media/image17.gif" /><Relationship Id="rId19" Type="http://schemas.openxmlformats.org/officeDocument/2006/relationships/oleObject" Target="../embeddings/oleObject9.bin" /><Relationship Id="rId4" Type="http://schemas.openxmlformats.org/officeDocument/2006/relationships/audio" Target="../media/audio3.wav" /><Relationship Id="rId9" Type="http://schemas.openxmlformats.org/officeDocument/2006/relationships/image" Target="../media/image11.gif" /><Relationship Id="rId14" Type="http://schemas.openxmlformats.org/officeDocument/2006/relationships/image" Target="../media/image19.wmf" 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 /><Relationship Id="rId3" Type="http://schemas.openxmlformats.org/officeDocument/2006/relationships/audio" Target="../media/audio3.wav" /><Relationship Id="rId7" Type="http://schemas.openxmlformats.org/officeDocument/2006/relationships/audio" Target="../media/audio7.wav" /><Relationship Id="rId2" Type="http://schemas.openxmlformats.org/officeDocument/2006/relationships/audio" Target="../media/audio2.wav" /><Relationship Id="rId1" Type="http://schemas.openxmlformats.org/officeDocument/2006/relationships/slideLayout" Target="../slideLayouts/slideLayout7.xml" /><Relationship Id="rId6" Type="http://schemas.openxmlformats.org/officeDocument/2006/relationships/audio" Target="../media/audio6.wav" /><Relationship Id="rId11" Type="http://schemas.openxmlformats.org/officeDocument/2006/relationships/image" Target="../media/image24.png" /><Relationship Id="rId5" Type="http://schemas.openxmlformats.org/officeDocument/2006/relationships/audio" Target="../media/audio5.wav" /><Relationship Id="rId10" Type="http://schemas.openxmlformats.org/officeDocument/2006/relationships/image" Target="../media/image18.wmf" /><Relationship Id="rId4" Type="http://schemas.openxmlformats.org/officeDocument/2006/relationships/audio" Target="../media/audio4.wav" /><Relationship Id="rId9" Type="http://schemas.openxmlformats.org/officeDocument/2006/relationships/image" Target="../media/image17.gif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 /><Relationship Id="rId2" Type="http://schemas.openxmlformats.org/officeDocument/2006/relationships/image" Target="../media/image25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7.png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 /><Relationship Id="rId2" Type="http://schemas.openxmlformats.org/officeDocument/2006/relationships/image" Target="../media/image28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0.pn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0.png" /><Relationship Id="rId2" Type="http://schemas.openxmlformats.org/officeDocument/2006/relationships/image" Target="../media/image280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00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3005" y="5438408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25" y="5252440"/>
            <a:ext cx="914400" cy="130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rose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9992" y="1551600"/>
            <a:ext cx="9144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rosee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467471"/>
            <a:ext cx="914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3138486" y="164361"/>
            <a:ext cx="5686425" cy="127635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>
              <a:defRPr/>
            </a:pP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ỦY</a:t>
            </a:r>
            <a:r>
              <a:rPr lang="en-US" sz="2700" b="1" spc="38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BAN NHÂN DÂN HUYỆN AN LÃO</a:t>
            </a:r>
          </a:p>
          <a:p>
            <a:pPr algn="ctr">
              <a:defRPr/>
            </a:pPr>
            <a:r>
              <a:rPr lang="en-US" sz="2400" b="1" spc="38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TIỂU HỌC MỸ ĐỨC II</a:t>
            </a:r>
            <a:endParaRPr lang="en-US" sz="2400" b="1" spc="38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80" name="Picture 10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1380" y="85725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1" descr="images_13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8" y="725640"/>
            <a:ext cx="1571625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2" descr="valros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599" y="5195290"/>
            <a:ext cx="1600200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325925" y="162961"/>
            <a:ext cx="11461687" cy="6464175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vi-VN" altLang="en-US" sz="135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108" name="WordArt 8"/>
          <p:cNvSpPr>
            <a:spLocks noChangeArrowheads="1" noChangeShapeType="1" noTextEdit="1"/>
          </p:cNvSpPr>
          <p:nvPr/>
        </p:nvSpPr>
        <p:spPr bwMode="auto">
          <a:xfrm>
            <a:off x="2438398" y="376457"/>
            <a:ext cx="7086600" cy="2975572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4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4A</a:t>
            </a:r>
          </a:p>
        </p:txBody>
      </p:sp>
      <p:sp>
        <p:nvSpPr>
          <p:cNvPr id="4109" name="TextBox 10"/>
          <p:cNvSpPr txBox="1">
            <a:spLocks noChangeArrowheads="1"/>
          </p:cNvSpPr>
          <p:nvPr/>
        </p:nvSpPr>
        <p:spPr bwMode="auto">
          <a:xfrm>
            <a:off x="2524125" y="3565525"/>
            <a:ext cx="7479953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ĐHSP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1991</a:t>
            </a:r>
          </a:p>
        </p:txBody>
      </p:sp>
    </p:spTree>
    <p:extLst>
      <p:ext uri="{BB962C8B-B14F-4D97-AF65-F5344CB8AC3E}">
        <p14:creationId xmlns:p14="http://schemas.microsoft.com/office/powerpoint/2010/main" val="241825504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8" grpId="0"/>
      <p:bldP spid="410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177801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4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9693" y="1382300"/>
                <a:ext cx="3048000" cy="1037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93" y="1382300"/>
                <a:ext cx="3048000" cy="1037976"/>
              </a:xfrm>
              <a:prstGeom prst="rect">
                <a:avLst/>
              </a:prstGeom>
              <a:blipFill rotWithShape="0">
                <a:blip r:embed="rId2"/>
                <a:stretch>
                  <a:fillRect l="-7800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60799" y="1401794"/>
                <a:ext cx="3048000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799" y="1401794"/>
                <a:ext cx="3048000" cy="1050288"/>
              </a:xfrm>
              <a:prstGeom prst="rect">
                <a:avLst/>
              </a:prstGeom>
              <a:blipFill rotWithShape="0">
                <a:blip r:embed="rId3"/>
                <a:stretch>
                  <a:fillRect l="-7800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728689" y="1421878"/>
                <a:ext cx="2731385" cy="10405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8689" y="1421878"/>
                <a:ext cx="2731385" cy="1040541"/>
              </a:xfrm>
              <a:prstGeom prst="rect">
                <a:avLst/>
              </a:prstGeom>
              <a:blipFill rotWithShape="0">
                <a:blip r:embed="rId4"/>
                <a:stretch>
                  <a:fillRect l="-8705" b="-122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49694" y="2886508"/>
                <a:ext cx="2216086" cy="10407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694" y="2886508"/>
                <a:ext cx="2216086" cy="1040734"/>
              </a:xfrm>
              <a:prstGeom prst="rect">
                <a:avLst/>
              </a:prstGeom>
              <a:blipFill rotWithShape="0">
                <a:blip r:embed="rId5"/>
                <a:stretch>
                  <a:fillRect l="-10714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04801" y="4343400"/>
                <a:ext cx="3092892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1" y="4343400"/>
                <a:ext cx="3092892" cy="1050288"/>
              </a:xfrm>
              <a:prstGeom prst="rect">
                <a:avLst/>
              </a:prstGeom>
              <a:blipFill rotWithShape="0">
                <a:blip r:embed="rId6"/>
                <a:stretch>
                  <a:fillRect l="-7692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04802" y="5643526"/>
                <a:ext cx="2397456" cy="1050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1219170"/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267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67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𝟕</m:t>
                        </m:r>
                      </m:num>
                      <m:den>
                        <m:r>
                          <a:rPr lang="en-US" sz="4267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endParaRPr lang="en-US" sz="4267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2" y="5643526"/>
                <a:ext cx="2397456" cy="1050288"/>
              </a:xfrm>
              <a:prstGeom prst="rect">
                <a:avLst/>
              </a:prstGeom>
              <a:blipFill rotWithShape="0">
                <a:blip r:embed="rId7"/>
                <a:stretch>
                  <a:fillRect l="-9924" b="-11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96415" y="2931922"/>
                <a:ext cx="2920621" cy="1026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𝟖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15" y="2931922"/>
                <a:ext cx="2920621" cy="1026115"/>
              </a:xfrm>
              <a:prstGeom prst="rect">
                <a:avLst/>
              </a:prstGeom>
              <a:blipFill rotWithShape="0">
                <a:blip r:embed="rId8"/>
                <a:stretch>
                  <a:fillRect l="-7933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5510746" y="2963728"/>
                <a:ext cx="1231427" cy="10261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1219170"/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𝟐𝟗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𝟐𝟖</m:t>
                        </m:r>
                      </m:den>
                    </m:f>
                  </m:oMath>
                </a14:m>
                <a:endParaRPr lang="en-US" sz="42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0746" y="2963728"/>
                <a:ext cx="1231427" cy="1026115"/>
              </a:xfrm>
              <a:prstGeom prst="rect">
                <a:avLst/>
              </a:prstGeom>
              <a:blipFill rotWithShape="0">
                <a:blip r:embed="rId9"/>
                <a:stretch>
                  <a:fillRect l="-19307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896415" y="4336676"/>
                <a:ext cx="1096775" cy="1035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15" y="4336676"/>
                <a:ext cx="1096775" cy="1035540"/>
              </a:xfrm>
              <a:prstGeom prst="rect">
                <a:avLst/>
              </a:prstGeom>
              <a:blipFill rotWithShape="0">
                <a:blip r:embed="rId10"/>
                <a:stretch>
                  <a:fillRect l="-21111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276483" y="4346294"/>
                <a:ext cx="1200634" cy="10259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83" y="4346294"/>
                <a:ext cx="1200634" cy="1025922"/>
              </a:xfrm>
              <a:prstGeom prst="rect">
                <a:avLst/>
              </a:prstGeom>
              <a:blipFill rotWithShape="0">
                <a:blip r:embed="rId11"/>
                <a:stretch>
                  <a:fillRect l="-19898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578071" y="4336676"/>
                <a:ext cx="1096775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𝟏𝟔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071" y="4336676"/>
                <a:ext cx="1096775" cy="1025922"/>
              </a:xfrm>
              <a:prstGeom prst="rect">
                <a:avLst/>
              </a:prstGeom>
              <a:blipFill rotWithShape="0">
                <a:blip r:embed="rId12"/>
                <a:stretch>
                  <a:fillRect l="-21111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565780" y="5629198"/>
                <a:ext cx="1096775" cy="1035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780" y="5629198"/>
                <a:ext cx="1096775" cy="1035540"/>
              </a:xfrm>
              <a:prstGeom prst="rect">
                <a:avLst/>
              </a:prstGeom>
              <a:blipFill rotWithShape="0">
                <a:blip r:embed="rId13"/>
                <a:stretch>
                  <a:fillRect l="-21667" b="-1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993190" y="5651783"/>
                <a:ext cx="1231427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𝟐𝟏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3190" y="5651783"/>
                <a:ext cx="1231427" cy="1025922"/>
              </a:xfrm>
              <a:prstGeom prst="rect">
                <a:avLst/>
              </a:prstGeom>
              <a:blipFill rotWithShape="0">
                <a:blip r:embed="rId14"/>
                <a:stretch>
                  <a:fillRect l="-18812" b="-1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578071" y="5629198"/>
                <a:ext cx="1096775" cy="10259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𝟐𝟔</m:t>
                        </m:r>
                      </m:num>
                      <m:den>
                        <m:r>
                          <a:rPr lang="en-US" sz="4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</m:t>
                        </m:r>
                      </m:den>
                    </m:f>
                  </m:oMath>
                </a14:m>
                <a:endParaRPr lang="en-US" sz="4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8071" y="5629198"/>
                <a:ext cx="1096775" cy="1025922"/>
              </a:xfrm>
              <a:prstGeom prst="rect">
                <a:avLst/>
              </a:prstGeom>
              <a:blipFill rotWithShape="0">
                <a:blip r:embed="rId15"/>
                <a:stretch>
                  <a:fillRect l="-21111" b="-11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10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14689" y="1527172"/>
            <a:ext cx="47102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027727" y="2630404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4502358" y="2692892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7925508" y="2698002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88114" y="2409028"/>
                <a:ext cx="1780872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114" y="2409028"/>
                <a:ext cx="1780872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041814" y="2445273"/>
                <a:ext cx="177125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814" y="2445273"/>
                <a:ext cx="1771254" cy="101752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381441" y="2445273"/>
                <a:ext cx="20165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441" y="2445273"/>
                <a:ext cx="2016513" cy="102752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172749" y="2004969"/>
            <a:ext cx="126673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221061" y="2004969"/>
            <a:ext cx="6613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11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330036" y="1304928"/>
                <a:ext cx="10178473" cy="39189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Bef>
                    <a:spcPct val="0"/>
                  </a:spcBef>
                </a:pPr>
                <a:r>
                  <a:rPr lang="en-US" alt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</a:t>
                </a:r>
                <a:r>
                  <a:rPr lang="vi-VN" alt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alt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Trong một buổi sinh hoạt, chi đội lớp </a:t>
                </a:r>
                <a:r>
                  <a:rPr lang="en-US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có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 đội viên tập hát và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số đội viên tham gia đá bóng. Hỏi số đội viên tham gia hai hoạt động trên bằng bao nhiêu phần số đội viên của chi đội</a:t>
                </a:r>
                <a:r>
                  <a:rPr lang="en-US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alt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altLang="en-US" sz="36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036" y="1304928"/>
                <a:ext cx="10178473" cy="3918958"/>
              </a:xfrm>
              <a:prstGeom prst="rect">
                <a:avLst/>
              </a:prstGeom>
              <a:blipFill rotWithShape="0">
                <a:blip r:embed="rId2"/>
                <a:stretch>
                  <a:fillRect l="-1796" r="-1856" b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1838036" y="3177309"/>
            <a:ext cx="3629891" cy="20445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867237" y="3177309"/>
            <a:ext cx="45212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450111" y="4225637"/>
            <a:ext cx="831271" cy="46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32908" y="4190039"/>
            <a:ext cx="7855529" cy="1385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680364" y="5006109"/>
            <a:ext cx="4239491" cy="461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9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5" name="Rectangle 1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6" name="Rectangle 1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7" name="Rectangle 2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369" name="AutoShape 68"/>
          <p:cNvSpPr>
            <a:spLocks noChangeArrowheads="1"/>
          </p:cNvSpPr>
          <p:nvPr/>
        </p:nvSpPr>
        <p:spPr bwMode="auto">
          <a:xfrm>
            <a:off x="1887538" y="149225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  <p:sp>
        <p:nvSpPr>
          <p:cNvPr id="15370" name="WordArt 22"/>
          <p:cNvSpPr>
            <a:spLocks noChangeArrowheads="1" noChangeShapeType="1" noTextEdit="1"/>
          </p:cNvSpPr>
          <p:nvPr/>
        </p:nvSpPr>
        <p:spPr bwMode="auto">
          <a:xfrm>
            <a:off x="1919288" y="2093914"/>
            <a:ext cx="7632700" cy="3240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QUÝ THẦY CÔ VÀ</a:t>
            </a:r>
          </a:p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!</a:t>
            </a:r>
          </a:p>
        </p:txBody>
      </p:sp>
      <p:sp>
        <p:nvSpPr>
          <p:cNvPr id="15371" name="AutoShape 68"/>
          <p:cNvSpPr>
            <a:spLocks noChangeArrowheads="1"/>
          </p:cNvSpPr>
          <p:nvPr/>
        </p:nvSpPr>
        <p:spPr bwMode="auto">
          <a:xfrm>
            <a:off x="8305800" y="4876800"/>
            <a:ext cx="1905000" cy="1766888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400" b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99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Bunny guitar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9151" y="4743451"/>
            <a:ext cx="48577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9" name="Picture 29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177131" y="3028157"/>
            <a:ext cx="371633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0" name="Picture 30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600406" y="2675732"/>
            <a:ext cx="3717925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1" name="Picture 31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486400"/>
            <a:ext cx="807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2" name="Picture 32" descr="BAR_EL~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885" y="-62098"/>
            <a:ext cx="79248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3" name="Picture 33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4108450" y="673100"/>
            <a:ext cx="3937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4" name="Picture 34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2374901" y="658813"/>
            <a:ext cx="420687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5" name="Picture 35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80636">
            <a:off x="9307513" y="690564"/>
            <a:ext cx="3937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 descr="LINK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710669">
            <a:off x="8082756" y="715169"/>
            <a:ext cx="42068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5" name="Group 43"/>
          <p:cNvGrpSpPr>
            <a:grpSpLocks/>
          </p:cNvGrpSpPr>
          <p:nvPr/>
        </p:nvGrpSpPr>
        <p:grpSpPr bwMode="auto">
          <a:xfrm>
            <a:off x="2667001" y="5657850"/>
            <a:ext cx="6837363" cy="342900"/>
            <a:chOff x="0" y="3845"/>
            <a:chExt cx="5742" cy="475"/>
          </a:xfrm>
        </p:grpSpPr>
        <p:grpSp>
          <p:nvGrpSpPr>
            <p:cNvPr id="6161" name="Group 44"/>
            <p:cNvGrpSpPr>
              <a:grpSpLocks/>
            </p:cNvGrpSpPr>
            <p:nvPr/>
          </p:nvGrpSpPr>
          <p:grpSpPr bwMode="auto">
            <a:xfrm>
              <a:off x="0" y="3845"/>
              <a:ext cx="1920" cy="475"/>
              <a:chOff x="0" y="3845"/>
              <a:chExt cx="1920" cy="475"/>
            </a:xfrm>
          </p:grpSpPr>
          <p:pic>
            <p:nvPicPr>
              <p:cNvPr id="6172" name="Picture 4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3" name="Picture 4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4" name="Picture 4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5" name="Picture 4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2" name="Group 49"/>
            <p:cNvGrpSpPr>
              <a:grpSpLocks/>
            </p:cNvGrpSpPr>
            <p:nvPr/>
          </p:nvGrpSpPr>
          <p:grpSpPr bwMode="auto">
            <a:xfrm>
              <a:off x="1920" y="3845"/>
              <a:ext cx="1920" cy="475"/>
              <a:chOff x="0" y="3845"/>
              <a:chExt cx="1920" cy="475"/>
            </a:xfrm>
          </p:grpSpPr>
          <p:pic>
            <p:nvPicPr>
              <p:cNvPr id="6168" name="Picture 50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9" name="Picture 51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0" name="Picture 52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71" name="Picture 53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163" name="Group 54"/>
            <p:cNvGrpSpPr>
              <a:grpSpLocks/>
            </p:cNvGrpSpPr>
            <p:nvPr/>
          </p:nvGrpSpPr>
          <p:grpSpPr bwMode="auto">
            <a:xfrm>
              <a:off x="3822" y="3845"/>
              <a:ext cx="1920" cy="475"/>
              <a:chOff x="0" y="3845"/>
              <a:chExt cx="1920" cy="475"/>
            </a:xfrm>
          </p:grpSpPr>
          <p:pic>
            <p:nvPicPr>
              <p:cNvPr id="6164" name="Picture 55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5" name="Picture 56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6" name="Picture 57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6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167" name="Picture 58" descr="Froc1"/>
              <p:cNvPicPr>
                <a:picLocks noChangeAspect="1" noChangeArrowheads="1" noCrop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0" y="3845"/>
                <a:ext cx="480" cy="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6156" name="Picture 59" descr="JULPYN~2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3995" y="66333"/>
            <a:ext cx="10191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0" descr="JULPYN~1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275" y="113165"/>
            <a:ext cx="108585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Text Box 61"/>
          <p:cNvSpPr txBox="1">
            <a:spLocks noChangeArrowheads="1"/>
          </p:cNvSpPr>
          <p:nvPr/>
        </p:nvSpPr>
        <p:spPr bwMode="auto">
          <a:xfrm>
            <a:off x="6724650" y="4057650"/>
            <a:ext cx="24701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US" altLang="en-US" sz="135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59" name="WordArt 57"/>
          <p:cNvSpPr>
            <a:spLocks noChangeArrowheads="1" noChangeShapeType="1" noTextEdit="1"/>
          </p:cNvSpPr>
          <p:nvPr/>
        </p:nvSpPr>
        <p:spPr bwMode="auto">
          <a:xfrm>
            <a:off x="3505200" y="1757364"/>
            <a:ext cx="5492750" cy="1366837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pic>
        <p:nvPicPr>
          <p:cNvPr id="6160" name="Picture 14" descr="an3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3725" y="3121025"/>
            <a:ext cx="5900738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6049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hac dao da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1905000" y="2919414"/>
            <a:ext cx="85471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 b="1" u="sng" dirty="0" err="1">
                <a:solidFill>
                  <a:srgbClr val="660033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400" b="1" u="sng" dirty="0">
                <a:solidFill>
                  <a:srgbClr val="660033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gọn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 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524375" y="4738008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1650584" y="468811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-627985" y="4484912"/>
            <a:ext cx="5181600" cy="9906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7138987" y="4831956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5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596080"/>
              </p:ext>
            </p:extLst>
          </p:nvPr>
        </p:nvGraphicFramePr>
        <p:xfrm>
          <a:off x="6637338" y="2794000"/>
          <a:ext cx="720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12" imgW="215640" imgH="393480" progId="Equation.3">
                  <p:embed/>
                </p:oleObj>
              </mc:Choice>
              <mc:Fallback>
                <p:oleObj name="Equation" r:id="rId12" imgW="215640" imgH="393480" progId="Equation.3">
                  <p:embed/>
                  <p:pic>
                    <p:nvPicPr>
                      <p:cNvPr id="4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7338" y="2794000"/>
                        <a:ext cx="720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555590"/>
              </p:ext>
            </p:extLst>
          </p:nvPr>
        </p:nvGraphicFramePr>
        <p:xfrm>
          <a:off x="7766154" y="4552191"/>
          <a:ext cx="46672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14" imgW="139680" imgH="393480" progId="Equation.3">
                  <p:embed/>
                </p:oleObj>
              </mc:Choice>
              <mc:Fallback>
                <p:oleObj name="Equation" r:id="rId14" imgW="139680" imgH="393480" progId="Equation.3">
                  <p:embed/>
                  <p:pic>
                    <p:nvPicPr>
                      <p:cNvPr id="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6154" y="4552191"/>
                        <a:ext cx="46672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110414"/>
              </p:ext>
            </p:extLst>
          </p:nvPr>
        </p:nvGraphicFramePr>
        <p:xfrm>
          <a:off x="2258218" y="4534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16" imgW="152280" imgH="393480" progId="Equation.3">
                  <p:embed/>
                </p:oleObj>
              </mc:Choice>
              <mc:Fallback>
                <p:oleObj name="Equation" r:id="rId16" imgW="152280" imgH="393480" progId="Equation.3">
                  <p:embed/>
                  <p:pic>
                    <p:nvPicPr>
                      <p:cNvPr id="4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4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85489"/>
              </p:ext>
            </p:extLst>
          </p:nvPr>
        </p:nvGraphicFramePr>
        <p:xfrm>
          <a:off x="2258218" y="4538460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18" imgW="152280" imgH="393480" progId="Equation.3">
                  <p:embed/>
                </p:oleObj>
              </mc:Choice>
              <mc:Fallback>
                <p:oleObj name="Equation" r:id="rId18" imgW="152280" imgH="393480" progId="Equation.3">
                  <p:embed/>
                  <p:pic>
                    <p:nvPicPr>
                      <p:cNvPr id="4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218" y="4538460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21138"/>
              </p:ext>
            </p:extLst>
          </p:nvPr>
        </p:nvGraphicFramePr>
        <p:xfrm>
          <a:off x="5143500" y="4600799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20" imgW="152280" imgH="393480" progId="Equation.3">
                  <p:embed/>
                </p:oleObj>
              </mc:Choice>
              <mc:Fallback>
                <p:oleObj name="Equation" r:id="rId20" imgW="152280" imgH="393480" progId="Equation.3">
                  <p:embed/>
                  <p:pic>
                    <p:nvPicPr>
                      <p:cNvPr id="4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799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6375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91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972" name="Text Box 36"/>
              <p:cNvSpPr txBox="1">
                <a:spLocks noChangeArrowheads="1"/>
              </p:cNvSpPr>
              <p:nvPr/>
            </p:nvSpPr>
            <p:spPr bwMode="auto">
              <a:xfrm>
                <a:off x="1006679" y="2919414"/>
                <a:ext cx="10385571" cy="8993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 u="sng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Câu 2</a:t>
                </a:r>
                <a:r>
                  <a:rPr lang="en-US" altLang="en-US" sz="3400" b="1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altLang="en-US" sz="34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Kết quả của phép cộng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  </m:t>
                    </m:r>
                    <m:r>
                      <a:rPr lang="en-US" sz="3600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altLang="en-US" sz="34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39972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06679" y="2919414"/>
                <a:ext cx="10385571" cy="899349"/>
              </a:xfrm>
              <a:prstGeom prst="rect">
                <a:avLst/>
              </a:prstGeom>
              <a:blipFill rotWithShape="0">
                <a:blip r:embed="rId12"/>
                <a:stretch>
                  <a:fillRect l="-1643" b="-816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691200" y="4841875"/>
            <a:ext cx="52292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7142163" y="4847392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5016500" y="4667321"/>
            <a:ext cx="4937497" cy="93330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1984713" y="4770758"/>
            <a:ext cx="466566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236587"/>
              </p:ext>
            </p:extLst>
          </p:nvPr>
        </p:nvGraphicFramePr>
        <p:xfrm>
          <a:off x="2552700" y="4573588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3" imgW="152280" imgH="393480" progId="Equation.3">
                  <p:embed/>
                </p:oleObj>
              </mc:Choice>
              <mc:Fallback>
                <p:oleObj name="Equation" r:id="rId13" imgW="152280" imgH="393480" progId="Equation.3">
                  <p:embed/>
                  <p:pic>
                    <p:nvPicPr>
                      <p:cNvPr id="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4573588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608826"/>
              </p:ext>
            </p:extLst>
          </p:nvPr>
        </p:nvGraphicFramePr>
        <p:xfrm>
          <a:off x="7844132" y="4678364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15" imgW="152280" imgH="393480" progId="Equation.3">
                  <p:embed/>
                </p:oleObj>
              </mc:Choice>
              <mc:Fallback>
                <p:oleObj name="Equation" r:id="rId15" imgW="152280" imgH="393480" progId="Equation.3">
                  <p:embed/>
                  <p:pic>
                    <p:nvPicPr>
                      <p:cNvPr id="4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132" y="4678364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80946"/>
              </p:ext>
            </p:extLst>
          </p:nvPr>
        </p:nvGraphicFramePr>
        <p:xfrm>
          <a:off x="7844132" y="4701578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17" imgW="152280" imgH="393480" progId="Equation.3">
                  <p:embed/>
                </p:oleObj>
              </mc:Choice>
              <mc:Fallback>
                <p:oleObj name="Equation" r:id="rId17" imgW="152280" imgH="393480" progId="Equation.3">
                  <p:embed/>
                  <p:pic>
                    <p:nvPicPr>
                      <p:cNvPr id="4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4132" y="4701578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441879"/>
              </p:ext>
            </p:extLst>
          </p:nvPr>
        </p:nvGraphicFramePr>
        <p:xfrm>
          <a:off x="5143500" y="4600575"/>
          <a:ext cx="5095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19" imgW="152280" imgH="393480" progId="Equation.3">
                  <p:embed/>
                </p:oleObj>
              </mc:Choice>
              <mc:Fallback>
                <p:oleObj name="Equation" r:id="rId19" imgW="152280" imgH="393480" progId="Equation.3">
                  <p:embed/>
                  <p:pic>
                    <p:nvPicPr>
                      <p:cNvPr id="49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600575"/>
                        <a:ext cx="509588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039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8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8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78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an30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863" y="1"/>
            <a:ext cx="12954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4" descr="33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5"/>
          <p:cNvSpPr>
            <a:spLocks noChangeArrowheads="1" noChangeShapeType="1" noTextEdit="1"/>
          </p:cNvSpPr>
          <p:nvPr/>
        </p:nvSpPr>
        <p:spPr bwMode="auto">
          <a:xfrm>
            <a:off x="38862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>
            <a:off x="9753600" y="-23813"/>
            <a:ext cx="1143000" cy="1905001"/>
          </a:xfrm>
          <a:prstGeom prst="cloudCallout">
            <a:avLst>
              <a:gd name="adj1" fmla="val 248750"/>
              <a:gd name="adj2" fmla="val 75167"/>
            </a:avLst>
          </a:prstGeom>
          <a:solidFill>
            <a:srgbClr val="00CCFF"/>
          </a:solidFill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4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  <a:cs typeface="Arial" charset="0"/>
              </a:rPr>
              <a:t>10 gi©y b¾t ®Çu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500187" y="990600"/>
            <a:ext cx="1774826" cy="1371600"/>
            <a:chOff x="4450" y="0"/>
            <a:chExt cx="1118" cy="1104"/>
          </a:xfrm>
        </p:grpSpPr>
        <p:pic>
          <p:nvPicPr>
            <p:cNvPr id="6187" name="Picture 11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8" name="AutoShape 1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01s 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85" name="Picture 14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6" name="AutoShape 1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02s 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3" name="Picture 17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4" name="AutoShape 1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03s 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24001" y="995363"/>
            <a:ext cx="1774825" cy="1371600"/>
            <a:chOff x="4450" y="0"/>
            <a:chExt cx="1118" cy="1104"/>
          </a:xfrm>
        </p:grpSpPr>
        <p:pic>
          <p:nvPicPr>
            <p:cNvPr id="6181" name="Picture 20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2" name="AutoShape 2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04s </a:t>
              </a: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9" name="Picture 23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80" name="AutoShape 2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05s </a:t>
              </a: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1538289" y="1000125"/>
            <a:ext cx="1774825" cy="1371600"/>
            <a:chOff x="4450" y="0"/>
            <a:chExt cx="1118" cy="1104"/>
          </a:xfrm>
        </p:grpSpPr>
        <p:pic>
          <p:nvPicPr>
            <p:cNvPr id="6177" name="Picture 26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8" name="AutoShape 2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06s </a:t>
              </a:r>
            </a:p>
          </p:txBody>
        </p:sp>
      </p:grp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538289" y="995363"/>
            <a:ext cx="1774825" cy="1371600"/>
            <a:chOff x="4450" y="0"/>
            <a:chExt cx="1118" cy="1104"/>
          </a:xfrm>
        </p:grpSpPr>
        <p:pic>
          <p:nvPicPr>
            <p:cNvPr id="6175" name="Picture 29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6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07s </a:t>
              </a:r>
            </a:p>
          </p:txBody>
        </p:sp>
      </p:grp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3" name="Picture 32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4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08s </a:t>
              </a:r>
            </a:p>
          </p:txBody>
        </p:sp>
      </p:grpSp>
      <p:grpSp>
        <p:nvGrpSpPr>
          <p:cNvPr id="10" name="Group 34"/>
          <p:cNvGrpSpPr>
            <a:grpSpLocks/>
          </p:cNvGrpSpPr>
          <p:nvPr/>
        </p:nvGrpSpPr>
        <p:grpSpPr bwMode="auto">
          <a:xfrm>
            <a:off x="1524001" y="1009650"/>
            <a:ext cx="1774825" cy="1371600"/>
            <a:chOff x="4450" y="0"/>
            <a:chExt cx="1118" cy="1104"/>
          </a:xfrm>
        </p:grpSpPr>
        <p:pic>
          <p:nvPicPr>
            <p:cNvPr id="6171" name="Picture 35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2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09s </a:t>
              </a:r>
            </a:p>
          </p:txBody>
        </p:sp>
      </p:grpSp>
      <p:grpSp>
        <p:nvGrpSpPr>
          <p:cNvPr id="11" name="Group 37"/>
          <p:cNvGrpSpPr>
            <a:grpSpLocks/>
          </p:cNvGrpSpPr>
          <p:nvPr/>
        </p:nvGrpSpPr>
        <p:grpSpPr bwMode="auto">
          <a:xfrm>
            <a:off x="1524001" y="1000125"/>
            <a:ext cx="1774825" cy="1371600"/>
            <a:chOff x="4450" y="0"/>
            <a:chExt cx="1118" cy="1104"/>
          </a:xfrm>
        </p:grpSpPr>
        <p:pic>
          <p:nvPicPr>
            <p:cNvPr id="6169" name="Picture 38" descr="CLOCK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70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1" lang="en-US" altLang="en-US" sz="6600" b="1">
                  <a:solidFill>
                    <a:srgbClr val="FF33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10s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972" name="Text Box 36"/>
              <p:cNvSpPr txBox="1">
                <a:spLocks noChangeArrowheads="1"/>
              </p:cNvSpPr>
              <p:nvPr/>
            </p:nvSpPr>
            <p:spPr bwMode="auto">
              <a:xfrm>
                <a:off x="234892" y="2919414"/>
                <a:ext cx="11518083" cy="15047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 u="sng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Câu 3</a:t>
                </a:r>
                <a:r>
                  <a:rPr lang="en-US" altLang="en-US" sz="3400" b="1">
                    <a:solidFill>
                      <a:srgbClr val="660033"/>
                    </a:solidFill>
                    <a:latin typeface="Times New Roman" panose="02020603050405020304" pitchFamily="18" charset="0"/>
                  </a:rPr>
                  <a:t>:</a:t>
                </a:r>
                <a:r>
                  <a:rPr lang="en-US" altLang="en-US" sz="34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Phép cộng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 </m:t>
                    </m:r>
                    <m:f>
                      <m:f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40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den>
                    </m:f>
                  </m:oMath>
                </a14:m>
                <a:r>
                  <a:rPr 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600" b="1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 hay sai?</a:t>
                </a:r>
              </a:p>
              <a:p>
                <a:pPr>
                  <a:spcBef>
                    <a:spcPct val="0"/>
                  </a:spcBef>
                  <a:buNone/>
                </a:pPr>
                <a:r>
                  <a:rPr lang="en-US" altLang="en-US" sz="34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39972" name="Text 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892" y="2919414"/>
                <a:ext cx="11518083" cy="1504707"/>
              </a:xfrm>
              <a:prstGeom prst="rect">
                <a:avLst/>
              </a:prstGeom>
              <a:blipFill rotWithShape="0">
                <a:blip r:embed="rId11"/>
                <a:stretch>
                  <a:fillRect l="-148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4752752" y="4858891"/>
            <a:ext cx="46720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B. Đúng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1" name="Oval 45"/>
          <p:cNvSpPr>
            <a:spLocks noChangeArrowheads="1"/>
          </p:cNvSpPr>
          <p:nvPr/>
        </p:nvSpPr>
        <p:spPr bwMode="auto">
          <a:xfrm>
            <a:off x="3313114" y="4684337"/>
            <a:ext cx="4937497" cy="933308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Đúng    </a:t>
            </a:r>
          </a:p>
        </p:txBody>
      </p:sp>
      <p:sp>
        <p:nvSpPr>
          <p:cNvPr id="39982" name="Text Box 46"/>
          <p:cNvSpPr txBox="1">
            <a:spLocks noChangeArrowheads="1"/>
          </p:cNvSpPr>
          <p:nvPr/>
        </p:nvSpPr>
        <p:spPr bwMode="auto">
          <a:xfrm>
            <a:off x="1984713" y="4770758"/>
            <a:ext cx="2552699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A. Sai </a:t>
            </a:r>
            <a:endParaRPr lang="en-US" altLang="en-US" b="1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983" name="Group 47"/>
          <p:cNvGrpSpPr>
            <a:grpSpLocks/>
          </p:cNvGrpSpPr>
          <p:nvPr/>
        </p:nvGrpSpPr>
        <p:grpSpPr bwMode="auto">
          <a:xfrm>
            <a:off x="9310688" y="309563"/>
            <a:ext cx="1905000" cy="914400"/>
            <a:chOff x="213" y="2016"/>
            <a:chExt cx="1302" cy="576"/>
          </a:xfrm>
        </p:grpSpPr>
        <p:sp>
          <p:nvSpPr>
            <p:cNvPr id="6167" name="Oval 48"/>
            <p:cNvSpPr>
              <a:spLocks noChangeArrowheads="1"/>
            </p:cNvSpPr>
            <p:nvPr/>
          </p:nvSpPr>
          <p:spPr bwMode="auto">
            <a:xfrm>
              <a:off x="213" y="2016"/>
              <a:ext cx="1248" cy="576"/>
            </a:xfrm>
            <a:prstGeom prst="ellipse">
              <a:avLst/>
            </a:prstGeom>
            <a:solidFill>
              <a:srgbClr val="CDE9EB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168" name="Text Box 49"/>
            <p:cNvSpPr txBox="1">
              <a:spLocks noChangeArrowheads="1"/>
            </p:cNvSpPr>
            <p:nvPr/>
          </p:nvSpPr>
          <p:spPr bwMode="auto">
            <a:xfrm>
              <a:off x="219" y="2091"/>
              <a:ext cx="129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663300"/>
                  </a:solidFill>
                </a:rPr>
                <a:t>HẾT GIỜ</a:t>
              </a:r>
            </a:p>
          </p:txBody>
        </p:sp>
      </p:grpSp>
      <p:sp>
        <p:nvSpPr>
          <p:cNvPr id="39986" name="Oval 50"/>
          <p:cNvSpPr>
            <a:spLocks noChangeArrowheads="1"/>
          </p:cNvSpPr>
          <p:nvPr/>
        </p:nvSpPr>
        <p:spPr bwMode="auto">
          <a:xfrm>
            <a:off x="9829800" y="376238"/>
            <a:ext cx="838200" cy="6858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rgbClr val="FFDD4F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600" b="1">
                <a:solidFill>
                  <a:srgbClr val="FFFF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437234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99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000"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EC0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9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6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0" dur="500"/>
                                        <p:tgtEl>
                                          <p:spTgt spid="399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75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399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 animBg="1"/>
      <p:bldP spid="7177" grpId="1" animBg="1"/>
      <p:bldP spid="39972" grpId="0"/>
      <p:bldP spid="39980" grpId="0"/>
      <p:bldP spid="39980" grpId="1"/>
      <p:bldP spid="39981" grpId="0"/>
      <p:bldP spid="39981" grpId="1"/>
      <p:bldP spid="39982" grpId="0"/>
      <p:bldP spid="39986" grpId="0"/>
      <p:bldP spid="3998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111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14689" y="1527172"/>
            <a:ext cx="35877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Tính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027727" y="2630404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4502358" y="2692892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7546398" y="2644751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588114" y="2409028"/>
                <a:ext cx="15356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8114" y="2409028"/>
                <a:ext cx="1535613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041814" y="2445273"/>
                <a:ext cx="152599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814" y="2445273"/>
                <a:ext cx="1525994" cy="101752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975041" y="2445273"/>
                <a:ext cx="2995564" cy="10148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1" i="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041" y="2445273"/>
                <a:ext cx="2995564" cy="101489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600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04153" y="2571353"/>
                <a:ext cx="4199667" cy="11564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  <m:r>
                      <a:rPr lang="en-US" sz="4800" b="1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4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𝟐𝟕</m:t>
                        </m:r>
                      </m:den>
                    </m:f>
                  </m:oMath>
                </a14:m>
                <a:endParaRPr lang="en-US" sz="4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153" y="2571353"/>
                <a:ext cx="4199667" cy="1156407"/>
              </a:xfrm>
              <a:prstGeom prst="rect">
                <a:avLst/>
              </a:prstGeom>
              <a:blipFill rotWithShape="0">
                <a:blip r:embed="rId2"/>
                <a:stretch>
                  <a:fillRect l="-2903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582784" y="2526757"/>
                <a:ext cx="1906955" cy="12455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𝟐𝟕</m:t>
                          </m:r>
                        </m:den>
                      </m:f>
                    </m:oMath>
                  </m:oMathPara>
                </a14:m>
                <a:endParaRPr lang="en-US" sz="4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784" y="2526757"/>
                <a:ext cx="1906955" cy="124559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927874" y="2778652"/>
            <a:ext cx="13098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35225" y="2778651"/>
            <a:ext cx="1563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28" y="2669077"/>
            <a:ext cx="1585097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086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04212" y="1125664"/>
            <a:ext cx="35877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r>
              <a:rPr lang="vi-VN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Tính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7" name="TextBox 62"/>
          <p:cNvSpPr txBox="1">
            <a:spLocks noChangeArrowheads="1"/>
          </p:cNvSpPr>
          <p:nvPr/>
        </p:nvSpPr>
        <p:spPr bwMode="auto">
          <a:xfrm>
            <a:off x="1125933" y="2331525"/>
            <a:ext cx="5603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altLang="en-U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5033587" y="2471649"/>
            <a:ext cx="5603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TextBox 62"/>
          <p:cNvSpPr txBox="1">
            <a:spLocks noChangeArrowheads="1"/>
          </p:cNvSpPr>
          <p:nvPr/>
        </p:nvSpPr>
        <p:spPr bwMode="auto">
          <a:xfrm>
            <a:off x="8872677" y="2366779"/>
            <a:ext cx="5603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endParaRPr lang="en-US" altLang="en-US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58964" y="2110151"/>
                <a:ext cx="153561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8964" y="2110151"/>
                <a:ext cx="1535613" cy="102752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438266" y="2203886"/>
                <a:ext cx="1771254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8266" y="2203886"/>
                <a:ext cx="1771254" cy="10275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328724" y="2150406"/>
                <a:ext cx="1525994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sz="3200" b="1" i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8724" y="2150406"/>
                <a:ext cx="1525994" cy="101752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0762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17" grpId="0"/>
      <p:bldP spid="56" grpId="0"/>
      <p:bldP spid="81" grpId="0"/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249</Words>
  <Application>Microsoft Office PowerPoint</Application>
  <PresentationFormat>Màn hình rộng</PresentationFormat>
  <Paragraphs>108</Paragraphs>
  <Slides>13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2</vt:i4>
      </vt:variant>
      <vt:variant>
        <vt:lpstr>Tiêu đề Bản chiếu</vt:lpstr>
      </vt:variant>
      <vt:variant>
        <vt:i4>13</vt:i4>
      </vt:variant>
    </vt:vector>
  </HeadingPairs>
  <TitlesOfParts>
    <vt:vector size="15" baseType="lpstr">
      <vt:lpstr>Office Theme</vt:lpstr>
      <vt:lpstr>4_Office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Tâm Đỗ</cp:lastModifiedBy>
  <cp:revision>57</cp:revision>
  <dcterms:created xsi:type="dcterms:W3CDTF">2023-02-05T12:43:08Z</dcterms:created>
  <dcterms:modified xsi:type="dcterms:W3CDTF">2023-04-01T03:37:15Z</dcterms:modified>
</cp:coreProperties>
</file>