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notesMasterIdLst>
    <p:notesMasterId r:id="rId18"/>
  </p:notesMasterIdLst>
  <p:sldIdLst>
    <p:sldId id="365" r:id="rId6"/>
    <p:sldId id="368" r:id="rId7"/>
    <p:sldId id="371" r:id="rId8"/>
    <p:sldId id="372" r:id="rId9"/>
    <p:sldId id="376" r:id="rId10"/>
    <p:sldId id="333" r:id="rId11"/>
    <p:sldId id="375" r:id="rId12"/>
    <p:sldId id="335" r:id="rId13"/>
    <p:sldId id="361" r:id="rId14"/>
    <p:sldId id="357" r:id="rId15"/>
    <p:sldId id="364" r:id="rId16"/>
    <p:sldId id="34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5">
          <p15:clr>
            <a:srgbClr val="A4A3A4"/>
          </p15:clr>
        </p15:guide>
        <p15:guide id="2" pos="28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272FD1"/>
    <a:srgbClr val="0000CC"/>
    <a:srgbClr val="D4EFE6"/>
    <a:srgbClr val="F9FBE8"/>
    <a:srgbClr val="FF00FF"/>
    <a:srgbClr val="00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6" autoAdjust="0"/>
    <p:restoredTop sz="90143" autoAdjust="0"/>
  </p:normalViewPr>
  <p:slideViewPr>
    <p:cSldViewPr>
      <p:cViewPr varScale="1">
        <p:scale>
          <a:sx n="66" d="100"/>
          <a:sy n="66" d="100"/>
        </p:scale>
        <p:origin x="1806" y="78"/>
      </p:cViewPr>
      <p:guideLst>
        <p:guide orient="horz" pos="2125"/>
        <p:guide pos="2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notesMaster" Target="notesMasters/notesMaster1.xml" /><Relationship Id="rId3" Type="http://schemas.openxmlformats.org/officeDocument/2006/relationships/slideMaster" Target="slideMasters/slideMaster3.xml" /><Relationship Id="rId21" Type="http://schemas.openxmlformats.org/officeDocument/2006/relationships/theme" Target="theme/theme1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1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10.xml" /><Relationship Id="rId10" Type="http://schemas.openxmlformats.org/officeDocument/2006/relationships/slide" Target="slides/slide5.xml" /><Relationship Id="rId19" Type="http://schemas.openxmlformats.org/officeDocument/2006/relationships/presProps" Target="presProps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EAA550DC-B4E6-2ED5-9B82-0EA2A16E33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BADE53D-B7EA-AB4C-E0E3-D4A871C5AA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2EA69865-7C10-6F67-710E-7D0E0495B733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41E0BB2D-C5FB-9F15-D9A0-1F933E8875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4E5D70EC-5385-C0FB-9DFB-E6164BADE6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4E2AE86F-C09F-F08E-9B9B-1B5580D10D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panose="020B0604020202020204" pitchFamily="34" charset="0"/>
              </a:defRPr>
            </a:lvl1pPr>
          </a:lstStyle>
          <a:p>
            <a:fld id="{29B4B72A-7294-40E7-AD2D-36876AA3F7AA}" type="slidenum">
              <a:rPr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71E5E786-E29F-EACE-A98E-A491280C9B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627DF28-BF9D-4BED-51EF-BB3C22DE9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6AAD81E-ED96-1EBA-7D55-B6C357D37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C5E63A-0A38-492B-8A8C-6F05FEFE3B3E}" type="slidenum">
              <a:rPr altLang="en-US">
                <a:solidFill>
                  <a:srgbClr val="1F497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1F497D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896856EF-62E4-AD5F-2625-821C825E31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7073A69F-A3CA-6CF8-5006-D33ADFF4A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666C061-ADE0-DDAE-3AAA-A64A64F8E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3BDCF3-64E9-44C7-A7F9-7837E7E7E455}" type="slidenum">
              <a:rPr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806C4DB5-07AE-AB31-2867-7BC4B7AA539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843286E-CE15-F053-4245-75E99D4A8DD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vi-VN" altLang="vi-VN">
              <a:cs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88E3CC0-1DF6-3C52-89E1-A2058BF32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5181BA-6F52-4327-8EF3-FBF6EA76E36D}" type="slidenum">
              <a:rPr altLang="vi-VN" sz="1200">
                <a:latin typeface="Arial" panose="020B0604020202020204" pitchFamily="34" charset="0"/>
              </a:rPr>
              <a:pPr/>
              <a:t>10</a:t>
            </a:fld>
            <a:endParaRPr lang="en-US" altLang="vi-V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1F588848-5251-FB4E-75F8-E034DC3A1E1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CE0BF901-BAC2-FE18-FAFF-542162A1DFB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C89D375-CBB6-9A27-D8A6-A0E54F5073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F80143-EFB7-47A0-B962-C0AB3D7CB449}" type="slidenum">
              <a:rPr altLang="en-US" sz="120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9B5FC2-A864-8927-6CA4-3CAC6B671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77C19F-A128-B148-318D-DD15B11552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14CEB1-025B-7340-E174-9720502A31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9469E-3A33-4488-B2C2-B59B63E54831}" type="slidenum">
              <a:rPr altLang="en-US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0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C77692-830F-AF71-22AF-4E6616341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D4A52B-BBD5-6378-EE63-0FE6CD6C2D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9B0471-C405-ECF2-ADD6-D45817639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F8F54-BAB9-4DA6-9B2E-3E85DAF9DBD7}" type="slidenum">
              <a:rPr altLang="en-US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3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FD6A55-C5E2-EB0A-C381-4083AFA353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1787C0-809C-B30A-5257-E46908841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FDDB3E-26B6-A8B7-7E92-8A0B534CB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5246D-47B0-4719-9104-1CBCBEE4A9B2}" type="slidenum">
              <a:rPr altLang="en-US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7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38AA3-09A1-01AF-E5FF-FA135F9A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7E6534-339C-494F-BA4D-9132F4CE1C91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01566-9CB0-2F3B-DDE1-1549DA3D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87B05-63A7-7405-1775-3CF9BD9B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fld id="{FDEEE42D-E716-49B0-A2F7-39D8E6E91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419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7F3DE-0028-0EE6-E3E0-8BE3C3A5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73B749-74DD-47A4-8344-8EACEE331BF5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7872C-62FF-98CF-EE39-4A3B7EE5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312B0-756E-798C-35C9-99E390E2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fld id="{834D41F6-74F7-42CE-88DD-FA064913F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6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C5B88-CCDC-160C-6362-1E9CAC4A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BAC650-2468-431D-80F3-BDFBF9000D81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03F99-7BEF-F1E5-9BAB-A229DF361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704B8-58B0-6B3C-445A-7F95E895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fld id="{0AC2FC53-4CBF-4B1A-AD78-5E35263DA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273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05385E-1DC1-BABC-F1D1-9A38BAD7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9947DD-B942-4D88-BD43-100BA12CB142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A9F104-13AF-EB0C-BB66-E60C990CE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16D261-96E5-B9F3-8E7E-E9E3BB56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fld id="{374A5142-C0DF-4D76-8039-48572E566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99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927EC70-A433-03AA-DFA8-6082BA2C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D3C4E1-46C4-4982-95C1-F85722BB186E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B10FF7-B31A-C44E-0907-F36CB7733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AA949D-2B05-DC67-6293-B6D86F39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fld id="{495B4F6D-1F73-4A73-95B7-8EF8BB7C65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696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A3A97A8-60AA-4CDF-865C-5D50BA69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6CA721-3AA5-4A30-8CE3-263F76CBACE0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A88FE5-6959-4063-8EE1-5095C7037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25A385-2B34-F8A3-04B6-6CF24292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fld id="{49A2D9A3-D31D-4E77-9B8B-06F000586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714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B7141D-E899-0040-DC14-14829DCB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9DBDA8-2FB7-45AD-8312-7D30ACEE5CC7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85ECDA9-AE63-7722-27E5-71BFB07E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B5E0BB-8FE8-095E-2687-FCC3F9C0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fld id="{0E50D2DC-DA0C-4846-A767-FC322E341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574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10938F-1359-69FF-A321-1A465B09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52767C-A157-4A06-9BDC-2EE42D597347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9FC820-5883-BF36-A43C-F3A51C8BC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9D3787-95B3-A4E3-BF24-104A61FC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fld id="{5735DFF3-4EDF-4EFA-A460-141A2DA6BD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39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144026-1AEF-86D2-DBF8-EBFAE739B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7BD134-3FF6-B83E-6B6F-A6E13AF9EF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2AE99B-4AA6-FEF2-FCBA-A3D2E308B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CA85C-4811-4009-BC1C-C39F4D39BAD9}" type="slidenum">
              <a:rPr altLang="en-US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79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270199-43AD-07C3-D0A6-C8985D2E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9AF483-42AA-408E-9FBE-9E4088D677DB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AC4F2D-EE14-DA70-5751-CF32A4BB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EBEDAB-9EA6-15F6-12C9-790CA000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fld id="{22B701FB-19D2-4215-932B-8051E1847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68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6DB77-74C9-4F81-1A56-E769A375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17E65C-B0FB-4063-904A-CC9239B6470E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4069A-475E-376F-F5FD-545421B3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7487A-48E0-FF7F-51CB-3574BA2B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fld id="{60BFC258-AD5A-45DC-AD36-E50F7FDBB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425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61D6D-C38F-4634-6FC2-08776D82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B0D217-202D-45A7-BBCC-22CE78233659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F3A80-6B78-26AB-19C3-FD6842ED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60F7F-32D5-FB58-9AC7-4511ED0F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fld id="{864F6F30-9F78-4A5E-818C-CF28AB5D7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282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AA60-0466-81F5-B661-1020AEA64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DBD7-9D6A-47FD-931C-B54F546437B4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E77E2-736C-10A5-C4B4-3F232661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945F5-5A17-9816-1A85-3F17885C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3D216-0AA7-4325-B7BC-6A46CE5E6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585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2C86A-6731-AD6D-2907-3481952E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1AE9-0E16-4556-911E-E44BD972573F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32C4A-D5A4-952C-F918-34C6DDB9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4AB9F-7AA4-636A-40F4-BAEB0274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790AA-1B7D-4B60-93F5-DD37957F7A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183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A911B-8F58-2756-828E-7783D487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4AC78-749A-4453-A3F4-C1B11FF23A22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169DD-50D4-12EF-B0FF-B69B26E9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F9E4D-7836-1DDD-2DC6-32C915A0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C4E91-834A-4F68-B8C8-337E564904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33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3378E3-0177-4BF3-7849-427FD4EE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4087F-F696-41D1-9E48-7FC52B943C99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774851-2F27-78EB-5980-257C0D36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C018EC-D5B3-2346-9D1A-74421610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84149-C16B-44C9-A922-8C14D63BE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021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095472-7FEE-634A-E0AC-B957C143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094CD-E8E4-4DDA-A7EA-3B9153861D04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B3B55C-90CF-2204-3718-E42434F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CC98E7-5B86-F83D-725F-0383467C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4F33A-948C-4E3C-81D3-9037FC962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781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78F21D-AD2E-0C26-F802-463EFFB3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6A0C9-05E3-4490-B275-CE1228ADC152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9F4BA0-A14B-C5B7-8547-DD31C3D1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B3C490-893C-70C3-0F17-9A7B3A6A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27E36-9277-4421-BCC1-D9966D0B2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861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6D48962-743E-CDD3-AC33-6709B96D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975F-04B3-471B-A309-5DCD6F415401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56FB3A-BCD1-A55A-D367-8633CD35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4E9EB3-D46D-05D1-C128-703D96B9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55B65-BCE3-4DEF-936C-13D97D86F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57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0CFEA6-3E9C-8DFD-A87A-EE3C58CF3D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D273E3-CF8B-10D7-2AE3-CA4FF90C3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CE007C-5DD4-815C-909F-8D649598E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B4F57-0B9A-4F15-B16A-C41298F13AFE}" type="slidenum">
              <a:rPr altLang="en-US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5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FCD549-8BE1-43C9-FC06-A5D4CEE4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1DD2-86D6-4420-9650-CDE22856880E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0CE3E4-0D09-2BA3-AD19-E7E5B278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31D9A2-8932-80D0-8895-FDD62C3B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893C6-46BD-450C-8C2C-7207D3494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565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0B64A7-A34F-0AFC-96E6-AC50EAAC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478C1-EC33-4429-8F26-8CD482F2614E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01947C-0B45-1999-C997-D11D9527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DF23FE-2C9B-BA40-5179-26E2E585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D5A2F-8C13-420B-ACE7-CAB1DF8DF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273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53382-FBA9-128E-3A8A-EEA626BC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2DA8-65D0-4783-AB50-400DA867BAAF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D567B-40E9-6E02-2CF7-E98643D6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B7E20-08D5-19A1-1756-7A72562B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6A718-2802-4ABF-ABA2-4E0DE57C0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175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26ECF-32FE-E870-1279-BA07A776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71D7-1E48-4E41-93FA-16496592F97C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A6A3B-813E-5C65-A353-28EEF179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5E34B-0A85-5245-F1E4-1EE8A620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F2147-5B74-4C7E-9D33-8D89E08CA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394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0CD8-10EB-9731-A8AD-BD7884B7B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88A9-08EE-4AD8-8455-8251938C114A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FD276-9BB9-240C-BA58-D0B71706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66D91-B1E6-D80E-CEDE-C3FD3746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5866C-99E1-493A-9F99-5A83E20A1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642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E4C1-4FD5-6259-2AAE-5080B89B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208C-5F40-4C2D-A3C7-C648E4BE2671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9FDD6-43A2-AF07-495E-06EC6027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AF517-1791-43B1-80A9-A16CC4CF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758E9-849C-4198-A1FC-E40310904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405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58BDA-8E4F-B778-5E4E-B992D575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CF469-D877-402A-867F-37D14F1DEE5B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D68F2-7721-D238-F5D8-EAF8ADF3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B24BC-A5CB-42E5-10CB-58FD71AA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81B9C-695A-4F93-9230-FB60846EF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392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01D582-8088-3F4F-E9F3-23C60A265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00D6-3E71-4937-97A0-750613F3DA0C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5C1B7D-42CD-373C-5445-27906F96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2049DF-A050-FA6A-5C4B-5A920FEF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56759-674A-4242-8773-11768CEE48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545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DD43E4-8907-796B-49D5-A5E75BB4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B9EC6-15DD-43ED-9FA1-4E444AFAE99B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C8A77F-38B3-6D5D-5BA0-7CCDE7DBD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A7A2E2-1F32-E5BD-2A61-F518CE0E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C1398-DA5D-43C9-ADC8-E568B052C2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149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325758-3151-E334-B4AC-9AA705001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F1163-2205-4C2C-87B7-5125C5A44149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85B269-68FF-3B1D-37A8-794BDBD2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3593EA-C8A8-464C-E541-8A86F592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485EC-7DAC-4DD9-92AE-E1034425B2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49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7D2AC-B8E2-40C0-D15F-21EA5EE3DC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FA0150-739C-4E0B-D7B4-6AAD0A6CC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81F868-A81E-CA13-A5FC-57EC3F5BE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BC5AD-B2CF-4B3A-8D79-DB10D1F8A0C5}" type="slidenum">
              <a:rPr altLang="en-US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10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540CCA-3D68-95AA-A9D5-EE760360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81E7-97A8-42CC-BAC4-5E49A53D30BF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222ABB-7609-5CBE-DA56-3FDD6B7F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778EFF-5026-105B-532F-2218C0BC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89609-4C96-4524-9964-259141290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891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BCBBF2-3335-CDBA-6B24-EC913C40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4B225-A3BE-4BA7-B337-203EA6F1F0A3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B7A002-C64C-B219-4D90-5E74BAFD2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A2DEA0-F747-D020-5670-60F9ECE5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2B39D-6CBA-45A6-A73C-1E68B72DA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667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963122-24E6-4C17-A95C-A0E799AD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09BE-EF81-4559-ABC2-180D09B30679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F7C46B-8C9C-E150-FDF8-8F52A59C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F128AC-9403-FDEE-2C24-15D698A0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2520C-A2F7-4F6B-A774-C9CE125020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943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C6218-4EF8-11EB-30A9-4E8100B4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559D7-AB2B-4EED-8D0D-0B2BD7D15917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31735-1E44-21F6-9448-16563D57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FC279-0886-8632-CCEB-8A529D48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DB3D-CC68-429D-8C04-2474962F2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768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868DC-66B8-04D1-B9CE-524F1EB75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E4461-2925-4866-BDE4-5F51DA93C2D5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F95E8-46E9-BC5F-AF58-7C64E901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599C9-24CE-29CF-4F2E-168D3236D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57E4F-DCB8-4B01-A4B2-5C7DEDE74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636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57187-00A0-884E-3118-9226445E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766D-5009-41A1-904A-D2B6559E7653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725D9-B689-A708-62EC-436096B94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A90CB-36F3-FFA8-6D8E-E95CC3D4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BF54E-FDCD-486B-8C22-8EBD43014D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543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F8CA-5786-674B-CD5F-ADF038D9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52D9-B9D6-4A5C-955A-C6CF4A2DBF84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B7F88-35FF-E70D-89B3-C1AC11E9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1846C-3CCC-B7E6-6DB8-4A65E6BA7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A5CD1-5FC0-411A-BD9D-B7A8CDF67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982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49138-32A2-3C33-2B46-4B4B5D30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7A2D-D835-4162-9DAA-93B231CEE2F0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831F-5DEB-582E-B2C4-DCA4E9F4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CB1FD-5B87-FBFE-28BB-DE7A8448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3240A-75C3-4337-9CEC-19623DD37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73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F3DF46-AE6A-7B23-B7B9-4C9F286C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FF020-AEBF-456F-8B84-E4D7E3B03D1D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7B1A7C-FD58-CB71-71EF-F4D3B780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EFB8F7-AD16-F774-A941-CF03C07F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7B747-C8E1-476C-B493-CC3FD8CAF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4926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CD6164-975B-1CA4-2F8D-824FFD74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28939-2127-4628-B294-B07029D0D3FD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7A1212-14DF-23F8-6BA3-1FD2158B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A3A824-657F-C123-F743-A0070CDA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06304-8A69-45F5-9E0D-C4B2ED530B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11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AAD058-7799-7DB1-D4C5-06028AE58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091790-16BE-26B0-B0B4-FD2D3CA0B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59C110-BCA5-4E38-AA96-BAA059F20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F6537-0451-4CC6-BD31-C1C283AEA0E8}" type="slidenum">
              <a:rPr altLang="en-US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585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A296978-99CB-6656-0500-1E20740A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51F15-CA8B-4801-99E2-028C3D0F083B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AD0A680-28FD-5450-1E95-446548E9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A8F259-3BC3-DD32-9BE7-2C362933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EA0B5-3189-44A5-A08A-D1F1CA019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5503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22A13E6-D21F-C41E-5FF8-B4DB69FC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C10B-C210-496D-8DD2-63690DB5E2B2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A819440-53E2-A8EA-5C4D-DC6645D5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7A3B99-B89C-02D0-CC5E-1E3B6701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0D21C-192C-4049-8472-1F9D2082A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955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221166-92EB-6A89-18C0-92CBC09E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F7C8-35C3-4853-9D6F-92DF404C8B53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86AA3A-B6C6-BB10-3561-CE8C395C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3A8A29-F829-13B1-774F-60A6CD93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AEB4F-21B2-441D-AEEA-E6C288583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2944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BEAF77-A441-32E8-6358-0DA9DCAB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87F0E-2C35-4C7B-878F-5AAFA85CE692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68259B-85DB-2BDD-A88D-6FE898AF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60D4F7-CC6B-89EB-6347-924A7359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923BC-78EC-4325-BBFB-AB33D34E4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723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5C76F-15C2-DE8C-3EE8-B83C416A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3511-D010-4B70-8958-D3ED24CE781D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47641-3196-D34D-2C86-EE0CB54E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6EDDD-8B9E-268D-F131-7242E390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FCE80-C982-4EA9-9A21-F826EBC1F1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2839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E5FEA-4701-7D7F-6BF7-40D16BEF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3A2C8-01F0-41E0-9DEA-AA6F4E57519C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A3DBE-1350-3B24-4B82-20CC68D6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9BF5D-A5A3-A120-72E6-EE006273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6A682-0A05-4F00-A0D5-8163907ED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4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4D8CAF-902B-F649-E447-38C572005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39E62F-24D4-DB65-15CE-6135846C1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100AB8-7D68-EA6C-EFA0-310C4B9E1C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BDEF4-5F77-4720-94BC-54DCDCD7223C}" type="slidenum">
              <a:rPr altLang="en-US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8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8C50B7-6258-625B-589D-B491F81DAE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135FC1-FCD9-5A31-2FFC-AE24ED5BD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1906C2-F374-47AF-E165-38A0D8A2B9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05B39-D9F8-4922-9234-D3605B389758}" type="slidenum">
              <a:rPr altLang="en-US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4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10C125-E570-BE6A-5737-7F82343FA3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BE8B1D-7603-8EBA-97F9-9B1C086CF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FA25E-5387-73BA-123F-250583F31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641C3-62C2-446E-BDD0-935CE4293F1E}" type="slidenum">
              <a:rPr altLang="en-US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1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E4959F-4A59-406B-7403-06408293A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508324-6F41-3F6F-4303-6140F252C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B784E-86AD-694E-5D6B-597F75861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73DC8-EBCA-4F19-908C-57ED604E82C7}" type="slidenum">
              <a:rPr altLang="en-US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5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0BC3153-8A32-90A2-CBC3-A52D831345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7F2C41-E7BD-B4E3-E1D8-2FFE5D2A199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DC7397E-ED2D-5B46-7BF5-4F175AB29F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E383DD-97F5-389A-6594-6286A7F19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26BB31-F56E-157C-468F-ED2444738D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noProof="1">
                <a:latin typeface="Arial" panose="020B0604020202020204" pitchFamily="34" charset="0"/>
              </a:defRPr>
            </a:lvl1pPr>
          </a:lstStyle>
          <a:p>
            <a:fld id="{33254C10-0C24-44D3-86F1-D6F202A63F30}" type="slidenum">
              <a:rPr altLang="en-US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286B1E5-2952-DC74-80E4-57FC84F003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5D4BAC2-F0F1-D56E-2D47-1DB13BE20E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10D45-DCD5-9F55-793A-07FFFA6D7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18D800-A21D-4A14-B16D-63213A26A854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0A665-2857-B4AE-D3E6-590023801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0454-B789-84B1-71C2-0FC3175BA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7588711-F50D-4442-A792-2159015A56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F5E4079E-D3AA-0A8A-859C-C0D9C2CE92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422D54CC-CCF5-BEDA-2F81-22E56A89F8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E2C2A-6ED2-D033-08D5-1CF371CCC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53F482C-8E1C-4DB9-8710-8582E0818565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4A12C-29D6-8128-1C32-54E5F5F7F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58AB4-CBC2-0AE3-3BA9-D749646DC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40DA122-98E4-4705-AE1B-E530E72ACC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7D9076A4-0CFE-B846-498E-12B888BD04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0C276CD1-AF18-465F-B491-7C514F28A6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D1C4C-DDAD-9AE0-8E1B-FB1FC3904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EAEEC83-E7B9-445B-8816-8289A1ABC3DF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F624E-C8EC-DC4F-A15B-319565813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ABE48-EA62-094D-4BFC-2376B2680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1878AFE-07F7-4F28-BF2E-3FD2658C5D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C4CAB529-8E35-18DE-857E-9228728220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751C1D26-638A-CCAA-1210-D74D7DA569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D79C-ED4C-01D2-9340-60AA82639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366A947-22D5-4B74-9E58-D8F67C07BA84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7DD0A-13CB-AA34-1ABC-A3B076EE5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EC0A8-AC23-9CAF-7FE8-E7A0E1651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0C9A900-95FE-4908-B4DB-17B0908322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 /><Relationship Id="rId13" Type="http://schemas.openxmlformats.org/officeDocument/2006/relationships/image" Target="../media/image9.png" /><Relationship Id="rId3" Type="http://schemas.openxmlformats.org/officeDocument/2006/relationships/slideLayout" Target="../slideLayouts/slideLayout18.xml" /><Relationship Id="rId7" Type="http://schemas.openxmlformats.org/officeDocument/2006/relationships/image" Target="../media/image3.gif" /><Relationship Id="rId12" Type="http://schemas.openxmlformats.org/officeDocument/2006/relationships/image" Target="../media/image8.gif" /><Relationship Id="rId2" Type="http://schemas.openxmlformats.org/officeDocument/2006/relationships/audio" Target="file:///C:/Users/Administrator/Downloads/Hi&#7873;n%20Th&#7909;c%20&#8211;%20M&#225;i%20Tr&#432;&#7901;ng%20M&#7871;n%20Y&#234;u.mp3" TargetMode="External" /><Relationship Id="rId1" Type="http://schemas.openxmlformats.org/officeDocument/2006/relationships/audio" Target="file:///F:/BO%20GIAO%20AN%20THI%20GVDG%20HUYEN%2008-09/GADT%20MI%20THUAT%20CUA%20NAM%20DU%20THI%20GVDG%20HUYEN%2008-09/Tuoi%20hong.mp3" TargetMode="External" /><Relationship Id="rId6" Type="http://schemas.openxmlformats.org/officeDocument/2006/relationships/image" Target="../media/image2.gif" /><Relationship Id="rId11" Type="http://schemas.openxmlformats.org/officeDocument/2006/relationships/image" Target="../media/image7.gif" /><Relationship Id="rId5" Type="http://schemas.openxmlformats.org/officeDocument/2006/relationships/image" Target="../media/image1.png" /><Relationship Id="rId10" Type="http://schemas.openxmlformats.org/officeDocument/2006/relationships/image" Target="../media/image6.gif" /><Relationship Id="rId4" Type="http://schemas.openxmlformats.org/officeDocument/2006/relationships/notesSlide" Target="../notesSlides/notesSlide1.xml" /><Relationship Id="rId9" Type="http://schemas.openxmlformats.org/officeDocument/2006/relationships/image" Target="../media/image5.gif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audio" Target="file:///D:/Rung%20Chuong%20Vang/chaomung.wav" TargetMode="External" /><Relationship Id="rId7" Type="http://schemas.openxmlformats.org/officeDocument/2006/relationships/image" Target="../media/image10.png" /><Relationship Id="rId2" Type="http://schemas.openxmlformats.org/officeDocument/2006/relationships/audio" Target="../media/audio1.wav" /><Relationship Id="rId1" Type="http://schemas.openxmlformats.org/officeDocument/2006/relationships/audio" Target="file:///D:/Rung%20Chuong%20Vang/8.%20Ket%20thuc%20cau%20hoi.wav" TargetMode="External" /><Relationship Id="rId6" Type="http://schemas.openxmlformats.org/officeDocument/2006/relationships/audio" Target="../media/audio2.wav" /><Relationship Id="rId11" Type="http://schemas.openxmlformats.org/officeDocument/2006/relationships/image" Target="../media/image13.gif" /><Relationship Id="rId5" Type="http://schemas.openxmlformats.org/officeDocument/2006/relationships/slideLayout" Target="../slideLayouts/slideLayout29.xml" /><Relationship Id="rId10" Type="http://schemas.openxmlformats.org/officeDocument/2006/relationships/image" Target="../media/image12.gif" /><Relationship Id="rId4" Type="http://schemas.openxmlformats.org/officeDocument/2006/relationships/audio" Target="file:///D:/rung%20chuog%20vang/rung%20chuong.mp3" TargetMode="External" /><Relationship Id="rId9" Type="http://schemas.openxmlformats.org/officeDocument/2006/relationships/image" Target="../media/image11.gif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 /><Relationship Id="rId3" Type="http://schemas.openxmlformats.org/officeDocument/2006/relationships/audio" Target="../media/audio3.wav" /><Relationship Id="rId7" Type="http://schemas.openxmlformats.org/officeDocument/2006/relationships/audio" Target="../media/audio7.wav" /><Relationship Id="rId12" Type="http://schemas.openxmlformats.org/officeDocument/2006/relationships/image" Target="../media/image11.gi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0.xml" /><Relationship Id="rId6" Type="http://schemas.openxmlformats.org/officeDocument/2006/relationships/audio" Target="../media/audio6.wav" /><Relationship Id="rId11" Type="http://schemas.openxmlformats.org/officeDocument/2006/relationships/image" Target="../media/image16.gif" /><Relationship Id="rId5" Type="http://schemas.openxmlformats.org/officeDocument/2006/relationships/audio" Target="../media/audio5.wav" /><Relationship Id="rId10" Type="http://schemas.openxmlformats.org/officeDocument/2006/relationships/image" Target="../media/image15.png" /><Relationship Id="rId4" Type="http://schemas.openxmlformats.org/officeDocument/2006/relationships/audio" Target="../media/audio4.wav" /><Relationship Id="rId9" Type="http://schemas.openxmlformats.org/officeDocument/2006/relationships/audio" Target="../media/audio8.wav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 /><Relationship Id="rId3" Type="http://schemas.openxmlformats.org/officeDocument/2006/relationships/audio" Target="../media/audio3.wav" /><Relationship Id="rId7" Type="http://schemas.openxmlformats.org/officeDocument/2006/relationships/image" Target="../media/image15.png" /><Relationship Id="rId2" Type="http://schemas.openxmlformats.org/officeDocument/2006/relationships/slideLayout" Target="../slideLayouts/slideLayout51.xml" /><Relationship Id="rId1" Type="http://schemas.openxmlformats.org/officeDocument/2006/relationships/tags" Target="../tags/tag1.xml" /><Relationship Id="rId6" Type="http://schemas.openxmlformats.org/officeDocument/2006/relationships/audio" Target="../media/audio7.wav" /><Relationship Id="rId11" Type="http://schemas.openxmlformats.org/officeDocument/2006/relationships/image" Target="../media/image16.gif" /><Relationship Id="rId5" Type="http://schemas.openxmlformats.org/officeDocument/2006/relationships/audio" Target="../media/audio5.wav" /><Relationship Id="rId10" Type="http://schemas.openxmlformats.org/officeDocument/2006/relationships/image" Target="../media/image11.gif" /><Relationship Id="rId4" Type="http://schemas.openxmlformats.org/officeDocument/2006/relationships/audio" Target="../media/audio4.wav" /><Relationship Id="rId9" Type="http://schemas.openxmlformats.org/officeDocument/2006/relationships/audio" Target="../media/audio8.wav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Tuoi hong.mp3">
            <a:hlinkClick r:id="" action="ppaction://media"/>
            <a:extLst>
              <a:ext uri="{FF2B5EF4-FFF2-40B4-BE49-F238E27FC236}">
                <a16:creationId xmlns:a16="http://schemas.microsoft.com/office/drawing/2014/main" id="{ACAB565E-BB70-9583-2DF1-E784D86AC98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7150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>
            <a:extLst>
              <a:ext uri="{FF2B5EF4-FFF2-40B4-BE49-F238E27FC236}">
                <a16:creationId xmlns:a16="http://schemas.microsoft.com/office/drawing/2014/main" id="{A0132BF0-D0FF-8A32-C59C-4EB9A561FB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29747" y="4921747"/>
            <a:ext cx="3326012" cy="3863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800" b="1" kern="1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4800" b="1" kern="1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4800" b="1" kern="1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800" b="1" kern="1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Lê</a:t>
            </a:r>
            <a:r>
              <a:rPr lang="en-US" sz="4800" b="1" kern="1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4800" b="1" kern="1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Mùi</a:t>
            </a:r>
            <a:r>
              <a:rPr lang="en-US" sz="4800" b="1" kern="1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endParaRPr lang="en-US" sz="4800" b="1" kern="1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8436" name="Group 5">
            <a:extLst>
              <a:ext uri="{FF2B5EF4-FFF2-40B4-BE49-F238E27FC236}">
                <a16:creationId xmlns:a16="http://schemas.microsoft.com/office/drawing/2014/main" id="{16E56807-C3BB-A643-683B-98F43277A71F}"/>
              </a:ext>
            </a:extLst>
          </p:cNvPr>
          <p:cNvGrpSpPr>
            <a:grpSpLocks/>
          </p:cNvGrpSpPr>
          <p:nvPr/>
        </p:nvGrpSpPr>
        <p:grpSpPr bwMode="auto">
          <a:xfrm>
            <a:off x="-114300" y="-228600"/>
            <a:ext cx="9258300" cy="7162800"/>
            <a:chOff x="48" y="13"/>
            <a:chExt cx="5712" cy="4283"/>
          </a:xfrm>
        </p:grpSpPr>
        <p:grpSp>
          <p:nvGrpSpPr>
            <p:cNvPr id="18454" name="Group 6">
              <a:extLst>
                <a:ext uri="{FF2B5EF4-FFF2-40B4-BE49-F238E27FC236}">
                  <a16:creationId xmlns:a16="http://schemas.microsoft.com/office/drawing/2014/main" id="{0EFFFEDF-1939-C983-286D-9E485D36D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3560"/>
              <a:ext cx="5712" cy="736"/>
              <a:chOff x="48" y="3560"/>
              <a:chExt cx="5712" cy="736"/>
            </a:xfrm>
          </p:grpSpPr>
          <p:sp>
            <p:nvSpPr>
              <p:cNvPr id="2269" name="Freeform 7">
                <a:extLst>
                  <a:ext uri="{FF2B5EF4-FFF2-40B4-BE49-F238E27FC236}">
                    <a16:creationId xmlns:a16="http://schemas.microsoft.com/office/drawing/2014/main" id="{6680934D-EDCC-7855-9147-7CC7A6AC0CB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2" y="3246"/>
                <a:ext cx="736" cy="1364"/>
              </a:xfrm>
              <a:custGeom>
                <a:avLst/>
                <a:gdLst>
                  <a:gd name="T0" fmla="*/ 0 w 4809"/>
                  <a:gd name="T1" fmla="*/ 0 h 4316"/>
                  <a:gd name="T2" fmla="*/ 0 w 4809"/>
                  <a:gd name="T3" fmla="*/ 0 h 4316"/>
                  <a:gd name="T4" fmla="*/ 0 w 4809"/>
                  <a:gd name="T5" fmla="*/ 0 h 4316"/>
                  <a:gd name="T6" fmla="*/ 0 w 4809"/>
                  <a:gd name="T7" fmla="*/ 0 h 4316"/>
                  <a:gd name="T8" fmla="*/ 0 w 4809"/>
                  <a:gd name="T9" fmla="*/ 0 h 4316"/>
                  <a:gd name="T10" fmla="*/ 0 w 4809"/>
                  <a:gd name="T11" fmla="*/ 0 h 4316"/>
                  <a:gd name="T12" fmla="*/ 0 w 4809"/>
                  <a:gd name="T13" fmla="*/ 0 h 4316"/>
                  <a:gd name="T14" fmla="*/ 0 w 4809"/>
                  <a:gd name="T15" fmla="*/ 0 h 4316"/>
                  <a:gd name="T16" fmla="*/ 0 w 4809"/>
                  <a:gd name="T17" fmla="*/ 0 h 4316"/>
                  <a:gd name="T18" fmla="*/ 0 w 4809"/>
                  <a:gd name="T19" fmla="*/ 0 h 4316"/>
                  <a:gd name="T20" fmla="*/ 0 w 4809"/>
                  <a:gd name="T21" fmla="*/ 0 h 4316"/>
                  <a:gd name="T22" fmla="*/ 0 w 4809"/>
                  <a:gd name="T23" fmla="*/ 0 h 4316"/>
                  <a:gd name="T24" fmla="*/ 0 w 4809"/>
                  <a:gd name="T25" fmla="*/ 0 h 4316"/>
                  <a:gd name="T26" fmla="*/ 0 w 4809"/>
                  <a:gd name="T27" fmla="*/ 0 h 4316"/>
                  <a:gd name="T28" fmla="*/ 0 w 4809"/>
                  <a:gd name="T29" fmla="*/ 0 h 4316"/>
                  <a:gd name="T30" fmla="*/ 0 w 4809"/>
                  <a:gd name="T31" fmla="*/ 0 h 4316"/>
                  <a:gd name="T32" fmla="*/ 0 w 4809"/>
                  <a:gd name="T33" fmla="*/ 0 h 4316"/>
                  <a:gd name="T34" fmla="*/ 0 w 4809"/>
                  <a:gd name="T35" fmla="*/ 0 h 4316"/>
                  <a:gd name="T36" fmla="*/ 0 w 4809"/>
                  <a:gd name="T37" fmla="*/ 0 h 4316"/>
                  <a:gd name="T38" fmla="*/ 0 w 4809"/>
                  <a:gd name="T39" fmla="*/ 0 h 4316"/>
                  <a:gd name="T40" fmla="*/ 0 w 4809"/>
                  <a:gd name="T41" fmla="*/ 0 h 4316"/>
                  <a:gd name="T42" fmla="*/ 0 w 4809"/>
                  <a:gd name="T43" fmla="*/ 0 h 4316"/>
                  <a:gd name="T44" fmla="*/ 0 w 4809"/>
                  <a:gd name="T45" fmla="*/ 0 h 4316"/>
                  <a:gd name="T46" fmla="*/ 0 w 4809"/>
                  <a:gd name="T47" fmla="*/ 0 h 4316"/>
                  <a:gd name="T48" fmla="*/ 0 w 4809"/>
                  <a:gd name="T49" fmla="*/ 0 h 4316"/>
                  <a:gd name="T50" fmla="*/ 0 w 4809"/>
                  <a:gd name="T51" fmla="*/ 0 h 4316"/>
                  <a:gd name="T52" fmla="*/ 0 w 4809"/>
                  <a:gd name="T53" fmla="*/ 0 h 4316"/>
                  <a:gd name="T54" fmla="*/ 0 w 4809"/>
                  <a:gd name="T55" fmla="*/ 0 h 4316"/>
                  <a:gd name="T56" fmla="*/ 0 w 4809"/>
                  <a:gd name="T57" fmla="*/ 0 h 4316"/>
                  <a:gd name="T58" fmla="*/ 0 w 4809"/>
                  <a:gd name="T59" fmla="*/ 0 h 4316"/>
                  <a:gd name="T60" fmla="*/ 0 w 4809"/>
                  <a:gd name="T61" fmla="*/ 0 h 4316"/>
                  <a:gd name="T62" fmla="*/ 0 w 4809"/>
                  <a:gd name="T63" fmla="*/ 0 h 4316"/>
                  <a:gd name="T64" fmla="*/ 0 w 4809"/>
                  <a:gd name="T65" fmla="*/ 0 h 4316"/>
                  <a:gd name="T66" fmla="*/ 0 w 4809"/>
                  <a:gd name="T67" fmla="*/ 0 h 4316"/>
                  <a:gd name="T68" fmla="*/ 0 w 4809"/>
                  <a:gd name="T69" fmla="*/ 0 h 4316"/>
                  <a:gd name="T70" fmla="*/ 0 w 4809"/>
                  <a:gd name="T71" fmla="*/ 0 h 4316"/>
                  <a:gd name="T72" fmla="*/ 0 w 4809"/>
                  <a:gd name="T73" fmla="*/ 0 h 4316"/>
                  <a:gd name="T74" fmla="*/ 0 w 4809"/>
                  <a:gd name="T75" fmla="*/ 0 h 4316"/>
                  <a:gd name="T76" fmla="*/ 0 w 4809"/>
                  <a:gd name="T77" fmla="*/ 0 h 4316"/>
                  <a:gd name="T78" fmla="*/ 0 w 4809"/>
                  <a:gd name="T79" fmla="*/ 0 h 4316"/>
                  <a:gd name="T80" fmla="*/ 0 w 4809"/>
                  <a:gd name="T81" fmla="*/ 0 h 4316"/>
                  <a:gd name="T82" fmla="*/ 0 w 4809"/>
                  <a:gd name="T83" fmla="*/ 0 h 4316"/>
                  <a:gd name="T84" fmla="*/ 0 w 4809"/>
                  <a:gd name="T85" fmla="*/ 0 h 4316"/>
                  <a:gd name="T86" fmla="*/ 0 w 4809"/>
                  <a:gd name="T87" fmla="*/ 0 h 4316"/>
                  <a:gd name="T88" fmla="*/ 0 w 4809"/>
                  <a:gd name="T89" fmla="*/ 0 h 4316"/>
                  <a:gd name="T90" fmla="*/ 0 w 4809"/>
                  <a:gd name="T91" fmla="*/ 0 h 4316"/>
                  <a:gd name="T92" fmla="*/ 0 w 4809"/>
                  <a:gd name="T93" fmla="*/ 0 h 4316"/>
                  <a:gd name="T94" fmla="*/ 0 w 4809"/>
                  <a:gd name="T95" fmla="*/ 0 h 4316"/>
                  <a:gd name="T96" fmla="*/ 0 w 4809"/>
                  <a:gd name="T97" fmla="*/ 0 h 4316"/>
                  <a:gd name="T98" fmla="*/ 0 w 4809"/>
                  <a:gd name="T99" fmla="*/ 0 h 4316"/>
                  <a:gd name="T100" fmla="*/ 0 w 4809"/>
                  <a:gd name="T101" fmla="*/ 0 h 4316"/>
                  <a:gd name="T102" fmla="*/ 0 w 4809"/>
                  <a:gd name="T103" fmla="*/ 0 h 4316"/>
                  <a:gd name="T104" fmla="*/ 0 w 4809"/>
                  <a:gd name="T105" fmla="*/ 0 h 4316"/>
                  <a:gd name="T106" fmla="*/ 0 w 4809"/>
                  <a:gd name="T107" fmla="*/ 0 h 4316"/>
                  <a:gd name="T108" fmla="*/ 0 w 4809"/>
                  <a:gd name="T109" fmla="*/ 0 h 4316"/>
                  <a:gd name="T110" fmla="*/ 0 w 4809"/>
                  <a:gd name="T111" fmla="*/ 0 h 4316"/>
                  <a:gd name="T112" fmla="*/ 0 w 4809"/>
                  <a:gd name="T113" fmla="*/ 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0" name="Freeform 8">
                <a:extLst>
                  <a:ext uri="{FF2B5EF4-FFF2-40B4-BE49-F238E27FC236}">
                    <a16:creationId xmlns:a16="http://schemas.microsoft.com/office/drawing/2014/main" id="{8C22B0B6-24E9-31E5-6DB5-66722F8FD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" y="4195"/>
                <a:ext cx="47" cy="24"/>
              </a:xfrm>
              <a:custGeom>
                <a:avLst/>
                <a:gdLst>
                  <a:gd name="T0" fmla="*/ 0 w 305"/>
                  <a:gd name="T1" fmla="*/ 0 h 71"/>
                  <a:gd name="T2" fmla="*/ 0 w 305"/>
                  <a:gd name="T3" fmla="*/ 0 h 71"/>
                  <a:gd name="T4" fmla="*/ 0 w 305"/>
                  <a:gd name="T5" fmla="*/ 0 h 71"/>
                  <a:gd name="T6" fmla="*/ 0 w 305"/>
                  <a:gd name="T7" fmla="*/ 0 h 71"/>
                  <a:gd name="T8" fmla="*/ 0 w 305"/>
                  <a:gd name="T9" fmla="*/ 0 h 71"/>
                  <a:gd name="T10" fmla="*/ 0 w 305"/>
                  <a:gd name="T11" fmla="*/ 0 h 71"/>
                  <a:gd name="T12" fmla="*/ 0 w 305"/>
                  <a:gd name="T13" fmla="*/ 0 h 71"/>
                  <a:gd name="T14" fmla="*/ 0 w 305"/>
                  <a:gd name="T15" fmla="*/ 0 h 71"/>
                  <a:gd name="T16" fmla="*/ 0 w 305"/>
                  <a:gd name="T17" fmla="*/ 0 h 71"/>
                  <a:gd name="T18" fmla="*/ 0 w 305"/>
                  <a:gd name="T19" fmla="*/ 0 h 71"/>
                  <a:gd name="T20" fmla="*/ 0 w 305"/>
                  <a:gd name="T21" fmla="*/ 0 h 71"/>
                  <a:gd name="T22" fmla="*/ 0 w 305"/>
                  <a:gd name="T23" fmla="*/ 0 h 71"/>
                  <a:gd name="T24" fmla="*/ 0 w 305"/>
                  <a:gd name="T25" fmla="*/ 0 h 71"/>
                  <a:gd name="T26" fmla="*/ 0 w 305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1" name="Freeform 9">
                <a:extLst>
                  <a:ext uri="{FF2B5EF4-FFF2-40B4-BE49-F238E27FC236}">
                    <a16:creationId xmlns:a16="http://schemas.microsoft.com/office/drawing/2014/main" id="{0442E02F-CBF3-BD39-BE99-66E084EBF00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6" y="4181"/>
                <a:ext cx="76" cy="138"/>
              </a:xfrm>
              <a:custGeom>
                <a:avLst/>
                <a:gdLst>
                  <a:gd name="T0" fmla="*/ 0 w 497"/>
                  <a:gd name="T1" fmla="*/ 0 h 436"/>
                  <a:gd name="T2" fmla="*/ 0 w 497"/>
                  <a:gd name="T3" fmla="*/ 0 h 436"/>
                  <a:gd name="T4" fmla="*/ 0 w 497"/>
                  <a:gd name="T5" fmla="*/ 0 h 436"/>
                  <a:gd name="T6" fmla="*/ 0 w 497"/>
                  <a:gd name="T7" fmla="*/ 0 h 436"/>
                  <a:gd name="T8" fmla="*/ 0 w 497"/>
                  <a:gd name="T9" fmla="*/ 0 h 436"/>
                  <a:gd name="T10" fmla="*/ 0 w 497"/>
                  <a:gd name="T11" fmla="*/ 0 h 436"/>
                  <a:gd name="T12" fmla="*/ 0 w 497"/>
                  <a:gd name="T13" fmla="*/ 0 h 436"/>
                  <a:gd name="T14" fmla="*/ 0 w 497"/>
                  <a:gd name="T15" fmla="*/ 0 h 436"/>
                  <a:gd name="T16" fmla="*/ 0 w 497"/>
                  <a:gd name="T17" fmla="*/ 0 h 436"/>
                  <a:gd name="T18" fmla="*/ 0 w 497"/>
                  <a:gd name="T19" fmla="*/ 0 h 436"/>
                  <a:gd name="T20" fmla="*/ 0 w 497"/>
                  <a:gd name="T21" fmla="*/ 0 h 436"/>
                  <a:gd name="T22" fmla="*/ 0 w 497"/>
                  <a:gd name="T23" fmla="*/ 0 h 436"/>
                  <a:gd name="T24" fmla="*/ 0 w 497"/>
                  <a:gd name="T25" fmla="*/ 0 h 436"/>
                  <a:gd name="T26" fmla="*/ 0 w 497"/>
                  <a:gd name="T27" fmla="*/ 0 h 436"/>
                  <a:gd name="T28" fmla="*/ 0 w 497"/>
                  <a:gd name="T29" fmla="*/ 0 h 436"/>
                  <a:gd name="T30" fmla="*/ 0 w 497"/>
                  <a:gd name="T31" fmla="*/ 0 h 436"/>
                  <a:gd name="T32" fmla="*/ 0 w 497"/>
                  <a:gd name="T33" fmla="*/ 0 h 436"/>
                  <a:gd name="T34" fmla="*/ 0 w 497"/>
                  <a:gd name="T35" fmla="*/ 0 h 436"/>
                  <a:gd name="T36" fmla="*/ 0 w 497"/>
                  <a:gd name="T37" fmla="*/ 0 h 436"/>
                  <a:gd name="T38" fmla="*/ 0 w 497"/>
                  <a:gd name="T39" fmla="*/ 0 h 436"/>
                  <a:gd name="T40" fmla="*/ 0 w 497"/>
                  <a:gd name="T41" fmla="*/ 0 h 436"/>
                  <a:gd name="T42" fmla="*/ 0 w 497"/>
                  <a:gd name="T43" fmla="*/ 0 h 436"/>
                  <a:gd name="T44" fmla="*/ 0 w 497"/>
                  <a:gd name="T45" fmla="*/ 0 h 436"/>
                  <a:gd name="T46" fmla="*/ 0 w 497"/>
                  <a:gd name="T47" fmla="*/ 0 h 436"/>
                  <a:gd name="T48" fmla="*/ 0 w 497"/>
                  <a:gd name="T49" fmla="*/ 0 h 436"/>
                  <a:gd name="T50" fmla="*/ 0 w 497"/>
                  <a:gd name="T51" fmla="*/ 0 h 436"/>
                  <a:gd name="T52" fmla="*/ 0 w 497"/>
                  <a:gd name="T53" fmla="*/ 0 h 436"/>
                  <a:gd name="T54" fmla="*/ 0 w 497"/>
                  <a:gd name="T55" fmla="*/ 0 h 436"/>
                  <a:gd name="T56" fmla="*/ 0 w 497"/>
                  <a:gd name="T57" fmla="*/ 0 h 436"/>
                  <a:gd name="T58" fmla="*/ 0 w 497"/>
                  <a:gd name="T59" fmla="*/ 0 h 436"/>
                  <a:gd name="T60" fmla="*/ 0 w 497"/>
                  <a:gd name="T61" fmla="*/ 0 h 436"/>
                  <a:gd name="T62" fmla="*/ 0 w 497"/>
                  <a:gd name="T63" fmla="*/ 0 h 436"/>
                  <a:gd name="T64" fmla="*/ 0 w 497"/>
                  <a:gd name="T65" fmla="*/ 0 h 436"/>
                  <a:gd name="T66" fmla="*/ 0 w 497"/>
                  <a:gd name="T67" fmla="*/ 0 h 436"/>
                  <a:gd name="T68" fmla="*/ 0 w 497"/>
                  <a:gd name="T69" fmla="*/ 0 h 436"/>
                  <a:gd name="T70" fmla="*/ 0 w 497"/>
                  <a:gd name="T71" fmla="*/ 0 h 436"/>
                  <a:gd name="T72" fmla="*/ 0 w 497"/>
                  <a:gd name="T73" fmla="*/ 0 h 436"/>
                  <a:gd name="T74" fmla="*/ 0 w 497"/>
                  <a:gd name="T75" fmla="*/ 0 h 436"/>
                  <a:gd name="T76" fmla="*/ 0 w 497"/>
                  <a:gd name="T77" fmla="*/ 0 h 436"/>
                  <a:gd name="T78" fmla="*/ 0 w 497"/>
                  <a:gd name="T79" fmla="*/ 0 h 436"/>
                  <a:gd name="T80" fmla="*/ 0 w 497"/>
                  <a:gd name="T81" fmla="*/ 0 h 436"/>
                  <a:gd name="T82" fmla="*/ 0 w 497"/>
                  <a:gd name="T83" fmla="*/ 0 h 436"/>
                  <a:gd name="T84" fmla="*/ 0 w 497"/>
                  <a:gd name="T85" fmla="*/ 0 h 436"/>
                  <a:gd name="T86" fmla="*/ 0 w 497"/>
                  <a:gd name="T87" fmla="*/ 0 h 436"/>
                  <a:gd name="T88" fmla="*/ 0 w 497"/>
                  <a:gd name="T89" fmla="*/ 0 h 436"/>
                  <a:gd name="T90" fmla="*/ 0 w 497"/>
                  <a:gd name="T91" fmla="*/ 0 h 436"/>
                  <a:gd name="T92" fmla="*/ 0 w 497"/>
                  <a:gd name="T93" fmla="*/ 0 h 436"/>
                  <a:gd name="T94" fmla="*/ 0 w 497"/>
                  <a:gd name="T95" fmla="*/ 0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2" name="Freeform 10">
                <a:extLst>
                  <a:ext uri="{FF2B5EF4-FFF2-40B4-BE49-F238E27FC236}">
                    <a16:creationId xmlns:a16="http://schemas.microsoft.com/office/drawing/2014/main" id="{D685D8DF-53D6-3483-01A2-446CE5523F6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7" y="3593"/>
                <a:ext cx="78" cy="119"/>
              </a:xfrm>
              <a:custGeom>
                <a:avLst/>
                <a:gdLst>
                  <a:gd name="T0" fmla="*/ 0 w 512"/>
                  <a:gd name="T1" fmla="*/ 0 h 377"/>
                  <a:gd name="T2" fmla="*/ 0 w 512"/>
                  <a:gd name="T3" fmla="*/ 0 h 377"/>
                  <a:gd name="T4" fmla="*/ 0 w 512"/>
                  <a:gd name="T5" fmla="*/ 0 h 377"/>
                  <a:gd name="T6" fmla="*/ 0 w 512"/>
                  <a:gd name="T7" fmla="*/ 0 h 377"/>
                  <a:gd name="T8" fmla="*/ 0 w 512"/>
                  <a:gd name="T9" fmla="*/ 0 h 377"/>
                  <a:gd name="T10" fmla="*/ 0 w 512"/>
                  <a:gd name="T11" fmla="*/ 0 h 377"/>
                  <a:gd name="T12" fmla="*/ 0 w 512"/>
                  <a:gd name="T13" fmla="*/ 0 h 377"/>
                  <a:gd name="T14" fmla="*/ 0 w 512"/>
                  <a:gd name="T15" fmla="*/ 0 h 377"/>
                  <a:gd name="T16" fmla="*/ 0 w 512"/>
                  <a:gd name="T17" fmla="*/ 0 h 377"/>
                  <a:gd name="T18" fmla="*/ 0 w 512"/>
                  <a:gd name="T19" fmla="*/ 0 h 377"/>
                  <a:gd name="T20" fmla="*/ 0 w 512"/>
                  <a:gd name="T21" fmla="*/ 0 h 377"/>
                  <a:gd name="T22" fmla="*/ 0 w 512"/>
                  <a:gd name="T23" fmla="*/ 0 h 377"/>
                  <a:gd name="T24" fmla="*/ 0 w 512"/>
                  <a:gd name="T25" fmla="*/ 0 h 377"/>
                  <a:gd name="T26" fmla="*/ 0 w 512"/>
                  <a:gd name="T27" fmla="*/ 0 h 377"/>
                  <a:gd name="T28" fmla="*/ 0 w 512"/>
                  <a:gd name="T29" fmla="*/ 0 h 377"/>
                  <a:gd name="T30" fmla="*/ 0 w 512"/>
                  <a:gd name="T31" fmla="*/ 0 h 377"/>
                  <a:gd name="T32" fmla="*/ 0 w 512"/>
                  <a:gd name="T33" fmla="*/ 0 h 377"/>
                  <a:gd name="T34" fmla="*/ 0 w 512"/>
                  <a:gd name="T35" fmla="*/ 0 h 377"/>
                  <a:gd name="T36" fmla="*/ 0 w 512"/>
                  <a:gd name="T37" fmla="*/ 0 h 377"/>
                  <a:gd name="T38" fmla="*/ 0 w 512"/>
                  <a:gd name="T39" fmla="*/ 0 h 377"/>
                  <a:gd name="T40" fmla="*/ 0 w 512"/>
                  <a:gd name="T41" fmla="*/ 0 h 377"/>
                  <a:gd name="T42" fmla="*/ 0 w 512"/>
                  <a:gd name="T43" fmla="*/ 0 h 377"/>
                  <a:gd name="T44" fmla="*/ 0 w 512"/>
                  <a:gd name="T45" fmla="*/ 0 h 377"/>
                  <a:gd name="T46" fmla="*/ 0 w 512"/>
                  <a:gd name="T47" fmla="*/ 0 h 377"/>
                  <a:gd name="T48" fmla="*/ 0 w 512"/>
                  <a:gd name="T49" fmla="*/ 0 h 377"/>
                  <a:gd name="T50" fmla="*/ 0 w 512"/>
                  <a:gd name="T51" fmla="*/ 0 h 377"/>
                  <a:gd name="T52" fmla="*/ 0 w 512"/>
                  <a:gd name="T53" fmla="*/ 0 h 377"/>
                  <a:gd name="T54" fmla="*/ 0 w 512"/>
                  <a:gd name="T55" fmla="*/ 0 h 377"/>
                  <a:gd name="T56" fmla="*/ 0 w 512"/>
                  <a:gd name="T57" fmla="*/ 0 h 377"/>
                  <a:gd name="T58" fmla="*/ 0 w 512"/>
                  <a:gd name="T59" fmla="*/ 0 h 377"/>
                  <a:gd name="T60" fmla="*/ 0 w 512"/>
                  <a:gd name="T61" fmla="*/ 0 h 377"/>
                  <a:gd name="T62" fmla="*/ 0 w 512"/>
                  <a:gd name="T63" fmla="*/ 0 h 377"/>
                  <a:gd name="T64" fmla="*/ 0 w 512"/>
                  <a:gd name="T65" fmla="*/ 0 h 377"/>
                  <a:gd name="T66" fmla="*/ 0 w 512"/>
                  <a:gd name="T67" fmla="*/ 0 h 377"/>
                  <a:gd name="T68" fmla="*/ 0 w 512"/>
                  <a:gd name="T69" fmla="*/ 0 h 377"/>
                  <a:gd name="T70" fmla="*/ 0 w 512"/>
                  <a:gd name="T71" fmla="*/ 0 h 377"/>
                  <a:gd name="T72" fmla="*/ 0 w 512"/>
                  <a:gd name="T73" fmla="*/ 0 h 377"/>
                  <a:gd name="T74" fmla="*/ 0 w 512"/>
                  <a:gd name="T75" fmla="*/ 0 h 377"/>
                  <a:gd name="T76" fmla="*/ 0 w 512"/>
                  <a:gd name="T77" fmla="*/ 0 h 377"/>
                  <a:gd name="T78" fmla="*/ 0 w 512"/>
                  <a:gd name="T79" fmla="*/ 0 h 377"/>
                  <a:gd name="T80" fmla="*/ 0 w 512"/>
                  <a:gd name="T81" fmla="*/ 0 h 377"/>
                  <a:gd name="T82" fmla="*/ 0 w 512"/>
                  <a:gd name="T83" fmla="*/ 0 h 377"/>
                  <a:gd name="T84" fmla="*/ 0 w 512"/>
                  <a:gd name="T85" fmla="*/ 0 h 377"/>
                  <a:gd name="T86" fmla="*/ 0 w 512"/>
                  <a:gd name="T87" fmla="*/ 0 h 377"/>
                  <a:gd name="T88" fmla="*/ 0 w 512"/>
                  <a:gd name="T89" fmla="*/ 0 h 377"/>
                  <a:gd name="T90" fmla="*/ 0 w 512"/>
                  <a:gd name="T91" fmla="*/ 0 h 377"/>
                  <a:gd name="T92" fmla="*/ 0 w 512"/>
                  <a:gd name="T93" fmla="*/ 0 h 377"/>
                  <a:gd name="T94" fmla="*/ 0 w 512"/>
                  <a:gd name="T95" fmla="*/ 0 h 377"/>
                  <a:gd name="T96" fmla="*/ 0 w 512"/>
                  <a:gd name="T97" fmla="*/ 0 h 377"/>
                  <a:gd name="T98" fmla="*/ 0 w 512"/>
                  <a:gd name="T99" fmla="*/ 0 h 377"/>
                  <a:gd name="T100" fmla="*/ 0 w 512"/>
                  <a:gd name="T101" fmla="*/ 0 h 377"/>
                  <a:gd name="T102" fmla="*/ 0 w 512"/>
                  <a:gd name="T103" fmla="*/ 0 h 377"/>
                  <a:gd name="T104" fmla="*/ 0 w 512"/>
                  <a:gd name="T105" fmla="*/ 0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3" name="Freeform 11">
                <a:extLst>
                  <a:ext uri="{FF2B5EF4-FFF2-40B4-BE49-F238E27FC236}">
                    <a16:creationId xmlns:a16="http://schemas.microsoft.com/office/drawing/2014/main" id="{19B55D0D-2951-CFA6-B6FE-D813CC2EC26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0" y="3679"/>
                <a:ext cx="9" cy="18"/>
              </a:xfrm>
              <a:custGeom>
                <a:avLst/>
                <a:gdLst>
                  <a:gd name="T0" fmla="*/ 0 w 64"/>
                  <a:gd name="T1" fmla="*/ 0 h 57"/>
                  <a:gd name="T2" fmla="*/ 0 w 64"/>
                  <a:gd name="T3" fmla="*/ 0 h 57"/>
                  <a:gd name="T4" fmla="*/ 0 w 64"/>
                  <a:gd name="T5" fmla="*/ 0 h 57"/>
                  <a:gd name="T6" fmla="*/ 0 w 64"/>
                  <a:gd name="T7" fmla="*/ 0 h 57"/>
                  <a:gd name="T8" fmla="*/ 0 w 64"/>
                  <a:gd name="T9" fmla="*/ 0 h 57"/>
                  <a:gd name="T10" fmla="*/ 0 w 64"/>
                  <a:gd name="T11" fmla="*/ 0 h 57"/>
                  <a:gd name="T12" fmla="*/ 0 w 64"/>
                  <a:gd name="T13" fmla="*/ 0 h 57"/>
                  <a:gd name="T14" fmla="*/ 0 w 64"/>
                  <a:gd name="T15" fmla="*/ 0 h 57"/>
                  <a:gd name="T16" fmla="*/ 0 w 6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4" name="Freeform 12">
                <a:extLst>
                  <a:ext uri="{FF2B5EF4-FFF2-40B4-BE49-F238E27FC236}">
                    <a16:creationId xmlns:a16="http://schemas.microsoft.com/office/drawing/2014/main" id="{48294401-EF60-6A07-DDC8-38D67F1BD9F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-150" y="3939"/>
                <a:ext cx="477" cy="13"/>
              </a:xfrm>
              <a:custGeom>
                <a:avLst/>
                <a:gdLst>
                  <a:gd name="T0" fmla="*/ 0 w 3142"/>
                  <a:gd name="T1" fmla="*/ 0 h 44"/>
                  <a:gd name="T2" fmla="*/ 0 w 3142"/>
                  <a:gd name="T3" fmla="*/ 0 h 44"/>
                  <a:gd name="T4" fmla="*/ 0 w 3142"/>
                  <a:gd name="T5" fmla="*/ 0 h 44"/>
                  <a:gd name="T6" fmla="*/ 0 w 3142"/>
                  <a:gd name="T7" fmla="*/ 0 h 44"/>
                  <a:gd name="T8" fmla="*/ 0 w 3142"/>
                  <a:gd name="T9" fmla="*/ 0 h 44"/>
                  <a:gd name="T10" fmla="*/ 0 w 3142"/>
                  <a:gd name="T11" fmla="*/ 0 h 44"/>
                  <a:gd name="T12" fmla="*/ 0 w 3142"/>
                  <a:gd name="T13" fmla="*/ 0 h 44"/>
                  <a:gd name="T14" fmla="*/ 0 w 3142"/>
                  <a:gd name="T15" fmla="*/ 0 h 44"/>
                  <a:gd name="T16" fmla="*/ 0 w 3142"/>
                  <a:gd name="T17" fmla="*/ 0 h 44"/>
                  <a:gd name="T18" fmla="*/ 0 w 3142"/>
                  <a:gd name="T19" fmla="*/ 0 h 44"/>
                  <a:gd name="T20" fmla="*/ 0 w 3142"/>
                  <a:gd name="T21" fmla="*/ 0 h 44"/>
                  <a:gd name="T22" fmla="*/ 0 w 3142"/>
                  <a:gd name="T23" fmla="*/ 0 h 44"/>
                  <a:gd name="T24" fmla="*/ 0 w 3142"/>
                  <a:gd name="T25" fmla="*/ 0 h 44"/>
                  <a:gd name="T26" fmla="*/ 0 w 3142"/>
                  <a:gd name="T27" fmla="*/ 0 h 44"/>
                  <a:gd name="T28" fmla="*/ 0 w 3142"/>
                  <a:gd name="T29" fmla="*/ 0 h 44"/>
                  <a:gd name="T30" fmla="*/ 0 w 3142"/>
                  <a:gd name="T31" fmla="*/ 0 h 44"/>
                  <a:gd name="T32" fmla="*/ 0 w 3142"/>
                  <a:gd name="T33" fmla="*/ 0 h 44"/>
                  <a:gd name="T34" fmla="*/ 0 w 3142"/>
                  <a:gd name="T35" fmla="*/ 0 h 44"/>
                  <a:gd name="T36" fmla="*/ 0 w 3142"/>
                  <a:gd name="T37" fmla="*/ 0 h 44"/>
                  <a:gd name="T38" fmla="*/ 0 w 3142"/>
                  <a:gd name="T39" fmla="*/ 0 h 44"/>
                  <a:gd name="T40" fmla="*/ 0 w 3142"/>
                  <a:gd name="T41" fmla="*/ 0 h 44"/>
                  <a:gd name="T42" fmla="*/ 0 w 3142"/>
                  <a:gd name="T43" fmla="*/ 0 h 44"/>
                  <a:gd name="T44" fmla="*/ 0 w 3142"/>
                  <a:gd name="T45" fmla="*/ 0 h 44"/>
                  <a:gd name="T46" fmla="*/ 0 w 3142"/>
                  <a:gd name="T47" fmla="*/ 0 h 44"/>
                  <a:gd name="T48" fmla="*/ 0 w 3142"/>
                  <a:gd name="T49" fmla="*/ 0 h 44"/>
                  <a:gd name="T50" fmla="*/ 0 w 3142"/>
                  <a:gd name="T51" fmla="*/ 0 h 44"/>
                  <a:gd name="T52" fmla="*/ 0 w 3142"/>
                  <a:gd name="T53" fmla="*/ 0 h 44"/>
                  <a:gd name="T54" fmla="*/ 0 w 3142"/>
                  <a:gd name="T55" fmla="*/ 0 h 44"/>
                  <a:gd name="T56" fmla="*/ 0 w 3142"/>
                  <a:gd name="T57" fmla="*/ 0 h 44"/>
                  <a:gd name="T58" fmla="*/ 0 w 3142"/>
                  <a:gd name="T59" fmla="*/ 0 h 44"/>
                  <a:gd name="T60" fmla="*/ 0 w 3142"/>
                  <a:gd name="T61" fmla="*/ 0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5" name="Freeform 13">
                <a:extLst>
                  <a:ext uri="{FF2B5EF4-FFF2-40B4-BE49-F238E27FC236}">
                    <a16:creationId xmlns:a16="http://schemas.microsoft.com/office/drawing/2014/main" id="{74A076B2-3F76-F7BF-4955-942B1CA2BEC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08" y="4199"/>
                <a:ext cx="54" cy="100"/>
              </a:xfrm>
              <a:custGeom>
                <a:avLst/>
                <a:gdLst>
                  <a:gd name="T0" fmla="*/ 0 w 353"/>
                  <a:gd name="T1" fmla="*/ 0 h 319"/>
                  <a:gd name="T2" fmla="*/ 0 w 353"/>
                  <a:gd name="T3" fmla="*/ 0 h 319"/>
                  <a:gd name="T4" fmla="*/ 0 w 353"/>
                  <a:gd name="T5" fmla="*/ 0 h 319"/>
                  <a:gd name="T6" fmla="*/ 0 w 353"/>
                  <a:gd name="T7" fmla="*/ 0 h 319"/>
                  <a:gd name="T8" fmla="*/ 0 w 353"/>
                  <a:gd name="T9" fmla="*/ 0 h 319"/>
                  <a:gd name="T10" fmla="*/ 0 w 353"/>
                  <a:gd name="T11" fmla="*/ 0 h 319"/>
                  <a:gd name="T12" fmla="*/ 0 w 353"/>
                  <a:gd name="T13" fmla="*/ 0 h 319"/>
                  <a:gd name="T14" fmla="*/ 0 w 353"/>
                  <a:gd name="T15" fmla="*/ 0 h 319"/>
                  <a:gd name="T16" fmla="*/ 0 w 353"/>
                  <a:gd name="T17" fmla="*/ 0 h 319"/>
                  <a:gd name="T18" fmla="*/ 0 w 353"/>
                  <a:gd name="T19" fmla="*/ 0 h 319"/>
                  <a:gd name="T20" fmla="*/ 0 w 353"/>
                  <a:gd name="T21" fmla="*/ 0 h 319"/>
                  <a:gd name="T22" fmla="*/ 0 w 353"/>
                  <a:gd name="T23" fmla="*/ 0 h 319"/>
                  <a:gd name="T24" fmla="*/ 0 w 353"/>
                  <a:gd name="T25" fmla="*/ 0 h 319"/>
                  <a:gd name="T26" fmla="*/ 0 w 353"/>
                  <a:gd name="T27" fmla="*/ 0 h 319"/>
                  <a:gd name="T28" fmla="*/ 0 w 353"/>
                  <a:gd name="T29" fmla="*/ 0 h 319"/>
                  <a:gd name="T30" fmla="*/ 0 w 353"/>
                  <a:gd name="T31" fmla="*/ 0 h 319"/>
                  <a:gd name="T32" fmla="*/ 0 w 353"/>
                  <a:gd name="T33" fmla="*/ 0 h 319"/>
                  <a:gd name="T34" fmla="*/ 0 w 353"/>
                  <a:gd name="T35" fmla="*/ 0 h 319"/>
                  <a:gd name="T36" fmla="*/ 0 w 353"/>
                  <a:gd name="T37" fmla="*/ 0 h 319"/>
                  <a:gd name="T38" fmla="*/ 0 w 353"/>
                  <a:gd name="T39" fmla="*/ 0 h 319"/>
                  <a:gd name="T40" fmla="*/ 0 w 353"/>
                  <a:gd name="T41" fmla="*/ 0 h 319"/>
                  <a:gd name="T42" fmla="*/ 0 w 353"/>
                  <a:gd name="T43" fmla="*/ 0 h 319"/>
                  <a:gd name="T44" fmla="*/ 0 w 353"/>
                  <a:gd name="T45" fmla="*/ 0 h 319"/>
                  <a:gd name="T46" fmla="*/ 0 w 353"/>
                  <a:gd name="T47" fmla="*/ 0 h 319"/>
                  <a:gd name="T48" fmla="*/ 0 w 353"/>
                  <a:gd name="T49" fmla="*/ 0 h 319"/>
                  <a:gd name="T50" fmla="*/ 0 w 353"/>
                  <a:gd name="T51" fmla="*/ 0 h 319"/>
                  <a:gd name="T52" fmla="*/ 0 w 353"/>
                  <a:gd name="T53" fmla="*/ 0 h 319"/>
                  <a:gd name="T54" fmla="*/ 0 w 353"/>
                  <a:gd name="T55" fmla="*/ 0 h 319"/>
                  <a:gd name="T56" fmla="*/ 0 w 353"/>
                  <a:gd name="T57" fmla="*/ 0 h 319"/>
                  <a:gd name="T58" fmla="*/ 0 w 353"/>
                  <a:gd name="T59" fmla="*/ 0 h 319"/>
                  <a:gd name="T60" fmla="*/ 0 w 353"/>
                  <a:gd name="T61" fmla="*/ 0 h 319"/>
                  <a:gd name="T62" fmla="*/ 0 w 353"/>
                  <a:gd name="T63" fmla="*/ 0 h 319"/>
                  <a:gd name="T64" fmla="*/ 0 w 353"/>
                  <a:gd name="T65" fmla="*/ 0 h 319"/>
                  <a:gd name="T66" fmla="*/ 0 w 353"/>
                  <a:gd name="T67" fmla="*/ 0 h 319"/>
                  <a:gd name="T68" fmla="*/ 0 w 353"/>
                  <a:gd name="T69" fmla="*/ 0 h 319"/>
                  <a:gd name="T70" fmla="*/ 0 w 353"/>
                  <a:gd name="T71" fmla="*/ 0 h 319"/>
                  <a:gd name="T72" fmla="*/ 0 w 353"/>
                  <a:gd name="T73" fmla="*/ 0 h 319"/>
                  <a:gd name="T74" fmla="*/ 0 w 353"/>
                  <a:gd name="T75" fmla="*/ 0 h 319"/>
                  <a:gd name="T76" fmla="*/ 0 w 353"/>
                  <a:gd name="T77" fmla="*/ 0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6" name="Freeform 14">
                <a:extLst>
                  <a:ext uri="{FF2B5EF4-FFF2-40B4-BE49-F238E27FC236}">
                    <a16:creationId xmlns:a16="http://schemas.microsoft.com/office/drawing/2014/main" id="{C098D906-B7D5-F481-4BC5-9ADB94434D0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1" y="4207"/>
                <a:ext cx="9" cy="23"/>
              </a:xfrm>
              <a:custGeom>
                <a:avLst/>
                <a:gdLst>
                  <a:gd name="T0" fmla="*/ 0 w 64"/>
                  <a:gd name="T1" fmla="*/ 0 h 72"/>
                  <a:gd name="T2" fmla="*/ 0 w 64"/>
                  <a:gd name="T3" fmla="*/ 0 h 72"/>
                  <a:gd name="T4" fmla="*/ 0 w 64"/>
                  <a:gd name="T5" fmla="*/ 0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7" name="Freeform 15">
                <a:extLst>
                  <a:ext uri="{FF2B5EF4-FFF2-40B4-BE49-F238E27FC236}">
                    <a16:creationId xmlns:a16="http://schemas.microsoft.com/office/drawing/2014/main" id="{02068D72-A312-6B2D-4FD3-74CFBBF2E59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7" y="4210"/>
                <a:ext cx="6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8" name="Freeform 16">
                <a:extLst>
                  <a:ext uri="{FF2B5EF4-FFF2-40B4-BE49-F238E27FC236}">
                    <a16:creationId xmlns:a16="http://schemas.microsoft.com/office/drawing/2014/main" id="{E3568DBF-8054-6917-B663-5218120831F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6" y="3538"/>
                <a:ext cx="9" cy="83"/>
              </a:xfrm>
              <a:custGeom>
                <a:avLst/>
                <a:gdLst>
                  <a:gd name="T0" fmla="*/ 0 w 65"/>
                  <a:gd name="T1" fmla="*/ 0 h 261"/>
                  <a:gd name="T2" fmla="*/ 0 w 65"/>
                  <a:gd name="T3" fmla="*/ 0 h 261"/>
                  <a:gd name="T4" fmla="*/ 0 w 65"/>
                  <a:gd name="T5" fmla="*/ 0 h 261"/>
                  <a:gd name="T6" fmla="*/ 0 w 65"/>
                  <a:gd name="T7" fmla="*/ 0 h 261"/>
                  <a:gd name="T8" fmla="*/ 0 w 65"/>
                  <a:gd name="T9" fmla="*/ 0 h 261"/>
                  <a:gd name="T10" fmla="*/ 0 w 65"/>
                  <a:gd name="T11" fmla="*/ 0 h 261"/>
                  <a:gd name="T12" fmla="*/ 0 w 65"/>
                  <a:gd name="T13" fmla="*/ 0 h 261"/>
                  <a:gd name="T14" fmla="*/ 0 w 65"/>
                  <a:gd name="T15" fmla="*/ 0 h 261"/>
                  <a:gd name="T16" fmla="*/ 0 w 65"/>
                  <a:gd name="T17" fmla="*/ 0 h 261"/>
                  <a:gd name="T18" fmla="*/ 0 w 65"/>
                  <a:gd name="T19" fmla="*/ 0 h 261"/>
                  <a:gd name="T20" fmla="*/ 0 w 65"/>
                  <a:gd name="T21" fmla="*/ 0 h 261"/>
                  <a:gd name="T22" fmla="*/ 0 w 65"/>
                  <a:gd name="T23" fmla="*/ 0 h 261"/>
                  <a:gd name="T24" fmla="*/ 0 w 65"/>
                  <a:gd name="T25" fmla="*/ 0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9" name="Freeform 17">
                <a:extLst>
                  <a:ext uri="{FF2B5EF4-FFF2-40B4-BE49-F238E27FC236}">
                    <a16:creationId xmlns:a16="http://schemas.microsoft.com/office/drawing/2014/main" id="{350B6B18-440E-62E1-3CE1-BF0D2AD0CE6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3" y="4160"/>
                <a:ext cx="13" cy="83"/>
              </a:xfrm>
              <a:custGeom>
                <a:avLst/>
                <a:gdLst>
                  <a:gd name="T0" fmla="*/ 0 w 111"/>
                  <a:gd name="T1" fmla="*/ 0 h 261"/>
                  <a:gd name="T2" fmla="*/ 0 w 111"/>
                  <a:gd name="T3" fmla="*/ 0 h 261"/>
                  <a:gd name="T4" fmla="*/ 0 w 111"/>
                  <a:gd name="T5" fmla="*/ 0 h 261"/>
                  <a:gd name="T6" fmla="*/ 0 w 111"/>
                  <a:gd name="T7" fmla="*/ 0 h 261"/>
                  <a:gd name="T8" fmla="*/ 0 w 111"/>
                  <a:gd name="T9" fmla="*/ 0 h 261"/>
                  <a:gd name="T10" fmla="*/ 0 w 111"/>
                  <a:gd name="T11" fmla="*/ 0 h 261"/>
                  <a:gd name="T12" fmla="*/ 0 w 111"/>
                  <a:gd name="T13" fmla="*/ 0 h 261"/>
                  <a:gd name="T14" fmla="*/ 0 w 111"/>
                  <a:gd name="T15" fmla="*/ 0 h 261"/>
                  <a:gd name="T16" fmla="*/ 0 w 111"/>
                  <a:gd name="T17" fmla="*/ 0 h 261"/>
                  <a:gd name="T18" fmla="*/ 0 w 111"/>
                  <a:gd name="T19" fmla="*/ 0 h 261"/>
                  <a:gd name="T20" fmla="*/ 0 w 111"/>
                  <a:gd name="T21" fmla="*/ 0 h 261"/>
                  <a:gd name="T22" fmla="*/ 0 w 111"/>
                  <a:gd name="T23" fmla="*/ 0 h 261"/>
                  <a:gd name="T24" fmla="*/ 0 w 111"/>
                  <a:gd name="T25" fmla="*/ 0 h 261"/>
                  <a:gd name="T26" fmla="*/ 0 w 111"/>
                  <a:gd name="T27" fmla="*/ 0 h 261"/>
                  <a:gd name="T28" fmla="*/ 0 w 111"/>
                  <a:gd name="T29" fmla="*/ 0 h 261"/>
                  <a:gd name="T30" fmla="*/ 0 w 111"/>
                  <a:gd name="T31" fmla="*/ 0 h 261"/>
                  <a:gd name="T32" fmla="*/ 0 w 111"/>
                  <a:gd name="T33" fmla="*/ 0 h 261"/>
                  <a:gd name="T34" fmla="*/ 0 w 111"/>
                  <a:gd name="T35" fmla="*/ 0 h 261"/>
                  <a:gd name="T36" fmla="*/ 0 w 111"/>
                  <a:gd name="T37" fmla="*/ 0 h 261"/>
                  <a:gd name="T38" fmla="*/ 0 w 111"/>
                  <a:gd name="T39" fmla="*/ 0 h 261"/>
                  <a:gd name="T40" fmla="*/ 0 w 111"/>
                  <a:gd name="T41" fmla="*/ 0 h 261"/>
                  <a:gd name="T42" fmla="*/ 0 w 111"/>
                  <a:gd name="T43" fmla="*/ 0 h 261"/>
                  <a:gd name="T44" fmla="*/ 0 w 111"/>
                  <a:gd name="T45" fmla="*/ 0 h 261"/>
                  <a:gd name="T46" fmla="*/ 0 w 111"/>
                  <a:gd name="T47" fmla="*/ 0 h 261"/>
                  <a:gd name="T48" fmla="*/ 0 w 111"/>
                  <a:gd name="T49" fmla="*/ 0 h 261"/>
                  <a:gd name="T50" fmla="*/ 0 w 111"/>
                  <a:gd name="T51" fmla="*/ 0 h 261"/>
                  <a:gd name="T52" fmla="*/ 0 w 111"/>
                  <a:gd name="T53" fmla="*/ 0 h 261"/>
                  <a:gd name="T54" fmla="*/ 0 w 111"/>
                  <a:gd name="T55" fmla="*/ 0 h 261"/>
                  <a:gd name="T56" fmla="*/ 0 w 111"/>
                  <a:gd name="T57" fmla="*/ 0 h 261"/>
                  <a:gd name="T58" fmla="*/ 0 w 111"/>
                  <a:gd name="T59" fmla="*/ 0 h 261"/>
                  <a:gd name="T60" fmla="*/ 0 w 111"/>
                  <a:gd name="T61" fmla="*/ 0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0" name="Freeform 18">
                <a:extLst>
                  <a:ext uri="{FF2B5EF4-FFF2-40B4-BE49-F238E27FC236}">
                    <a16:creationId xmlns:a16="http://schemas.microsoft.com/office/drawing/2014/main" id="{47C43D70-E623-945D-2FF6-0B7D31C1483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3" y="4200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1" name="Freeform 19">
                <a:extLst>
                  <a:ext uri="{FF2B5EF4-FFF2-40B4-BE49-F238E27FC236}">
                    <a16:creationId xmlns:a16="http://schemas.microsoft.com/office/drawing/2014/main" id="{B476693A-5039-64F2-F297-8C634C92E3E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6" y="3563"/>
                <a:ext cx="3" cy="60"/>
              </a:xfrm>
              <a:custGeom>
                <a:avLst/>
                <a:gdLst>
                  <a:gd name="T0" fmla="*/ 0 w 16"/>
                  <a:gd name="T1" fmla="*/ 0 h 188"/>
                  <a:gd name="T2" fmla="*/ 0 w 16"/>
                  <a:gd name="T3" fmla="*/ 0 h 188"/>
                  <a:gd name="T4" fmla="*/ 0 w 16"/>
                  <a:gd name="T5" fmla="*/ 0 h 188"/>
                  <a:gd name="T6" fmla="*/ 0 w 16"/>
                  <a:gd name="T7" fmla="*/ 0 h 188"/>
                  <a:gd name="T8" fmla="*/ 0 w 16"/>
                  <a:gd name="T9" fmla="*/ 0 h 188"/>
                  <a:gd name="T10" fmla="*/ 0 w 16"/>
                  <a:gd name="T11" fmla="*/ 0 h 188"/>
                  <a:gd name="T12" fmla="*/ 0 w 16"/>
                  <a:gd name="T13" fmla="*/ 0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2" name="Freeform 20">
                <a:extLst>
                  <a:ext uri="{FF2B5EF4-FFF2-40B4-BE49-F238E27FC236}">
                    <a16:creationId xmlns:a16="http://schemas.microsoft.com/office/drawing/2014/main" id="{B33E9E9C-F144-C69D-015D-A791492FF2E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8" y="3539"/>
                <a:ext cx="5" cy="55"/>
              </a:xfrm>
              <a:custGeom>
                <a:avLst/>
                <a:gdLst>
                  <a:gd name="T0" fmla="*/ 0 w 34"/>
                  <a:gd name="T1" fmla="*/ 0 h 173"/>
                  <a:gd name="T2" fmla="*/ 0 w 34"/>
                  <a:gd name="T3" fmla="*/ 0 h 173"/>
                  <a:gd name="T4" fmla="*/ 0 w 34"/>
                  <a:gd name="T5" fmla="*/ 0 h 173"/>
                  <a:gd name="T6" fmla="*/ 0 w 34"/>
                  <a:gd name="T7" fmla="*/ 0 h 173"/>
                  <a:gd name="T8" fmla="*/ 0 w 34"/>
                  <a:gd name="T9" fmla="*/ 0 h 173"/>
                  <a:gd name="T10" fmla="*/ 0 w 34"/>
                  <a:gd name="T11" fmla="*/ 0 h 173"/>
                  <a:gd name="T12" fmla="*/ 0 w 3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" name="Freeform 21">
                <a:extLst>
                  <a:ext uri="{FF2B5EF4-FFF2-40B4-BE49-F238E27FC236}">
                    <a16:creationId xmlns:a16="http://schemas.microsoft.com/office/drawing/2014/main" id="{40E72471-0791-F302-3CE2-181603EDB94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7" y="3673"/>
                <a:ext cx="27" cy="55"/>
              </a:xfrm>
              <a:custGeom>
                <a:avLst/>
                <a:gdLst>
                  <a:gd name="T0" fmla="*/ 0 w 177"/>
                  <a:gd name="T1" fmla="*/ 0 h 173"/>
                  <a:gd name="T2" fmla="*/ 0 w 177"/>
                  <a:gd name="T3" fmla="*/ 0 h 173"/>
                  <a:gd name="T4" fmla="*/ 0 w 177"/>
                  <a:gd name="T5" fmla="*/ 0 h 173"/>
                  <a:gd name="T6" fmla="*/ 0 w 177"/>
                  <a:gd name="T7" fmla="*/ 0 h 173"/>
                  <a:gd name="T8" fmla="*/ 0 w 177"/>
                  <a:gd name="T9" fmla="*/ 0 h 173"/>
                  <a:gd name="T10" fmla="*/ 0 w 177"/>
                  <a:gd name="T11" fmla="*/ 0 h 173"/>
                  <a:gd name="T12" fmla="*/ 0 w 177"/>
                  <a:gd name="T13" fmla="*/ 0 h 173"/>
                  <a:gd name="T14" fmla="*/ 0 w 177"/>
                  <a:gd name="T15" fmla="*/ 0 h 173"/>
                  <a:gd name="T16" fmla="*/ 0 w 177"/>
                  <a:gd name="T17" fmla="*/ 0 h 173"/>
                  <a:gd name="T18" fmla="*/ 0 w 177"/>
                  <a:gd name="T19" fmla="*/ 0 h 173"/>
                  <a:gd name="T20" fmla="*/ 0 w 177"/>
                  <a:gd name="T21" fmla="*/ 0 h 173"/>
                  <a:gd name="T22" fmla="*/ 0 w 177"/>
                  <a:gd name="T23" fmla="*/ 0 h 173"/>
                  <a:gd name="T24" fmla="*/ 0 w 177"/>
                  <a:gd name="T25" fmla="*/ 0 h 173"/>
                  <a:gd name="T26" fmla="*/ 0 w 177"/>
                  <a:gd name="T27" fmla="*/ 0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4" name="Freeform 22">
                <a:extLst>
                  <a:ext uri="{FF2B5EF4-FFF2-40B4-BE49-F238E27FC236}">
                    <a16:creationId xmlns:a16="http://schemas.microsoft.com/office/drawing/2014/main" id="{09356002-7699-2CD0-71DC-A9007D306E6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4" y="4222"/>
                <a:ext cx="7" cy="14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5" name="Freeform 23">
                <a:extLst>
                  <a:ext uri="{FF2B5EF4-FFF2-40B4-BE49-F238E27FC236}">
                    <a16:creationId xmlns:a16="http://schemas.microsoft.com/office/drawing/2014/main" id="{9BB28DCD-5290-38F3-F7D4-CC6035EA450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-116" y="3937"/>
                <a:ext cx="473" cy="14"/>
              </a:xfrm>
              <a:custGeom>
                <a:avLst/>
                <a:gdLst>
                  <a:gd name="T0" fmla="*/ 0 w 3093"/>
                  <a:gd name="T1" fmla="*/ 0 h 30"/>
                  <a:gd name="T2" fmla="*/ 0 w 3093"/>
                  <a:gd name="T3" fmla="*/ 0 h 30"/>
                  <a:gd name="T4" fmla="*/ 0 w 3093"/>
                  <a:gd name="T5" fmla="*/ 0 h 30"/>
                  <a:gd name="T6" fmla="*/ 0 w 3093"/>
                  <a:gd name="T7" fmla="*/ 0 h 30"/>
                  <a:gd name="T8" fmla="*/ 0 w 3093"/>
                  <a:gd name="T9" fmla="*/ 0 h 30"/>
                  <a:gd name="T10" fmla="*/ 0 w 3093"/>
                  <a:gd name="T11" fmla="*/ 0 h 30"/>
                  <a:gd name="T12" fmla="*/ 0 w 3093"/>
                  <a:gd name="T13" fmla="*/ 0 h 30"/>
                  <a:gd name="T14" fmla="*/ 0 w 3093"/>
                  <a:gd name="T15" fmla="*/ 0 h 30"/>
                  <a:gd name="T16" fmla="*/ 0 w 3093"/>
                  <a:gd name="T17" fmla="*/ 0 h 30"/>
                  <a:gd name="T18" fmla="*/ 0 w 3093"/>
                  <a:gd name="T19" fmla="*/ 0 h 30"/>
                  <a:gd name="T20" fmla="*/ 0 w 3093"/>
                  <a:gd name="T21" fmla="*/ 0 h 30"/>
                  <a:gd name="T22" fmla="*/ 0 w 3093"/>
                  <a:gd name="T23" fmla="*/ 0 h 30"/>
                  <a:gd name="T24" fmla="*/ 0 w 3093"/>
                  <a:gd name="T25" fmla="*/ 0 h 30"/>
                  <a:gd name="T26" fmla="*/ 0 w 3093"/>
                  <a:gd name="T27" fmla="*/ 0 h 30"/>
                  <a:gd name="T28" fmla="*/ 0 w 3093"/>
                  <a:gd name="T29" fmla="*/ 0 h 30"/>
                  <a:gd name="T30" fmla="*/ 0 w 3093"/>
                  <a:gd name="T31" fmla="*/ 0 h 30"/>
                  <a:gd name="T32" fmla="*/ 0 w 3093"/>
                  <a:gd name="T33" fmla="*/ 0 h 30"/>
                  <a:gd name="T34" fmla="*/ 0 w 3093"/>
                  <a:gd name="T35" fmla="*/ 0 h 30"/>
                  <a:gd name="T36" fmla="*/ 0 w 3093"/>
                  <a:gd name="T37" fmla="*/ 0 h 30"/>
                  <a:gd name="T38" fmla="*/ 0 w 3093"/>
                  <a:gd name="T39" fmla="*/ 0 h 30"/>
                  <a:gd name="T40" fmla="*/ 0 w 3093"/>
                  <a:gd name="T41" fmla="*/ 0 h 30"/>
                  <a:gd name="T42" fmla="*/ 0 w 3093"/>
                  <a:gd name="T43" fmla="*/ 0 h 30"/>
                  <a:gd name="T44" fmla="*/ 0 w 3093"/>
                  <a:gd name="T45" fmla="*/ 0 h 30"/>
                  <a:gd name="T46" fmla="*/ 0 w 3093"/>
                  <a:gd name="T47" fmla="*/ 0 h 30"/>
                  <a:gd name="T48" fmla="*/ 0 w 3093"/>
                  <a:gd name="T49" fmla="*/ 0 h 30"/>
                  <a:gd name="T50" fmla="*/ 0 w 3093"/>
                  <a:gd name="T51" fmla="*/ 0 h 30"/>
                  <a:gd name="T52" fmla="*/ 0 w 3093"/>
                  <a:gd name="T53" fmla="*/ 0 h 30"/>
                  <a:gd name="T54" fmla="*/ 0 w 3093"/>
                  <a:gd name="T55" fmla="*/ 0 h 30"/>
                  <a:gd name="T56" fmla="*/ 0 w 3093"/>
                  <a:gd name="T57" fmla="*/ 0 h 30"/>
                  <a:gd name="T58" fmla="*/ 0 w 3093"/>
                  <a:gd name="T59" fmla="*/ 0 h 30"/>
                  <a:gd name="T60" fmla="*/ 0 w 3093"/>
                  <a:gd name="T61" fmla="*/ 0 h 30"/>
                  <a:gd name="T62" fmla="*/ 0 w 3093"/>
                  <a:gd name="T63" fmla="*/ 0 h 30"/>
                  <a:gd name="T64" fmla="*/ 0 w 3093"/>
                  <a:gd name="T65" fmla="*/ 0 h 30"/>
                  <a:gd name="T66" fmla="*/ 0 w 3093"/>
                  <a:gd name="T67" fmla="*/ 0 h 30"/>
                  <a:gd name="T68" fmla="*/ 0 w 3093"/>
                  <a:gd name="T69" fmla="*/ 0 h 30"/>
                  <a:gd name="T70" fmla="*/ 0 w 3093"/>
                  <a:gd name="T71" fmla="*/ 0 h 30"/>
                  <a:gd name="T72" fmla="*/ 0 w 3093"/>
                  <a:gd name="T73" fmla="*/ 0 h 30"/>
                  <a:gd name="T74" fmla="*/ 0 w 3093"/>
                  <a:gd name="T75" fmla="*/ 0 h 30"/>
                  <a:gd name="T76" fmla="*/ 0 w 3093"/>
                  <a:gd name="T77" fmla="*/ 0 h 30"/>
                  <a:gd name="T78" fmla="*/ 0 w 3093"/>
                  <a:gd name="T79" fmla="*/ 0 h 30"/>
                  <a:gd name="T80" fmla="*/ 0 w 3093"/>
                  <a:gd name="T81" fmla="*/ 0 h 30"/>
                  <a:gd name="T82" fmla="*/ 0 w 3093"/>
                  <a:gd name="T83" fmla="*/ 0 h 30"/>
                  <a:gd name="T84" fmla="*/ 0 w 3093"/>
                  <a:gd name="T85" fmla="*/ 0 h 30"/>
                  <a:gd name="T86" fmla="*/ 0 w 3093"/>
                  <a:gd name="T87" fmla="*/ 0 h 30"/>
                  <a:gd name="T88" fmla="*/ 0 w 3093"/>
                  <a:gd name="T89" fmla="*/ 0 h 30"/>
                  <a:gd name="T90" fmla="*/ 0 w 3093"/>
                  <a:gd name="T91" fmla="*/ 0 h 30"/>
                  <a:gd name="T92" fmla="*/ 0 w 3093"/>
                  <a:gd name="T93" fmla="*/ 0 h 30"/>
                  <a:gd name="T94" fmla="*/ 0 w 3093"/>
                  <a:gd name="T95" fmla="*/ 0 h 30"/>
                  <a:gd name="T96" fmla="*/ 0 w 3093"/>
                  <a:gd name="T97" fmla="*/ 0 h 30"/>
                  <a:gd name="T98" fmla="*/ 0 w 3093"/>
                  <a:gd name="T99" fmla="*/ 0 h 30"/>
                  <a:gd name="T100" fmla="*/ 0 w 3093"/>
                  <a:gd name="T101" fmla="*/ 0 h 30"/>
                  <a:gd name="T102" fmla="*/ 0 w 3093"/>
                  <a:gd name="T103" fmla="*/ 0 h 30"/>
                  <a:gd name="T104" fmla="*/ 0 w 3093"/>
                  <a:gd name="T105" fmla="*/ 0 h 30"/>
                  <a:gd name="T106" fmla="*/ 0 w 3093"/>
                  <a:gd name="T107" fmla="*/ 0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6" name="Freeform 24">
                <a:extLst>
                  <a:ext uri="{FF2B5EF4-FFF2-40B4-BE49-F238E27FC236}">
                    <a16:creationId xmlns:a16="http://schemas.microsoft.com/office/drawing/2014/main" id="{F72042F4-72A2-244E-071D-D474D609239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5" y="3593"/>
                <a:ext cx="15" cy="31"/>
              </a:xfrm>
              <a:custGeom>
                <a:avLst/>
                <a:gdLst>
                  <a:gd name="T0" fmla="*/ 0 w 96"/>
                  <a:gd name="T1" fmla="*/ 0 h 100"/>
                  <a:gd name="T2" fmla="*/ 0 w 96"/>
                  <a:gd name="T3" fmla="*/ 0 h 100"/>
                  <a:gd name="T4" fmla="*/ 0 w 96"/>
                  <a:gd name="T5" fmla="*/ 0 h 100"/>
                  <a:gd name="T6" fmla="*/ 0 w 96"/>
                  <a:gd name="T7" fmla="*/ 0 h 100"/>
                  <a:gd name="T8" fmla="*/ 0 w 96"/>
                  <a:gd name="T9" fmla="*/ 0 h 100"/>
                  <a:gd name="T10" fmla="*/ 0 w 96"/>
                  <a:gd name="T11" fmla="*/ 0 h 100"/>
                  <a:gd name="T12" fmla="*/ 0 w 96"/>
                  <a:gd name="T13" fmla="*/ 0 h 100"/>
                  <a:gd name="T14" fmla="*/ 0 w 96"/>
                  <a:gd name="T15" fmla="*/ 0 h 100"/>
                  <a:gd name="T16" fmla="*/ 0 w 96"/>
                  <a:gd name="T17" fmla="*/ 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7" name="Freeform 25">
                <a:extLst>
                  <a:ext uri="{FF2B5EF4-FFF2-40B4-BE49-F238E27FC236}">
                    <a16:creationId xmlns:a16="http://schemas.microsoft.com/office/drawing/2014/main" id="{0705DC85-73B0-45BB-A5D9-06F980298BE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7" y="3669"/>
                <a:ext cx="28" cy="31"/>
              </a:xfrm>
              <a:custGeom>
                <a:avLst/>
                <a:gdLst>
                  <a:gd name="T0" fmla="*/ 0 w 208"/>
                  <a:gd name="T1" fmla="*/ 0 h 100"/>
                  <a:gd name="T2" fmla="*/ 0 w 208"/>
                  <a:gd name="T3" fmla="*/ 0 h 100"/>
                  <a:gd name="T4" fmla="*/ 0 w 208"/>
                  <a:gd name="T5" fmla="*/ 0 h 100"/>
                  <a:gd name="T6" fmla="*/ 0 w 208"/>
                  <a:gd name="T7" fmla="*/ 0 h 100"/>
                  <a:gd name="T8" fmla="*/ 0 w 208"/>
                  <a:gd name="T9" fmla="*/ 0 h 100"/>
                  <a:gd name="T10" fmla="*/ 0 w 208"/>
                  <a:gd name="T11" fmla="*/ 0 h 100"/>
                  <a:gd name="T12" fmla="*/ 0 w 208"/>
                  <a:gd name="T13" fmla="*/ 0 h 100"/>
                  <a:gd name="T14" fmla="*/ 0 w 208"/>
                  <a:gd name="T15" fmla="*/ 0 h 100"/>
                  <a:gd name="T16" fmla="*/ 0 w 208"/>
                  <a:gd name="T17" fmla="*/ 0 h 100"/>
                  <a:gd name="T18" fmla="*/ 0 w 208"/>
                  <a:gd name="T19" fmla="*/ 0 h 100"/>
                  <a:gd name="T20" fmla="*/ 0 w 208"/>
                  <a:gd name="T21" fmla="*/ 0 h 100"/>
                  <a:gd name="T22" fmla="*/ 0 w 208"/>
                  <a:gd name="T23" fmla="*/ 0 h 100"/>
                  <a:gd name="T24" fmla="*/ 0 w 208"/>
                  <a:gd name="T25" fmla="*/ 0 h 100"/>
                  <a:gd name="T26" fmla="*/ 0 w 208"/>
                  <a:gd name="T27" fmla="*/ 0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8" name="Freeform 26">
                <a:extLst>
                  <a:ext uri="{FF2B5EF4-FFF2-40B4-BE49-F238E27FC236}">
                    <a16:creationId xmlns:a16="http://schemas.microsoft.com/office/drawing/2014/main" id="{8888FFBD-E0EE-44BB-F373-1235E93EA89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72" y="3760"/>
                <a:ext cx="346" cy="643"/>
              </a:xfrm>
              <a:custGeom>
                <a:avLst/>
                <a:gdLst>
                  <a:gd name="T0" fmla="*/ 0 w 2259"/>
                  <a:gd name="T1" fmla="*/ 0 h 2042"/>
                  <a:gd name="T2" fmla="*/ 0 w 2259"/>
                  <a:gd name="T3" fmla="*/ 0 h 2042"/>
                  <a:gd name="T4" fmla="*/ 0 w 2259"/>
                  <a:gd name="T5" fmla="*/ 0 h 2042"/>
                  <a:gd name="T6" fmla="*/ 0 w 2259"/>
                  <a:gd name="T7" fmla="*/ 0 h 2042"/>
                  <a:gd name="T8" fmla="*/ 0 w 2259"/>
                  <a:gd name="T9" fmla="*/ 0 h 2042"/>
                  <a:gd name="T10" fmla="*/ 0 w 2259"/>
                  <a:gd name="T11" fmla="*/ 0 h 2042"/>
                  <a:gd name="T12" fmla="*/ 0 w 2259"/>
                  <a:gd name="T13" fmla="*/ 0 h 2042"/>
                  <a:gd name="T14" fmla="*/ 0 w 2259"/>
                  <a:gd name="T15" fmla="*/ 0 h 2042"/>
                  <a:gd name="T16" fmla="*/ 0 w 2259"/>
                  <a:gd name="T17" fmla="*/ 0 h 2042"/>
                  <a:gd name="T18" fmla="*/ 0 w 2259"/>
                  <a:gd name="T19" fmla="*/ 0 h 2042"/>
                  <a:gd name="T20" fmla="*/ 0 w 2259"/>
                  <a:gd name="T21" fmla="*/ 0 h 2042"/>
                  <a:gd name="T22" fmla="*/ 0 w 2259"/>
                  <a:gd name="T23" fmla="*/ 0 h 2042"/>
                  <a:gd name="T24" fmla="*/ 0 w 2259"/>
                  <a:gd name="T25" fmla="*/ 0 h 2042"/>
                  <a:gd name="T26" fmla="*/ 0 w 2259"/>
                  <a:gd name="T27" fmla="*/ 0 h 2042"/>
                  <a:gd name="T28" fmla="*/ 0 w 2259"/>
                  <a:gd name="T29" fmla="*/ 0 h 2042"/>
                  <a:gd name="T30" fmla="*/ 0 w 2259"/>
                  <a:gd name="T31" fmla="*/ 0 h 2042"/>
                  <a:gd name="T32" fmla="*/ 0 w 2259"/>
                  <a:gd name="T33" fmla="*/ 0 h 2042"/>
                  <a:gd name="T34" fmla="*/ 0 w 2259"/>
                  <a:gd name="T35" fmla="*/ 0 h 2042"/>
                  <a:gd name="T36" fmla="*/ 0 w 2259"/>
                  <a:gd name="T37" fmla="*/ 0 h 2042"/>
                  <a:gd name="T38" fmla="*/ 0 w 2259"/>
                  <a:gd name="T39" fmla="*/ 0 h 2042"/>
                  <a:gd name="T40" fmla="*/ 0 w 2259"/>
                  <a:gd name="T41" fmla="*/ 0 h 2042"/>
                  <a:gd name="T42" fmla="*/ 0 w 2259"/>
                  <a:gd name="T43" fmla="*/ 0 h 2042"/>
                  <a:gd name="T44" fmla="*/ 0 w 2259"/>
                  <a:gd name="T45" fmla="*/ 0 h 2042"/>
                  <a:gd name="T46" fmla="*/ 0 w 2259"/>
                  <a:gd name="T47" fmla="*/ 0 h 2042"/>
                  <a:gd name="T48" fmla="*/ 0 w 2259"/>
                  <a:gd name="T49" fmla="*/ 0 h 2042"/>
                  <a:gd name="T50" fmla="*/ 0 w 2259"/>
                  <a:gd name="T51" fmla="*/ 0 h 2042"/>
                  <a:gd name="T52" fmla="*/ 0 w 2259"/>
                  <a:gd name="T53" fmla="*/ 0 h 2042"/>
                  <a:gd name="T54" fmla="*/ 0 w 2259"/>
                  <a:gd name="T55" fmla="*/ 0 h 2042"/>
                  <a:gd name="T56" fmla="*/ 0 w 2259"/>
                  <a:gd name="T57" fmla="*/ 0 h 2042"/>
                  <a:gd name="T58" fmla="*/ 0 w 2259"/>
                  <a:gd name="T59" fmla="*/ 0 h 2042"/>
                  <a:gd name="T60" fmla="*/ 0 w 2259"/>
                  <a:gd name="T61" fmla="*/ 0 h 2042"/>
                  <a:gd name="T62" fmla="*/ 0 w 2259"/>
                  <a:gd name="T63" fmla="*/ 0 h 2042"/>
                  <a:gd name="T64" fmla="*/ 0 w 2259"/>
                  <a:gd name="T65" fmla="*/ 0 h 2042"/>
                  <a:gd name="T66" fmla="*/ 0 w 2259"/>
                  <a:gd name="T67" fmla="*/ 0 h 2042"/>
                  <a:gd name="T68" fmla="*/ 0 w 2259"/>
                  <a:gd name="T69" fmla="*/ 0 h 2042"/>
                  <a:gd name="T70" fmla="*/ 0 w 2259"/>
                  <a:gd name="T71" fmla="*/ 0 h 2042"/>
                  <a:gd name="T72" fmla="*/ 0 w 2259"/>
                  <a:gd name="T73" fmla="*/ 0 h 2042"/>
                  <a:gd name="T74" fmla="*/ 0 w 2259"/>
                  <a:gd name="T75" fmla="*/ 0 h 2042"/>
                  <a:gd name="T76" fmla="*/ 0 w 2259"/>
                  <a:gd name="T77" fmla="*/ 0 h 2042"/>
                  <a:gd name="T78" fmla="*/ 0 w 2259"/>
                  <a:gd name="T79" fmla="*/ 0 h 2042"/>
                  <a:gd name="T80" fmla="*/ 0 w 2259"/>
                  <a:gd name="T81" fmla="*/ 0 h 2042"/>
                  <a:gd name="T82" fmla="*/ 0 w 2259"/>
                  <a:gd name="T83" fmla="*/ 0 h 2042"/>
                  <a:gd name="T84" fmla="*/ 0 w 2259"/>
                  <a:gd name="T85" fmla="*/ 0 h 2042"/>
                  <a:gd name="T86" fmla="*/ 0 w 2259"/>
                  <a:gd name="T87" fmla="*/ 0 h 2042"/>
                  <a:gd name="T88" fmla="*/ 0 w 2259"/>
                  <a:gd name="T89" fmla="*/ 0 h 2042"/>
                  <a:gd name="T90" fmla="*/ 0 w 2259"/>
                  <a:gd name="T91" fmla="*/ 0 h 2042"/>
                  <a:gd name="T92" fmla="*/ 0 w 2259"/>
                  <a:gd name="T93" fmla="*/ 0 h 2042"/>
                  <a:gd name="T94" fmla="*/ 0 w 2259"/>
                  <a:gd name="T95" fmla="*/ 0 h 2042"/>
                  <a:gd name="T96" fmla="*/ 0 w 2259"/>
                  <a:gd name="T97" fmla="*/ 0 h 2042"/>
                  <a:gd name="T98" fmla="*/ 0 w 2259"/>
                  <a:gd name="T99" fmla="*/ 0 h 2042"/>
                  <a:gd name="T100" fmla="*/ 0 w 2259"/>
                  <a:gd name="T101" fmla="*/ 0 h 2042"/>
                  <a:gd name="T102" fmla="*/ 0 w 2259"/>
                  <a:gd name="T103" fmla="*/ 0 h 2042"/>
                  <a:gd name="T104" fmla="*/ 0 w 2259"/>
                  <a:gd name="T105" fmla="*/ 0 h 2042"/>
                  <a:gd name="T106" fmla="*/ 0 w 2259"/>
                  <a:gd name="T107" fmla="*/ 0 h 2042"/>
                  <a:gd name="T108" fmla="*/ 0 w 2259"/>
                  <a:gd name="T109" fmla="*/ 0 h 2042"/>
                  <a:gd name="T110" fmla="*/ 0 w 2259"/>
                  <a:gd name="T111" fmla="*/ 0 h 2042"/>
                  <a:gd name="T112" fmla="*/ 0 w 2259"/>
                  <a:gd name="T113" fmla="*/ 0 h 2042"/>
                  <a:gd name="T114" fmla="*/ 0 w 2259"/>
                  <a:gd name="T115" fmla="*/ 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9" name="Freeform 27">
                <a:extLst>
                  <a:ext uri="{FF2B5EF4-FFF2-40B4-BE49-F238E27FC236}">
                    <a16:creationId xmlns:a16="http://schemas.microsoft.com/office/drawing/2014/main" id="{A5EE6994-CE2A-DFB8-3038-BC1D6DC6060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0" y="3761"/>
                <a:ext cx="337" cy="247"/>
              </a:xfrm>
              <a:custGeom>
                <a:avLst/>
                <a:gdLst>
                  <a:gd name="T0" fmla="*/ 0 w 2197"/>
                  <a:gd name="T1" fmla="*/ 0 h 783"/>
                  <a:gd name="T2" fmla="*/ 0 w 2197"/>
                  <a:gd name="T3" fmla="*/ 0 h 783"/>
                  <a:gd name="T4" fmla="*/ 0 w 2197"/>
                  <a:gd name="T5" fmla="*/ 0 h 783"/>
                  <a:gd name="T6" fmla="*/ 0 w 2197"/>
                  <a:gd name="T7" fmla="*/ 0 h 783"/>
                  <a:gd name="T8" fmla="*/ 0 w 2197"/>
                  <a:gd name="T9" fmla="*/ 0 h 783"/>
                  <a:gd name="T10" fmla="*/ 0 w 2197"/>
                  <a:gd name="T11" fmla="*/ 0 h 783"/>
                  <a:gd name="T12" fmla="*/ 0 w 2197"/>
                  <a:gd name="T13" fmla="*/ 0 h 783"/>
                  <a:gd name="T14" fmla="*/ 0 w 2197"/>
                  <a:gd name="T15" fmla="*/ 0 h 783"/>
                  <a:gd name="T16" fmla="*/ 0 w 2197"/>
                  <a:gd name="T17" fmla="*/ 0 h 783"/>
                  <a:gd name="T18" fmla="*/ 0 w 2197"/>
                  <a:gd name="T19" fmla="*/ 0 h 783"/>
                  <a:gd name="T20" fmla="*/ 0 w 2197"/>
                  <a:gd name="T21" fmla="*/ 0 h 783"/>
                  <a:gd name="T22" fmla="*/ 0 w 2197"/>
                  <a:gd name="T23" fmla="*/ 0 h 783"/>
                  <a:gd name="T24" fmla="*/ 0 w 2197"/>
                  <a:gd name="T25" fmla="*/ 0 h 783"/>
                  <a:gd name="T26" fmla="*/ 0 w 2197"/>
                  <a:gd name="T27" fmla="*/ 0 h 783"/>
                  <a:gd name="T28" fmla="*/ 0 w 2197"/>
                  <a:gd name="T29" fmla="*/ 0 h 783"/>
                  <a:gd name="T30" fmla="*/ 0 w 2197"/>
                  <a:gd name="T31" fmla="*/ 0 h 783"/>
                  <a:gd name="T32" fmla="*/ 0 w 2197"/>
                  <a:gd name="T33" fmla="*/ 0 h 783"/>
                  <a:gd name="T34" fmla="*/ 0 w 2197"/>
                  <a:gd name="T35" fmla="*/ 0 h 783"/>
                  <a:gd name="T36" fmla="*/ 0 w 2197"/>
                  <a:gd name="T37" fmla="*/ 0 h 783"/>
                  <a:gd name="T38" fmla="*/ 0 w 2197"/>
                  <a:gd name="T39" fmla="*/ 0 h 783"/>
                  <a:gd name="T40" fmla="*/ 0 w 2197"/>
                  <a:gd name="T41" fmla="*/ 0 h 783"/>
                  <a:gd name="T42" fmla="*/ 0 w 2197"/>
                  <a:gd name="T43" fmla="*/ 0 h 783"/>
                  <a:gd name="T44" fmla="*/ 0 w 2197"/>
                  <a:gd name="T45" fmla="*/ 0 h 783"/>
                  <a:gd name="T46" fmla="*/ 0 w 2197"/>
                  <a:gd name="T47" fmla="*/ 0 h 783"/>
                  <a:gd name="T48" fmla="*/ 0 w 2197"/>
                  <a:gd name="T49" fmla="*/ 0 h 783"/>
                  <a:gd name="T50" fmla="*/ 0 w 2197"/>
                  <a:gd name="T51" fmla="*/ 0 h 783"/>
                  <a:gd name="T52" fmla="*/ 0 w 2197"/>
                  <a:gd name="T53" fmla="*/ 0 h 783"/>
                  <a:gd name="T54" fmla="*/ 0 w 2197"/>
                  <a:gd name="T55" fmla="*/ 0 h 783"/>
                  <a:gd name="T56" fmla="*/ 0 w 2197"/>
                  <a:gd name="T57" fmla="*/ 0 h 783"/>
                  <a:gd name="T58" fmla="*/ 0 w 2197"/>
                  <a:gd name="T59" fmla="*/ 0 h 783"/>
                  <a:gd name="T60" fmla="*/ 0 w 2197"/>
                  <a:gd name="T61" fmla="*/ 0 h 783"/>
                  <a:gd name="T62" fmla="*/ 0 w 2197"/>
                  <a:gd name="T63" fmla="*/ 0 h 783"/>
                  <a:gd name="T64" fmla="*/ 0 w 2197"/>
                  <a:gd name="T65" fmla="*/ 0 h 783"/>
                  <a:gd name="T66" fmla="*/ 0 w 2197"/>
                  <a:gd name="T67" fmla="*/ 0 h 783"/>
                  <a:gd name="T68" fmla="*/ 0 w 2197"/>
                  <a:gd name="T69" fmla="*/ 0 h 783"/>
                  <a:gd name="T70" fmla="*/ 0 w 2197"/>
                  <a:gd name="T71" fmla="*/ 0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0" name="Freeform 28">
                <a:extLst>
                  <a:ext uri="{FF2B5EF4-FFF2-40B4-BE49-F238E27FC236}">
                    <a16:creationId xmlns:a16="http://schemas.microsoft.com/office/drawing/2014/main" id="{3AFD0840-2605-2D92-CA01-781E63C14A0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48" y="4257"/>
                <a:ext cx="7" cy="6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0 w 48"/>
                  <a:gd name="T5" fmla="*/ 0 h 15"/>
                  <a:gd name="T6" fmla="*/ 0 w 48"/>
                  <a:gd name="T7" fmla="*/ 0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1" name="Freeform 29">
                <a:extLst>
                  <a:ext uri="{FF2B5EF4-FFF2-40B4-BE49-F238E27FC236}">
                    <a16:creationId xmlns:a16="http://schemas.microsoft.com/office/drawing/2014/main" id="{F01555A5-17E3-F637-7D14-32CAA8F9371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35" y="3719"/>
                <a:ext cx="346" cy="312"/>
              </a:xfrm>
              <a:custGeom>
                <a:avLst/>
                <a:gdLst>
                  <a:gd name="T0" fmla="*/ 0 w 2261"/>
                  <a:gd name="T1" fmla="*/ 0 h 985"/>
                  <a:gd name="T2" fmla="*/ 0 w 2261"/>
                  <a:gd name="T3" fmla="*/ 0 h 985"/>
                  <a:gd name="T4" fmla="*/ 0 w 2261"/>
                  <a:gd name="T5" fmla="*/ 0 h 985"/>
                  <a:gd name="T6" fmla="*/ 0 w 2261"/>
                  <a:gd name="T7" fmla="*/ 0 h 985"/>
                  <a:gd name="T8" fmla="*/ 0 w 2261"/>
                  <a:gd name="T9" fmla="*/ 0 h 985"/>
                  <a:gd name="T10" fmla="*/ 0 w 2261"/>
                  <a:gd name="T11" fmla="*/ 0 h 985"/>
                  <a:gd name="T12" fmla="*/ 0 w 2261"/>
                  <a:gd name="T13" fmla="*/ 0 h 985"/>
                  <a:gd name="T14" fmla="*/ 0 w 2261"/>
                  <a:gd name="T15" fmla="*/ 0 h 985"/>
                  <a:gd name="T16" fmla="*/ 0 w 2261"/>
                  <a:gd name="T17" fmla="*/ 0 h 985"/>
                  <a:gd name="T18" fmla="*/ 0 w 2261"/>
                  <a:gd name="T19" fmla="*/ 0 h 985"/>
                  <a:gd name="T20" fmla="*/ 0 w 2261"/>
                  <a:gd name="T21" fmla="*/ 0 h 985"/>
                  <a:gd name="T22" fmla="*/ 0 w 2261"/>
                  <a:gd name="T23" fmla="*/ 0 h 985"/>
                  <a:gd name="T24" fmla="*/ 0 w 2261"/>
                  <a:gd name="T25" fmla="*/ 0 h 985"/>
                  <a:gd name="T26" fmla="*/ 0 w 2261"/>
                  <a:gd name="T27" fmla="*/ 0 h 985"/>
                  <a:gd name="T28" fmla="*/ 0 w 2261"/>
                  <a:gd name="T29" fmla="*/ 0 h 985"/>
                  <a:gd name="T30" fmla="*/ 0 w 2261"/>
                  <a:gd name="T31" fmla="*/ 0 h 985"/>
                  <a:gd name="T32" fmla="*/ 0 w 2261"/>
                  <a:gd name="T33" fmla="*/ 0 h 985"/>
                  <a:gd name="T34" fmla="*/ 0 w 2261"/>
                  <a:gd name="T35" fmla="*/ 0 h 985"/>
                  <a:gd name="T36" fmla="*/ 0 w 2261"/>
                  <a:gd name="T37" fmla="*/ 0 h 985"/>
                  <a:gd name="T38" fmla="*/ 0 w 2261"/>
                  <a:gd name="T39" fmla="*/ 0 h 985"/>
                  <a:gd name="T40" fmla="*/ 0 w 2261"/>
                  <a:gd name="T41" fmla="*/ 0 h 985"/>
                  <a:gd name="T42" fmla="*/ 0 w 2261"/>
                  <a:gd name="T43" fmla="*/ 0 h 985"/>
                  <a:gd name="T44" fmla="*/ 0 w 2261"/>
                  <a:gd name="T45" fmla="*/ 0 h 985"/>
                  <a:gd name="T46" fmla="*/ 0 w 2261"/>
                  <a:gd name="T47" fmla="*/ 0 h 985"/>
                  <a:gd name="T48" fmla="*/ 0 w 2261"/>
                  <a:gd name="T49" fmla="*/ 0 h 985"/>
                  <a:gd name="T50" fmla="*/ 0 w 2261"/>
                  <a:gd name="T51" fmla="*/ 0 h 985"/>
                  <a:gd name="T52" fmla="*/ 0 w 2261"/>
                  <a:gd name="T53" fmla="*/ 0 h 985"/>
                  <a:gd name="T54" fmla="*/ 0 w 2261"/>
                  <a:gd name="T55" fmla="*/ 0 h 985"/>
                  <a:gd name="T56" fmla="*/ 0 w 2261"/>
                  <a:gd name="T57" fmla="*/ 0 h 985"/>
                  <a:gd name="T58" fmla="*/ 0 w 2261"/>
                  <a:gd name="T59" fmla="*/ 0 h 985"/>
                  <a:gd name="T60" fmla="*/ 0 w 2261"/>
                  <a:gd name="T61" fmla="*/ 0 h 985"/>
                  <a:gd name="T62" fmla="*/ 0 w 2261"/>
                  <a:gd name="T63" fmla="*/ 0 h 985"/>
                  <a:gd name="T64" fmla="*/ 0 w 2261"/>
                  <a:gd name="T65" fmla="*/ 0 h 985"/>
                  <a:gd name="T66" fmla="*/ 0 w 2261"/>
                  <a:gd name="T67" fmla="*/ 0 h 985"/>
                  <a:gd name="T68" fmla="*/ 0 w 2261"/>
                  <a:gd name="T69" fmla="*/ 0 h 985"/>
                  <a:gd name="T70" fmla="*/ 0 w 2261"/>
                  <a:gd name="T71" fmla="*/ 0 h 985"/>
                  <a:gd name="T72" fmla="*/ 0 w 2261"/>
                  <a:gd name="T73" fmla="*/ 0 h 985"/>
                  <a:gd name="T74" fmla="*/ 0 w 2261"/>
                  <a:gd name="T75" fmla="*/ 0 h 985"/>
                  <a:gd name="T76" fmla="*/ 0 w 2261"/>
                  <a:gd name="T77" fmla="*/ 0 h 985"/>
                  <a:gd name="T78" fmla="*/ 0 w 2261"/>
                  <a:gd name="T79" fmla="*/ 0 h 985"/>
                  <a:gd name="T80" fmla="*/ 0 w 2261"/>
                  <a:gd name="T81" fmla="*/ 0 h 985"/>
                  <a:gd name="T82" fmla="*/ 0 w 2261"/>
                  <a:gd name="T83" fmla="*/ 0 h 985"/>
                  <a:gd name="T84" fmla="*/ 0 w 2261"/>
                  <a:gd name="T85" fmla="*/ 0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2" name="Freeform 30">
                <a:extLst>
                  <a:ext uri="{FF2B5EF4-FFF2-40B4-BE49-F238E27FC236}">
                    <a16:creationId xmlns:a16="http://schemas.microsoft.com/office/drawing/2014/main" id="{20A7C098-1D9C-8153-A969-F0040398F36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4" y="4244"/>
                <a:ext cx="10" cy="84"/>
              </a:xfrm>
              <a:custGeom>
                <a:avLst/>
                <a:gdLst>
                  <a:gd name="T0" fmla="*/ 0 w 64"/>
                  <a:gd name="T1" fmla="*/ 0 h 275"/>
                  <a:gd name="T2" fmla="*/ 0 w 64"/>
                  <a:gd name="T3" fmla="*/ 0 h 275"/>
                  <a:gd name="T4" fmla="*/ 0 w 64"/>
                  <a:gd name="T5" fmla="*/ 0 h 275"/>
                  <a:gd name="T6" fmla="*/ 0 w 64"/>
                  <a:gd name="T7" fmla="*/ 0 h 275"/>
                  <a:gd name="T8" fmla="*/ 0 w 64"/>
                  <a:gd name="T9" fmla="*/ 0 h 275"/>
                  <a:gd name="T10" fmla="*/ 0 w 64"/>
                  <a:gd name="T11" fmla="*/ 0 h 275"/>
                  <a:gd name="T12" fmla="*/ 0 w 64"/>
                  <a:gd name="T13" fmla="*/ 0 h 275"/>
                  <a:gd name="T14" fmla="*/ 0 w 64"/>
                  <a:gd name="T15" fmla="*/ 0 h 275"/>
                  <a:gd name="T16" fmla="*/ 0 w 64"/>
                  <a:gd name="T17" fmla="*/ 0 h 275"/>
                  <a:gd name="T18" fmla="*/ 0 w 64"/>
                  <a:gd name="T19" fmla="*/ 0 h 275"/>
                  <a:gd name="T20" fmla="*/ 0 w 64"/>
                  <a:gd name="T21" fmla="*/ 0 h 275"/>
                  <a:gd name="T22" fmla="*/ 0 w 64"/>
                  <a:gd name="T23" fmla="*/ 0 h 275"/>
                  <a:gd name="T24" fmla="*/ 0 w 64"/>
                  <a:gd name="T25" fmla="*/ 0 h 275"/>
                  <a:gd name="T26" fmla="*/ 0 w 64"/>
                  <a:gd name="T27" fmla="*/ 0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3" name="Freeform 31">
                <a:extLst>
                  <a:ext uri="{FF2B5EF4-FFF2-40B4-BE49-F238E27FC236}">
                    <a16:creationId xmlns:a16="http://schemas.microsoft.com/office/drawing/2014/main" id="{923E2ACC-5B2D-9ED4-6E44-F6DC6E6CBB4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6" y="4111"/>
                <a:ext cx="88" cy="165"/>
              </a:xfrm>
              <a:custGeom>
                <a:avLst/>
                <a:gdLst>
                  <a:gd name="T0" fmla="*/ 0 w 577"/>
                  <a:gd name="T1" fmla="*/ 0 h 522"/>
                  <a:gd name="T2" fmla="*/ 0 w 577"/>
                  <a:gd name="T3" fmla="*/ 0 h 522"/>
                  <a:gd name="T4" fmla="*/ 0 w 577"/>
                  <a:gd name="T5" fmla="*/ 0 h 522"/>
                  <a:gd name="T6" fmla="*/ 0 w 577"/>
                  <a:gd name="T7" fmla="*/ 0 h 522"/>
                  <a:gd name="T8" fmla="*/ 0 w 577"/>
                  <a:gd name="T9" fmla="*/ 0 h 522"/>
                  <a:gd name="T10" fmla="*/ 0 w 577"/>
                  <a:gd name="T11" fmla="*/ 0 h 522"/>
                  <a:gd name="T12" fmla="*/ 0 w 577"/>
                  <a:gd name="T13" fmla="*/ 0 h 522"/>
                  <a:gd name="T14" fmla="*/ 0 w 577"/>
                  <a:gd name="T15" fmla="*/ 0 h 522"/>
                  <a:gd name="T16" fmla="*/ 0 w 577"/>
                  <a:gd name="T17" fmla="*/ 0 h 522"/>
                  <a:gd name="T18" fmla="*/ 0 w 577"/>
                  <a:gd name="T19" fmla="*/ 0 h 522"/>
                  <a:gd name="T20" fmla="*/ 0 w 577"/>
                  <a:gd name="T21" fmla="*/ 0 h 522"/>
                  <a:gd name="T22" fmla="*/ 0 w 577"/>
                  <a:gd name="T23" fmla="*/ 0 h 522"/>
                  <a:gd name="T24" fmla="*/ 0 w 577"/>
                  <a:gd name="T25" fmla="*/ 0 h 522"/>
                  <a:gd name="T26" fmla="*/ 0 w 577"/>
                  <a:gd name="T27" fmla="*/ 0 h 522"/>
                  <a:gd name="T28" fmla="*/ 0 w 577"/>
                  <a:gd name="T29" fmla="*/ 0 h 522"/>
                  <a:gd name="T30" fmla="*/ 0 w 577"/>
                  <a:gd name="T31" fmla="*/ 0 h 522"/>
                  <a:gd name="T32" fmla="*/ 0 w 577"/>
                  <a:gd name="T33" fmla="*/ 0 h 522"/>
                  <a:gd name="T34" fmla="*/ 0 w 577"/>
                  <a:gd name="T35" fmla="*/ 0 h 522"/>
                  <a:gd name="T36" fmla="*/ 0 w 577"/>
                  <a:gd name="T37" fmla="*/ 0 h 522"/>
                  <a:gd name="T38" fmla="*/ 0 w 577"/>
                  <a:gd name="T39" fmla="*/ 0 h 522"/>
                  <a:gd name="T40" fmla="*/ 0 w 577"/>
                  <a:gd name="T41" fmla="*/ 0 h 522"/>
                  <a:gd name="T42" fmla="*/ 0 w 577"/>
                  <a:gd name="T43" fmla="*/ 0 h 522"/>
                  <a:gd name="T44" fmla="*/ 0 w 577"/>
                  <a:gd name="T45" fmla="*/ 0 h 522"/>
                  <a:gd name="T46" fmla="*/ 0 w 577"/>
                  <a:gd name="T47" fmla="*/ 0 h 522"/>
                  <a:gd name="T48" fmla="*/ 0 w 577"/>
                  <a:gd name="T49" fmla="*/ 0 h 522"/>
                  <a:gd name="T50" fmla="*/ 0 w 577"/>
                  <a:gd name="T51" fmla="*/ 0 h 522"/>
                  <a:gd name="T52" fmla="*/ 0 w 577"/>
                  <a:gd name="T53" fmla="*/ 0 h 522"/>
                  <a:gd name="T54" fmla="*/ 0 w 577"/>
                  <a:gd name="T55" fmla="*/ 0 h 522"/>
                  <a:gd name="T56" fmla="*/ 0 w 577"/>
                  <a:gd name="T57" fmla="*/ 0 h 522"/>
                  <a:gd name="T58" fmla="*/ 0 w 577"/>
                  <a:gd name="T59" fmla="*/ 0 h 522"/>
                  <a:gd name="T60" fmla="*/ 0 w 577"/>
                  <a:gd name="T61" fmla="*/ 0 h 522"/>
                  <a:gd name="T62" fmla="*/ 0 w 577"/>
                  <a:gd name="T63" fmla="*/ 0 h 522"/>
                  <a:gd name="T64" fmla="*/ 0 w 577"/>
                  <a:gd name="T65" fmla="*/ 0 h 522"/>
                  <a:gd name="T66" fmla="*/ 0 w 577"/>
                  <a:gd name="T67" fmla="*/ 0 h 522"/>
                  <a:gd name="T68" fmla="*/ 0 w 577"/>
                  <a:gd name="T69" fmla="*/ 0 h 522"/>
                  <a:gd name="T70" fmla="*/ 0 w 577"/>
                  <a:gd name="T71" fmla="*/ 0 h 522"/>
                  <a:gd name="T72" fmla="*/ 0 w 577"/>
                  <a:gd name="T73" fmla="*/ 0 h 522"/>
                  <a:gd name="T74" fmla="*/ 0 w 577"/>
                  <a:gd name="T75" fmla="*/ 0 h 522"/>
                  <a:gd name="T76" fmla="*/ 0 w 577"/>
                  <a:gd name="T77" fmla="*/ 0 h 522"/>
                  <a:gd name="T78" fmla="*/ 0 w 577"/>
                  <a:gd name="T79" fmla="*/ 0 h 522"/>
                  <a:gd name="T80" fmla="*/ 0 w 577"/>
                  <a:gd name="T81" fmla="*/ 0 h 522"/>
                  <a:gd name="T82" fmla="*/ 0 w 577"/>
                  <a:gd name="T83" fmla="*/ 0 h 522"/>
                  <a:gd name="T84" fmla="*/ 0 w 577"/>
                  <a:gd name="T85" fmla="*/ 0 h 522"/>
                  <a:gd name="T86" fmla="*/ 0 w 577"/>
                  <a:gd name="T87" fmla="*/ 0 h 522"/>
                  <a:gd name="T88" fmla="*/ 0 w 577"/>
                  <a:gd name="T89" fmla="*/ 0 h 522"/>
                  <a:gd name="T90" fmla="*/ 0 w 577"/>
                  <a:gd name="T91" fmla="*/ 0 h 522"/>
                  <a:gd name="T92" fmla="*/ 0 w 577"/>
                  <a:gd name="T93" fmla="*/ 0 h 522"/>
                  <a:gd name="T94" fmla="*/ 0 w 577"/>
                  <a:gd name="T95" fmla="*/ 0 h 522"/>
                  <a:gd name="T96" fmla="*/ 0 w 577"/>
                  <a:gd name="T97" fmla="*/ 0 h 522"/>
                  <a:gd name="T98" fmla="*/ 0 w 577"/>
                  <a:gd name="T99" fmla="*/ 0 h 522"/>
                  <a:gd name="T100" fmla="*/ 0 w 577"/>
                  <a:gd name="T101" fmla="*/ 0 h 522"/>
                  <a:gd name="T102" fmla="*/ 0 w 577"/>
                  <a:gd name="T103" fmla="*/ 0 h 522"/>
                  <a:gd name="T104" fmla="*/ 0 w 577"/>
                  <a:gd name="T105" fmla="*/ 0 h 522"/>
                  <a:gd name="T106" fmla="*/ 0 w 577"/>
                  <a:gd name="T107" fmla="*/ 0 h 522"/>
                  <a:gd name="T108" fmla="*/ 0 w 577"/>
                  <a:gd name="T109" fmla="*/ 0 h 522"/>
                  <a:gd name="T110" fmla="*/ 0 w 577"/>
                  <a:gd name="T111" fmla="*/ 0 h 522"/>
                  <a:gd name="T112" fmla="*/ 0 w 577"/>
                  <a:gd name="T113" fmla="*/ 0 h 522"/>
                  <a:gd name="T114" fmla="*/ 0 w 577"/>
                  <a:gd name="T115" fmla="*/ 0 h 522"/>
                  <a:gd name="T116" fmla="*/ 0 w 577"/>
                  <a:gd name="T117" fmla="*/ 0 h 522"/>
                  <a:gd name="T118" fmla="*/ 0 w 577"/>
                  <a:gd name="T119" fmla="*/ 0 h 522"/>
                  <a:gd name="T120" fmla="*/ 0 w 577"/>
                  <a:gd name="T121" fmla="*/ 0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4" name="Freeform 32">
                <a:extLst>
                  <a:ext uri="{FF2B5EF4-FFF2-40B4-BE49-F238E27FC236}">
                    <a16:creationId xmlns:a16="http://schemas.microsoft.com/office/drawing/2014/main" id="{2A546BCC-AA49-FF03-42F0-3E1C5FB9360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84" y="3681"/>
                <a:ext cx="9" cy="14"/>
              </a:xfrm>
              <a:custGeom>
                <a:avLst/>
                <a:gdLst>
                  <a:gd name="T0" fmla="*/ 0 w 64"/>
                  <a:gd name="T1" fmla="*/ 0 h 43"/>
                  <a:gd name="T2" fmla="*/ 0 w 64"/>
                  <a:gd name="T3" fmla="*/ 0 h 43"/>
                  <a:gd name="T4" fmla="*/ 0 w 64"/>
                  <a:gd name="T5" fmla="*/ 0 h 43"/>
                  <a:gd name="T6" fmla="*/ 0 w 64"/>
                  <a:gd name="T7" fmla="*/ 0 h 43"/>
                  <a:gd name="T8" fmla="*/ 0 w 64"/>
                  <a:gd name="T9" fmla="*/ 0 h 43"/>
                  <a:gd name="T10" fmla="*/ 0 w 64"/>
                  <a:gd name="T11" fmla="*/ 0 h 43"/>
                  <a:gd name="T12" fmla="*/ 0 w 64"/>
                  <a:gd name="T13" fmla="*/ 0 h 43"/>
                  <a:gd name="T14" fmla="*/ 0 w 64"/>
                  <a:gd name="T15" fmla="*/ 0 h 43"/>
                  <a:gd name="T16" fmla="*/ 0 w 64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5" name="Freeform 33">
                <a:extLst>
                  <a:ext uri="{FF2B5EF4-FFF2-40B4-BE49-F238E27FC236}">
                    <a16:creationId xmlns:a16="http://schemas.microsoft.com/office/drawing/2014/main" id="{954DA79D-807D-3F97-B30E-0495B2E71F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5" y="3812"/>
                <a:ext cx="20" cy="60"/>
              </a:xfrm>
              <a:custGeom>
                <a:avLst/>
                <a:gdLst>
                  <a:gd name="T0" fmla="*/ 0 w 129"/>
                  <a:gd name="T1" fmla="*/ 0 h 189"/>
                  <a:gd name="T2" fmla="*/ 0 w 129"/>
                  <a:gd name="T3" fmla="*/ 0 h 189"/>
                  <a:gd name="T4" fmla="*/ 0 w 129"/>
                  <a:gd name="T5" fmla="*/ 0 h 189"/>
                  <a:gd name="T6" fmla="*/ 0 w 129"/>
                  <a:gd name="T7" fmla="*/ 0 h 189"/>
                  <a:gd name="T8" fmla="*/ 0 w 129"/>
                  <a:gd name="T9" fmla="*/ 0 h 189"/>
                  <a:gd name="T10" fmla="*/ 0 w 129"/>
                  <a:gd name="T11" fmla="*/ 0 h 189"/>
                  <a:gd name="T12" fmla="*/ 0 w 129"/>
                  <a:gd name="T13" fmla="*/ 0 h 189"/>
                  <a:gd name="T14" fmla="*/ 0 w 129"/>
                  <a:gd name="T15" fmla="*/ 0 h 189"/>
                  <a:gd name="T16" fmla="*/ 0 w 129"/>
                  <a:gd name="T17" fmla="*/ 0 h 189"/>
                  <a:gd name="T18" fmla="*/ 0 w 129"/>
                  <a:gd name="T19" fmla="*/ 0 h 189"/>
                  <a:gd name="T20" fmla="*/ 0 w 129"/>
                  <a:gd name="T21" fmla="*/ 0 h 189"/>
                  <a:gd name="T22" fmla="*/ 0 w 129"/>
                  <a:gd name="T23" fmla="*/ 0 h 189"/>
                  <a:gd name="T24" fmla="*/ 0 w 129"/>
                  <a:gd name="T25" fmla="*/ 0 h 189"/>
                  <a:gd name="T26" fmla="*/ 0 w 129"/>
                  <a:gd name="T27" fmla="*/ 0 h 189"/>
                  <a:gd name="T28" fmla="*/ 0 w 129"/>
                  <a:gd name="T29" fmla="*/ 0 h 189"/>
                  <a:gd name="T30" fmla="*/ 0 w 129"/>
                  <a:gd name="T31" fmla="*/ 0 h 189"/>
                  <a:gd name="T32" fmla="*/ 0 w 129"/>
                  <a:gd name="T33" fmla="*/ 0 h 189"/>
                  <a:gd name="T34" fmla="*/ 0 w 129"/>
                  <a:gd name="T35" fmla="*/ 0 h 189"/>
                  <a:gd name="T36" fmla="*/ 0 w 129"/>
                  <a:gd name="T37" fmla="*/ 0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6" name="Freeform 34">
                <a:extLst>
                  <a:ext uri="{FF2B5EF4-FFF2-40B4-BE49-F238E27FC236}">
                    <a16:creationId xmlns:a16="http://schemas.microsoft.com/office/drawing/2014/main" id="{5A34AE94-511B-C050-F408-166A4ADE0D8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94" y="4260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0 w 63"/>
                  <a:gd name="T5" fmla="*/ 0 h 44"/>
                  <a:gd name="T6" fmla="*/ 0 w 63"/>
                  <a:gd name="T7" fmla="*/ 0 h 44"/>
                  <a:gd name="T8" fmla="*/ 0 w 63"/>
                  <a:gd name="T9" fmla="*/ 0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7" name="Freeform 35">
                <a:extLst>
                  <a:ext uri="{FF2B5EF4-FFF2-40B4-BE49-F238E27FC236}">
                    <a16:creationId xmlns:a16="http://schemas.microsoft.com/office/drawing/2014/main" id="{E6CBC03A-069A-CEE5-B98D-C2BEA0B3AA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0" y="3992"/>
                <a:ext cx="27" cy="42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w 144"/>
                  <a:gd name="T19" fmla="*/ 0 h 130"/>
                  <a:gd name="T20" fmla="*/ 0 w 144"/>
                  <a:gd name="T21" fmla="*/ 0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8" name="Freeform 36">
                <a:extLst>
                  <a:ext uri="{FF2B5EF4-FFF2-40B4-BE49-F238E27FC236}">
                    <a16:creationId xmlns:a16="http://schemas.microsoft.com/office/drawing/2014/main" id="{B3BC2986-7B8A-FE9B-6553-AEF9CC4A629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5" y="4058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9" name="Freeform 37">
                <a:extLst>
                  <a:ext uri="{FF2B5EF4-FFF2-40B4-BE49-F238E27FC236}">
                    <a16:creationId xmlns:a16="http://schemas.microsoft.com/office/drawing/2014/main" id="{972E2B56-75F7-C4B9-769F-4CC20E0804E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5" y="4058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w 113"/>
                  <a:gd name="T39" fmla="*/ 0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0" name="Freeform 38">
                <a:extLst>
                  <a:ext uri="{FF2B5EF4-FFF2-40B4-BE49-F238E27FC236}">
                    <a16:creationId xmlns:a16="http://schemas.microsoft.com/office/drawing/2014/main" id="{E58420AD-592B-0971-A63D-22B4584ECC0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1" name="Freeform 39">
                <a:extLst>
                  <a:ext uri="{FF2B5EF4-FFF2-40B4-BE49-F238E27FC236}">
                    <a16:creationId xmlns:a16="http://schemas.microsoft.com/office/drawing/2014/main" id="{DDD58ECF-DFCA-0036-CDBC-55262A616A8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2" name="Freeform 40">
                <a:extLst>
                  <a:ext uri="{FF2B5EF4-FFF2-40B4-BE49-F238E27FC236}">
                    <a16:creationId xmlns:a16="http://schemas.microsoft.com/office/drawing/2014/main" id="{B196910E-4A1B-C644-3D71-A3D4A3C35B4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3" y="3805"/>
                <a:ext cx="9" cy="18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3" name="Freeform 41">
                <a:extLst>
                  <a:ext uri="{FF2B5EF4-FFF2-40B4-BE49-F238E27FC236}">
                    <a16:creationId xmlns:a16="http://schemas.microsoft.com/office/drawing/2014/main" id="{055F22E1-D72C-50CF-A214-28EEDEB4B71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4" y="4228"/>
                <a:ext cx="49" cy="38"/>
              </a:xfrm>
              <a:custGeom>
                <a:avLst/>
                <a:gdLst>
                  <a:gd name="T0" fmla="*/ 0 w 320"/>
                  <a:gd name="T1" fmla="*/ 0 h 115"/>
                  <a:gd name="T2" fmla="*/ 0 w 320"/>
                  <a:gd name="T3" fmla="*/ 0 h 115"/>
                  <a:gd name="T4" fmla="*/ 0 w 320"/>
                  <a:gd name="T5" fmla="*/ 0 h 115"/>
                  <a:gd name="T6" fmla="*/ 0 w 320"/>
                  <a:gd name="T7" fmla="*/ 0 h 115"/>
                  <a:gd name="T8" fmla="*/ 0 w 320"/>
                  <a:gd name="T9" fmla="*/ 0 h 115"/>
                  <a:gd name="T10" fmla="*/ 0 w 320"/>
                  <a:gd name="T11" fmla="*/ 0 h 115"/>
                  <a:gd name="T12" fmla="*/ 0 w 320"/>
                  <a:gd name="T13" fmla="*/ 0 h 115"/>
                  <a:gd name="T14" fmla="*/ 0 w 320"/>
                  <a:gd name="T15" fmla="*/ 0 h 115"/>
                  <a:gd name="T16" fmla="*/ 0 w 320"/>
                  <a:gd name="T17" fmla="*/ 0 h 115"/>
                  <a:gd name="T18" fmla="*/ 0 w 320"/>
                  <a:gd name="T19" fmla="*/ 0 h 115"/>
                  <a:gd name="T20" fmla="*/ 0 w 320"/>
                  <a:gd name="T21" fmla="*/ 0 h 115"/>
                  <a:gd name="T22" fmla="*/ 0 w 320"/>
                  <a:gd name="T23" fmla="*/ 0 h 115"/>
                  <a:gd name="T24" fmla="*/ 0 w 320"/>
                  <a:gd name="T25" fmla="*/ 0 h 115"/>
                  <a:gd name="T26" fmla="*/ 0 w 320"/>
                  <a:gd name="T27" fmla="*/ 0 h 115"/>
                  <a:gd name="T28" fmla="*/ 0 w 320"/>
                  <a:gd name="T29" fmla="*/ 0 h 115"/>
                  <a:gd name="T30" fmla="*/ 0 w 320"/>
                  <a:gd name="T31" fmla="*/ 0 h 115"/>
                  <a:gd name="T32" fmla="*/ 0 w 320"/>
                  <a:gd name="T33" fmla="*/ 0 h 115"/>
                  <a:gd name="T34" fmla="*/ 0 w 320"/>
                  <a:gd name="T35" fmla="*/ 0 h 115"/>
                  <a:gd name="T36" fmla="*/ 0 w 320"/>
                  <a:gd name="T37" fmla="*/ 0 h 115"/>
                  <a:gd name="T38" fmla="*/ 0 w 320"/>
                  <a:gd name="T39" fmla="*/ 0 h 115"/>
                  <a:gd name="T40" fmla="*/ 0 w 320"/>
                  <a:gd name="T41" fmla="*/ 0 h 115"/>
                  <a:gd name="T42" fmla="*/ 0 w 320"/>
                  <a:gd name="T43" fmla="*/ 0 h 115"/>
                  <a:gd name="T44" fmla="*/ 0 w 320"/>
                  <a:gd name="T45" fmla="*/ 0 h 115"/>
                  <a:gd name="T46" fmla="*/ 0 w 320"/>
                  <a:gd name="T47" fmla="*/ 0 h 115"/>
                  <a:gd name="T48" fmla="*/ 0 w 320"/>
                  <a:gd name="T49" fmla="*/ 0 h 115"/>
                  <a:gd name="T50" fmla="*/ 0 w 320"/>
                  <a:gd name="T51" fmla="*/ 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4" name="Freeform 42">
                <a:extLst>
                  <a:ext uri="{FF2B5EF4-FFF2-40B4-BE49-F238E27FC236}">
                    <a16:creationId xmlns:a16="http://schemas.microsoft.com/office/drawing/2014/main" id="{DEE34EFF-24B2-8918-4768-C3F1EA7569B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6" y="3847"/>
                <a:ext cx="9" cy="18"/>
              </a:xfrm>
              <a:custGeom>
                <a:avLst/>
                <a:gdLst>
                  <a:gd name="T0" fmla="*/ 0 w 48"/>
                  <a:gd name="T1" fmla="*/ 0 h 43"/>
                  <a:gd name="T2" fmla="*/ 0 w 48"/>
                  <a:gd name="T3" fmla="*/ 0 h 43"/>
                  <a:gd name="T4" fmla="*/ 0 w 48"/>
                  <a:gd name="T5" fmla="*/ 0 h 43"/>
                  <a:gd name="T6" fmla="*/ 0 w 48"/>
                  <a:gd name="T7" fmla="*/ 0 h 43"/>
                  <a:gd name="T8" fmla="*/ 0 w 48"/>
                  <a:gd name="T9" fmla="*/ 0 h 43"/>
                  <a:gd name="T10" fmla="*/ 0 w 48"/>
                  <a:gd name="T11" fmla="*/ 0 h 43"/>
                  <a:gd name="T12" fmla="*/ 0 w 48"/>
                  <a:gd name="T13" fmla="*/ 0 h 43"/>
                  <a:gd name="T14" fmla="*/ 0 w 48"/>
                  <a:gd name="T15" fmla="*/ 0 h 43"/>
                  <a:gd name="T16" fmla="*/ 0 w 4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5" name="Freeform 43">
                <a:extLst>
                  <a:ext uri="{FF2B5EF4-FFF2-40B4-BE49-F238E27FC236}">
                    <a16:creationId xmlns:a16="http://schemas.microsoft.com/office/drawing/2014/main" id="{F2F4DD45-52E1-D7B5-8534-6F3D3EB1FB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3" y="3796"/>
                <a:ext cx="9" cy="23"/>
              </a:xfrm>
              <a:custGeom>
                <a:avLst/>
                <a:gdLst>
                  <a:gd name="T0" fmla="*/ 0 w 65"/>
                  <a:gd name="T1" fmla="*/ 0 h 58"/>
                  <a:gd name="T2" fmla="*/ 0 w 65"/>
                  <a:gd name="T3" fmla="*/ 0 h 58"/>
                  <a:gd name="T4" fmla="*/ 0 w 65"/>
                  <a:gd name="T5" fmla="*/ 0 h 58"/>
                  <a:gd name="T6" fmla="*/ 0 w 65"/>
                  <a:gd name="T7" fmla="*/ 0 h 58"/>
                  <a:gd name="T8" fmla="*/ 0 w 65"/>
                  <a:gd name="T9" fmla="*/ 0 h 58"/>
                  <a:gd name="T10" fmla="*/ 0 w 65"/>
                  <a:gd name="T11" fmla="*/ 0 h 58"/>
                  <a:gd name="T12" fmla="*/ 0 w 65"/>
                  <a:gd name="T13" fmla="*/ 0 h 58"/>
                  <a:gd name="T14" fmla="*/ 0 w 65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6" name="Freeform 44">
                <a:extLst>
                  <a:ext uri="{FF2B5EF4-FFF2-40B4-BE49-F238E27FC236}">
                    <a16:creationId xmlns:a16="http://schemas.microsoft.com/office/drawing/2014/main" id="{F2077320-2F9B-5434-9731-EFDC1D67BD3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9" y="3821"/>
                <a:ext cx="12" cy="23"/>
              </a:xfrm>
              <a:custGeom>
                <a:avLst/>
                <a:gdLst>
                  <a:gd name="T0" fmla="*/ 0 w 80"/>
                  <a:gd name="T1" fmla="*/ 0 h 58"/>
                  <a:gd name="T2" fmla="*/ 0 w 80"/>
                  <a:gd name="T3" fmla="*/ 0 h 58"/>
                  <a:gd name="T4" fmla="*/ 0 w 80"/>
                  <a:gd name="T5" fmla="*/ 0 h 58"/>
                  <a:gd name="T6" fmla="*/ 0 w 80"/>
                  <a:gd name="T7" fmla="*/ 0 h 58"/>
                  <a:gd name="T8" fmla="*/ 0 w 80"/>
                  <a:gd name="T9" fmla="*/ 0 h 58"/>
                  <a:gd name="T10" fmla="*/ 0 w 80"/>
                  <a:gd name="T11" fmla="*/ 0 h 58"/>
                  <a:gd name="T12" fmla="*/ 0 w 80"/>
                  <a:gd name="T13" fmla="*/ 0 h 58"/>
                  <a:gd name="T14" fmla="*/ 0 w 80"/>
                  <a:gd name="T15" fmla="*/ 0 h 58"/>
                  <a:gd name="T16" fmla="*/ 0 w 80"/>
                  <a:gd name="T17" fmla="*/ 0 h 58"/>
                  <a:gd name="T18" fmla="*/ 0 w 80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7" name="Freeform 45">
                <a:extLst>
                  <a:ext uri="{FF2B5EF4-FFF2-40B4-BE49-F238E27FC236}">
                    <a16:creationId xmlns:a16="http://schemas.microsoft.com/office/drawing/2014/main" id="{FBB7AB0D-D6F8-63E4-795B-EB51F547B3A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4" y="3787"/>
                <a:ext cx="5" cy="9"/>
              </a:xfrm>
              <a:custGeom>
                <a:avLst/>
                <a:gdLst>
                  <a:gd name="T0" fmla="*/ 0 w 32"/>
                  <a:gd name="T1" fmla="*/ 0 h 15"/>
                  <a:gd name="T2" fmla="*/ 0 w 32"/>
                  <a:gd name="T3" fmla="*/ 0 h 15"/>
                  <a:gd name="T4" fmla="*/ 0 w 32"/>
                  <a:gd name="T5" fmla="*/ 0 h 15"/>
                  <a:gd name="T6" fmla="*/ 0 w 32"/>
                  <a:gd name="T7" fmla="*/ 0 h 15"/>
                  <a:gd name="T8" fmla="*/ 0 w 32"/>
                  <a:gd name="T9" fmla="*/ 0 h 15"/>
                  <a:gd name="T10" fmla="*/ 0 w 3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8" name="Freeform 46">
                <a:extLst>
                  <a:ext uri="{FF2B5EF4-FFF2-40B4-BE49-F238E27FC236}">
                    <a16:creationId xmlns:a16="http://schemas.microsoft.com/office/drawing/2014/main" id="{166B73C3-A65D-EF05-008E-9A4AF38A7D5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21" y="4271"/>
                <a:ext cx="9" cy="5"/>
              </a:xfrm>
              <a:custGeom>
                <a:avLst/>
                <a:gdLst>
                  <a:gd name="T0" fmla="*/ 0 w 63"/>
                  <a:gd name="T1" fmla="*/ 0 h 15"/>
                  <a:gd name="T2" fmla="*/ 0 w 63"/>
                  <a:gd name="T3" fmla="*/ 0 h 15"/>
                  <a:gd name="T4" fmla="*/ 0 w 63"/>
                  <a:gd name="T5" fmla="*/ 0 h 15"/>
                  <a:gd name="T6" fmla="*/ 0 w 63"/>
                  <a:gd name="T7" fmla="*/ 0 h 15"/>
                  <a:gd name="T8" fmla="*/ 0 w 63"/>
                  <a:gd name="T9" fmla="*/ 0 h 15"/>
                  <a:gd name="T10" fmla="*/ 0 w 6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9" name="Freeform 47">
                <a:extLst>
                  <a:ext uri="{FF2B5EF4-FFF2-40B4-BE49-F238E27FC236}">
                    <a16:creationId xmlns:a16="http://schemas.microsoft.com/office/drawing/2014/main" id="{94C96FAF-D2FA-78FB-2CF9-16AD663AC84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27" y="3815"/>
                <a:ext cx="9" cy="8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0 h 29"/>
                  <a:gd name="T4" fmla="*/ 0 w 65"/>
                  <a:gd name="T5" fmla="*/ 0 h 29"/>
                  <a:gd name="T6" fmla="*/ 0 w 65"/>
                  <a:gd name="T7" fmla="*/ 0 h 29"/>
                  <a:gd name="T8" fmla="*/ 0 w 65"/>
                  <a:gd name="T9" fmla="*/ 0 h 29"/>
                  <a:gd name="T10" fmla="*/ 0 w 65"/>
                  <a:gd name="T11" fmla="*/ 0 h 29"/>
                  <a:gd name="T12" fmla="*/ 0 w 6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0" name="Freeform 48">
                <a:extLst>
                  <a:ext uri="{FF2B5EF4-FFF2-40B4-BE49-F238E27FC236}">
                    <a16:creationId xmlns:a16="http://schemas.microsoft.com/office/drawing/2014/main" id="{C188B79A-885C-2E42-23B3-5423A0097A3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1" name="Freeform 49">
                <a:extLst>
                  <a:ext uri="{FF2B5EF4-FFF2-40B4-BE49-F238E27FC236}">
                    <a16:creationId xmlns:a16="http://schemas.microsoft.com/office/drawing/2014/main" id="{754A739F-CE1F-6490-FD78-EE813320672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w 223"/>
                  <a:gd name="T47" fmla="*/ 0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2" name="Freeform 50">
                <a:extLst>
                  <a:ext uri="{FF2B5EF4-FFF2-40B4-BE49-F238E27FC236}">
                    <a16:creationId xmlns:a16="http://schemas.microsoft.com/office/drawing/2014/main" id="{44F75FAD-DCFA-98CC-757B-44D825300C2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3" name="Freeform 51">
                <a:extLst>
                  <a:ext uri="{FF2B5EF4-FFF2-40B4-BE49-F238E27FC236}">
                    <a16:creationId xmlns:a16="http://schemas.microsoft.com/office/drawing/2014/main" id="{D0A127C0-3E5B-4BA1-B99F-D8F7E6D4FC1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w 176"/>
                  <a:gd name="T55" fmla="*/ 0 h 146"/>
                  <a:gd name="T56" fmla="*/ 0 w 176"/>
                  <a:gd name="T57" fmla="*/ 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4" name="Freeform 52">
                <a:extLst>
                  <a:ext uri="{FF2B5EF4-FFF2-40B4-BE49-F238E27FC236}">
                    <a16:creationId xmlns:a16="http://schemas.microsoft.com/office/drawing/2014/main" id="{D01514E7-1B45-B782-9FC8-F6825BA8D92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76" y="3835"/>
                <a:ext cx="7" cy="851"/>
              </a:xfrm>
              <a:custGeom>
                <a:avLst/>
                <a:gdLst>
                  <a:gd name="T0" fmla="*/ 0 w 48"/>
                  <a:gd name="T1" fmla="*/ 0 h 2695"/>
                  <a:gd name="T2" fmla="*/ 0 w 48"/>
                  <a:gd name="T3" fmla="*/ 0 h 2695"/>
                  <a:gd name="T4" fmla="*/ 0 w 48"/>
                  <a:gd name="T5" fmla="*/ 0 h 2695"/>
                  <a:gd name="T6" fmla="*/ 0 w 48"/>
                  <a:gd name="T7" fmla="*/ 0 h 2695"/>
                  <a:gd name="T8" fmla="*/ 0 w 48"/>
                  <a:gd name="T9" fmla="*/ 0 h 2695"/>
                  <a:gd name="T10" fmla="*/ 0 w 48"/>
                  <a:gd name="T11" fmla="*/ 0 h 2695"/>
                  <a:gd name="T12" fmla="*/ 0 w 48"/>
                  <a:gd name="T13" fmla="*/ 0 h 2695"/>
                  <a:gd name="T14" fmla="*/ 0 w 48"/>
                  <a:gd name="T15" fmla="*/ 0 h 2695"/>
                  <a:gd name="T16" fmla="*/ 0 w 48"/>
                  <a:gd name="T17" fmla="*/ 0 h 2695"/>
                  <a:gd name="T18" fmla="*/ 0 w 48"/>
                  <a:gd name="T19" fmla="*/ 0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5" name="Freeform 53">
                <a:extLst>
                  <a:ext uri="{FF2B5EF4-FFF2-40B4-BE49-F238E27FC236}">
                    <a16:creationId xmlns:a16="http://schemas.microsoft.com/office/drawing/2014/main" id="{3E225772-C0E1-4A3A-0DD4-D64C838D13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89" y="3835"/>
                <a:ext cx="7" cy="876"/>
              </a:xfrm>
              <a:custGeom>
                <a:avLst/>
                <a:gdLst>
                  <a:gd name="T0" fmla="*/ 0 w 48"/>
                  <a:gd name="T1" fmla="*/ 0 h 2767"/>
                  <a:gd name="T2" fmla="*/ 0 w 48"/>
                  <a:gd name="T3" fmla="*/ 0 h 2767"/>
                  <a:gd name="T4" fmla="*/ 0 w 48"/>
                  <a:gd name="T5" fmla="*/ 0 h 2767"/>
                  <a:gd name="T6" fmla="*/ 0 w 48"/>
                  <a:gd name="T7" fmla="*/ 0 h 2767"/>
                  <a:gd name="T8" fmla="*/ 0 w 48"/>
                  <a:gd name="T9" fmla="*/ 0 h 2767"/>
                  <a:gd name="T10" fmla="*/ 0 w 48"/>
                  <a:gd name="T11" fmla="*/ 0 h 2767"/>
                  <a:gd name="T12" fmla="*/ 0 w 48"/>
                  <a:gd name="T13" fmla="*/ 0 h 2767"/>
                  <a:gd name="T14" fmla="*/ 0 w 48"/>
                  <a:gd name="T15" fmla="*/ 0 h 2767"/>
                  <a:gd name="T16" fmla="*/ 0 w 48"/>
                  <a:gd name="T17" fmla="*/ 0 h 2767"/>
                  <a:gd name="T18" fmla="*/ 0 w 48"/>
                  <a:gd name="T19" fmla="*/ 0 h 2767"/>
                  <a:gd name="T20" fmla="*/ 0 w 48"/>
                  <a:gd name="T21" fmla="*/ 0 h 2767"/>
                  <a:gd name="T22" fmla="*/ 0 w 48"/>
                  <a:gd name="T23" fmla="*/ 0 h 2767"/>
                  <a:gd name="T24" fmla="*/ 0 w 48"/>
                  <a:gd name="T25" fmla="*/ 0 h 2767"/>
                  <a:gd name="T26" fmla="*/ 0 w 48"/>
                  <a:gd name="T27" fmla="*/ 0 h 2767"/>
                  <a:gd name="T28" fmla="*/ 0 w 48"/>
                  <a:gd name="T29" fmla="*/ 0 h 2767"/>
                  <a:gd name="T30" fmla="*/ 0 w 48"/>
                  <a:gd name="T31" fmla="*/ 0 h 2767"/>
                  <a:gd name="T32" fmla="*/ 0 w 48"/>
                  <a:gd name="T33" fmla="*/ 0 h 2767"/>
                  <a:gd name="T34" fmla="*/ 0 w 48"/>
                  <a:gd name="T35" fmla="*/ 0 h 2767"/>
                  <a:gd name="T36" fmla="*/ 0 w 48"/>
                  <a:gd name="T37" fmla="*/ 0 h 2767"/>
                  <a:gd name="T38" fmla="*/ 0 w 48"/>
                  <a:gd name="T39" fmla="*/ 0 h 2767"/>
                  <a:gd name="T40" fmla="*/ 0 w 48"/>
                  <a:gd name="T41" fmla="*/ 0 h 2767"/>
                  <a:gd name="T42" fmla="*/ 0 w 48"/>
                  <a:gd name="T43" fmla="*/ 0 h 2767"/>
                  <a:gd name="T44" fmla="*/ 0 w 48"/>
                  <a:gd name="T45" fmla="*/ 0 h 2767"/>
                  <a:gd name="T46" fmla="*/ 0 w 48"/>
                  <a:gd name="T47" fmla="*/ 0 h 2767"/>
                  <a:gd name="T48" fmla="*/ 0 w 48"/>
                  <a:gd name="T49" fmla="*/ 0 h 2767"/>
                  <a:gd name="T50" fmla="*/ 0 w 48"/>
                  <a:gd name="T51" fmla="*/ 0 h 2767"/>
                  <a:gd name="T52" fmla="*/ 0 w 48"/>
                  <a:gd name="T53" fmla="*/ 0 h 2767"/>
                  <a:gd name="T54" fmla="*/ 0 w 48"/>
                  <a:gd name="T55" fmla="*/ 0 h 2767"/>
                  <a:gd name="T56" fmla="*/ 0 w 48"/>
                  <a:gd name="T57" fmla="*/ 0 h 2767"/>
                  <a:gd name="T58" fmla="*/ 0 w 48"/>
                  <a:gd name="T59" fmla="*/ 0 h 2767"/>
                  <a:gd name="T60" fmla="*/ 0 w 48"/>
                  <a:gd name="T61" fmla="*/ 0 h 2767"/>
                  <a:gd name="T62" fmla="*/ 0 w 48"/>
                  <a:gd name="T63" fmla="*/ 0 h 2767"/>
                  <a:gd name="T64" fmla="*/ 0 w 48"/>
                  <a:gd name="T65" fmla="*/ 0 h 2767"/>
                  <a:gd name="T66" fmla="*/ 0 w 48"/>
                  <a:gd name="T67" fmla="*/ 0 h 2767"/>
                  <a:gd name="T68" fmla="*/ 0 w 48"/>
                  <a:gd name="T69" fmla="*/ 0 h 2767"/>
                  <a:gd name="T70" fmla="*/ 0 w 48"/>
                  <a:gd name="T71" fmla="*/ 0 h 2767"/>
                  <a:gd name="T72" fmla="*/ 0 w 48"/>
                  <a:gd name="T73" fmla="*/ 0 h 2767"/>
                  <a:gd name="T74" fmla="*/ 0 w 48"/>
                  <a:gd name="T75" fmla="*/ 0 h 2767"/>
                  <a:gd name="T76" fmla="*/ 0 w 48"/>
                  <a:gd name="T77" fmla="*/ 0 h 2767"/>
                  <a:gd name="T78" fmla="*/ 0 w 48"/>
                  <a:gd name="T79" fmla="*/ 0 h 2767"/>
                  <a:gd name="T80" fmla="*/ 0 w 48"/>
                  <a:gd name="T81" fmla="*/ 0 h 2767"/>
                  <a:gd name="T82" fmla="*/ 0 w 48"/>
                  <a:gd name="T83" fmla="*/ 0 h 2767"/>
                  <a:gd name="T84" fmla="*/ 0 w 48"/>
                  <a:gd name="T85" fmla="*/ 0 h 2767"/>
                  <a:gd name="T86" fmla="*/ 0 w 48"/>
                  <a:gd name="T87" fmla="*/ 0 h 2767"/>
                  <a:gd name="T88" fmla="*/ 0 w 48"/>
                  <a:gd name="T89" fmla="*/ 0 h 2767"/>
                  <a:gd name="T90" fmla="*/ 0 w 48"/>
                  <a:gd name="T91" fmla="*/ 0 h 2767"/>
                  <a:gd name="T92" fmla="*/ 0 w 48"/>
                  <a:gd name="T93" fmla="*/ 0 h 2767"/>
                  <a:gd name="T94" fmla="*/ 0 w 48"/>
                  <a:gd name="T95" fmla="*/ 0 h 2767"/>
                  <a:gd name="T96" fmla="*/ 0 w 48"/>
                  <a:gd name="T97" fmla="*/ 0 h 2767"/>
                  <a:gd name="T98" fmla="*/ 0 w 48"/>
                  <a:gd name="T99" fmla="*/ 0 h 2767"/>
                  <a:gd name="T100" fmla="*/ 0 w 48"/>
                  <a:gd name="T101" fmla="*/ 0 h 2767"/>
                  <a:gd name="T102" fmla="*/ 0 w 48"/>
                  <a:gd name="T103" fmla="*/ 0 h 2767"/>
                  <a:gd name="T104" fmla="*/ 0 w 48"/>
                  <a:gd name="T105" fmla="*/ 0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6" name="Freeform 54">
                <a:extLst>
                  <a:ext uri="{FF2B5EF4-FFF2-40B4-BE49-F238E27FC236}">
                    <a16:creationId xmlns:a16="http://schemas.microsoft.com/office/drawing/2014/main" id="{CE0E8440-A311-28DE-EC81-1EA8EC496DC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72" y="4064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7" name="Freeform 55">
                <a:extLst>
                  <a:ext uri="{FF2B5EF4-FFF2-40B4-BE49-F238E27FC236}">
                    <a16:creationId xmlns:a16="http://schemas.microsoft.com/office/drawing/2014/main" id="{F5BCD959-1B3B-14D9-158C-C39DFA2036A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72" y="4064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w 288"/>
                  <a:gd name="T87" fmla="*/ 0 h 158"/>
                  <a:gd name="T88" fmla="*/ 0 w 288"/>
                  <a:gd name="T89" fmla="*/ 0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8" name="Freeform 56">
                <a:extLst>
                  <a:ext uri="{FF2B5EF4-FFF2-40B4-BE49-F238E27FC236}">
                    <a16:creationId xmlns:a16="http://schemas.microsoft.com/office/drawing/2014/main" id="{2A8AF6E1-3C19-7298-5824-481CC50B2E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7" y="4139"/>
                <a:ext cx="17" cy="32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9" name="Freeform 57">
                <a:extLst>
                  <a:ext uri="{FF2B5EF4-FFF2-40B4-BE49-F238E27FC236}">
                    <a16:creationId xmlns:a16="http://schemas.microsoft.com/office/drawing/2014/main" id="{87F969FE-3748-3ABC-3EA9-45770EEB389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7" y="4139"/>
                <a:ext cx="17" cy="32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w 112"/>
                  <a:gd name="T23" fmla="*/ 0 h 100"/>
                  <a:gd name="T24" fmla="*/ 0 w 112"/>
                  <a:gd name="T25" fmla="*/ 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0" name="Freeform 58">
                <a:extLst>
                  <a:ext uri="{FF2B5EF4-FFF2-40B4-BE49-F238E27FC236}">
                    <a16:creationId xmlns:a16="http://schemas.microsoft.com/office/drawing/2014/main" id="{35928688-1B83-98C9-9DA6-546BFFD0E85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3" y="4075"/>
                <a:ext cx="37" cy="72"/>
              </a:xfrm>
              <a:custGeom>
                <a:avLst/>
                <a:gdLst>
                  <a:gd name="T0" fmla="*/ 0 w 240"/>
                  <a:gd name="T1" fmla="*/ 0 h 230"/>
                  <a:gd name="T2" fmla="*/ 0 w 240"/>
                  <a:gd name="T3" fmla="*/ 0 h 230"/>
                  <a:gd name="T4" fmla="*/ 0 w 240"/>
                  <a:gd name="T5" fmla="*/ 0 h 230"/>
                  <a:gd name="T6" fmla="*/ 0 w 240"/>
                  <a:gd name="T7" fmla="*/ 0 h 230"/>
                  <a:gd name="T8" fmla="*/ 0 w 240"/>
                  <a:gd name="T9" fmla="*/ 0 h 230"/>
                  <a:gd name="T10" fmla="*/ 0 w 240"/>
                  <a:gd name="T11" fmla="*/ 0 h 230"/>
                  <a:gd name="T12" fmla="*/ 0 w 240"/>
                  <a:gd name="T13" fmla="*/ 0 h 230"/>
                  <a:gd name="T14" fmla="*/ 0 w 240"/>
                  <a:gd name="T15" fmla="*/ 0 h 230"/>
                  <a:gd name="T16" fmla="*/ 0 w 240"/>
                  <a:gd name="T17" fmla="*/ 0 h 230"/>
                  <a:gd name="T18" fmla="*/ 0 w 240"/>
                  <a:gd name="T19" fmla="*/ 0 h 230"/>
                  <a:gd name="T20" fmla="*/ 0 w 240"/>
                  <a:gd name="T21" fmla="*/ 0 h 230"/>
                  <a:gd name="T22" fmla="*/ 0 w 240"/>
                  <a:gd name="T23" fmla="*/ 0 h 230"/>
                  <a:gd name="T24" fmla="*/ 0 w 240"/>
                  <a:gd name="T25" fmla="*/ 0 h 230"/>
                  <a:gd name="T26" fmla="*/ 0 w 240"/>
                  <a:gd name="T27" fmla="*/ 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1" name="Freeform 59">
                <a:extLst>
                  <a:ext uri="{FF2B5EF4-FFF2-40B4-BE49-F238E27FC236}">
                    <a16:creationId xmlns:a16="http://schemas.microsoft.com/office/drawing/2014/main" id="{7B9E4192-AAB5-DF9F-540A-F4126569265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9" y="4147"/>
                <a:ext cx="17" cy="60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2" name="Freeform 60">
                <a:extLst>
                  <a:ext uri="{FF2B5EF4-FFF2-40B4-BE49-F238E27FC236}">
                    <a16:creationId xmlns:a16="http://schemas.microsoft.com/office/drawing/2014/main" id="{95786A15-E4E5-A953-255D-502A10E1989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9" y="4147"/>
                <a:ext cx="17" cy="60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3" name="Freeform 61">
                <a:extLst>
                  <a:ext uri="{FF2B5EF4-FFF2-40B4-BE49-F238E27FC236}">
                    <a16:creationId xmlns:a16="http://schemas.microsoft.com/office/drawing/2014/main" id="{8D8B1943-A6DE-DC09-CAD5-58F7525161B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91" y="4099"/>
                <a:ext cx="18" cy="27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4" name="Freeform 62">
                <a:extLst>
                  <a:ext uri="{FF2B5EF4-FFF2-40B4-BE49-F238E27FC236}">
                    <a16:creationId xmlns:a16="http://schemas.microsoft.com/office/drawing/2014/main" id="{94AA949E-3CD1-36C5-A95A-B2E93F7EC90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5" y="4188"/>
                <a:ext cx="28" cy="31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5" name="Freeform 63">
                <a:extLst>
                  <a:ext uri="{FF2B5EF4-FFF2-40B4-BE49-F238E27FC236}">
                    <a16:creationId xmlns:a16="http://schemas.microsoft.com/office/drawing/2014/main" id="{C2E70470-D22D-E1C0-83C9-41C45CD74F7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5" y="4188"/>
                <a:ext cx="28" cy="31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6" name="Freeform 64">
                <a:extLst>
                  <a:ext uri="{FF2B5EF4-FFF2-40B4-BE49-F238E27FC236}">
                    <a16:creationId xmlns:a16="http://schemas.microsoft.com/office/drawing/2014/main" id="{49F60584-83E0-1F4F-4726-463C8623AF3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96" y="3991"/>
                <a:ext cx="9" cy="27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0 h 87"/>
                  <a:gd name="T4" fmla="*/ 0 w 48"/>
                  <a:gd name="T5" fmla="*/ 0 h 87"/>
                  <a:gd name="T6" fmla="*/ 0 w 48"/>
                  <a:gd name="T7" fmla="*/ 0 h 87"/>
                  <a:gd name="T8" fmla="*/ 0 w 48"/>
                  <a:gd name="T9" fmla="*/ 0 h 87"/>
                  <a:gd name="T10" fmla="*/ 0 w 48"/>
                  <a:gd name="T11" fmla="*/ 0 h 87"/>
                  <a:gd name="T12" fmla="*/ 0 w 48"/>
                  <a:gd name="T13" fmla="*/ 0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7" name="Freeform 65">
                <a:extLst>
                  <a:ext uri="{FF2B5EF4-FFF2-40B4-BE49-F238E27FC236}">
                    <a16:creationId xmlns:a16="http://schemas.microsoft.com/office/drawing/2014/main" id="{FD01EB60-5885-7D6B-DD3F-7C173267BE3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13" y="4129"/>
                <a:ext cx="19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8" name="Freeform 66">
                <a:extLst>
                  <a:ext uri="{FF2B5EF4-FFF2-40B4-BE49-F238E27FC236}">
                    <a16:creationId xmlns:a16="http://schemas.microsoft.com/office/drawing/2014/main" id="{B3B28CE1-B1E1-E042-1021-83FE7FD9A2F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13" y="4129"/>
                <a:ext cx="19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w 129"/>
                  <a:gd name="T47" fmla="*/ 0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9" name="Freeform 67">
                <a:extLst>
                  <a:ext uri="{FF2B5EF4-FFF2-40B4-BE49-F238E27FC236}">
                    <a16:creationId xmlns:a16="http://schemas.microsoft.com/office/drawing/2014/main" id="{4D5CD02F-DAF9-68E9-8F33-024F7A23283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9" y="3913"/>
                <a:ext cx="133" cy="246"/>
              </a:xfrm>
              <a:custGeom>
                <a:avLst/>
                <a:gdLst>
                  <a:gd name="T0" fmla="*/ 0 w 866"/>
                  <a:gd name="T1" fmla="*/ 0 h 768"/>
                  <a:gd name="T2" fmla="*/ 0 w 866"/>
                  <a:gd name="T3" fmla="*/ 0 h 768"/>
                  <a:gd name="T4" fmla="*/ 0 w 866"/>
                  <a:gd name="T5" fmla="*/ 0 h 768"/>
                  <a:gd name="T6" fmla="*/ 0 w 866"/>
                  <a:gd name="T7" fmla="*/ 0 h 768"/>
                  <a:gd name="T8" fmla="*/ 0 w 866"/>
                  <a:gd name="T9" fmla="*/ 0 h 768"/>
                  <a:gd name="T10" fmla="*/ 0 w 866"/>
                  <a:gd name="T11" fmla="*/ 0 h 768"/>
                  <a:gd name="T12" fmla="*/ 0 w 866"/>
                  <a:gd name="T13" fmla="*/ 0 h 768"/>
                  <a:gd name="T14" fmla="*/ 0 w 866"/>
                  <a:gd name="T15" fmla="*/ 0 h 768"/>
                  <a:gd name="T16" fmla="*/ 0 w 866"/>
                  <a:gd name="T17" fmla="*/ 0 h 768"/>
                  <a:gd name="T18" fmla="*/ 0 w 866"/>
                  <a:gd name="T19" fmla="*/ 0 h 768"/>
                  <a:gd name="T20" fmla="*/ 0 w 866"/>
                  <a:gd name="T21" fmla="*/ 0 h 768"/>
                  <a:gd name="T22" fmla="*/ 0 w 866"/>
                  <a:gd name="T23" fmla="*/ 0 h 768"/>
                  <a:gd name="T24" fmla="*/ 0 w 866"/>
                  <a:gd name="T25" fmla="*/ 0 h 768"/>
                  <a:gd name="T26" fmla="*/ 0 w 866"/>
                  <a:gd name="T27" fmla="*/ 0 h 768"/>
                  <a:gd name="T28" fmla="*/ 0 w 866"/>
                  <a:gd name="T29" fmla="*/ 0 h 768"/>
                  <a:gd name="T30" fmla="*/ 0 w 866"/>
                  <a:gd name="T31" fmla="*/ 0 h 768"/>
                  <a:gd name="T32" fmla="*/ 0 w 866"/>
                  <a:gd name="T33" fmla="*/ 0 h 768"/>
                  <a:gd name="T34" fmla="*/ 0 w 866"/>
                  <a:gd name="T35" fmla="*/ 0 h 768"/>
                  <a:gd name="T36" fmla="*/ 0 w 866"/>
                  <a:gd name="T37" fmla="*/ 0 h 768"/>
                  <a:gd name="T38" fmla="*/ 0 w 866"/>
                  <a:gd name="T39" fmla="*/ 0 h 768"/>
                  <a:gd name="T40" fmla="*/ 0 w 866"/>
                  <a:gd name="T41" fmla="*/ 0 h 768"/>
                  <a:gd name="T42" fmla="*/ 0 w 866"/>
                  <a:gd name="T43" fmla="*/ 0 h 768"/>
                  <a:gd name="T44" fmla="*/ 0 w 866"/>
                  <a:gd name="T45" fmla="*/ 0 h 768"/>
                  <a:gd name="T46" fmla="*/ 0 w 866"/>
                  <a:gd name="T47" fmla="*/ 0 h 768"/>
                  <a:gd name="T48" fmla="*/ 0 w 866"/>
                  <a:gd name="T49" fmla="*/ 0 h 768"/>
                  <a:gd name="T50" fmla="*/ 0 w 866"/>
                  <a:gd name="T51" fmla="*/ 0 h 768"/>
                  <a:gd name="T52" fmla="*/ 0 w 866"/>
                  <a:gd name="T53" fmla="*/ 0 h 768"/>
                  <a:gd name="T54" fmla="*/ 0 w 866"/>
                  <a:gd name="T55" fmla="*/ 0 h 768"/>
                  <a:gd name="T56" fmla="*/ 0 w 866"/>
                  <a:gd name="T57" fmla="*/ 0 h 768"/>
                  <a:gd name="T58" fmla="*/ 0 w 866"/>
                  <a:gd name="T59" fmla="*/ 0 h 768"/>
                  <a:gd name="T60" fmla="*/ 0 w 866"/>
                  <a:gd name="T61" fmla="*/ 0 h 768"/>
                  <a:gd name="T62" fmla="*/ 0 w 866"/>
                  <a:gd name="T63" fmla="*/ 0 h 768"/>
                  <a:gd name="T64" fmla="*/ 0 w 866"/>
                  <a:gd name="T65" fmla="*/ 0 h 768"/>
                  <a:gd name="T66" fmla="*/ 0 w 866"/>
                  <a:gd name="T67" fmla="*/ 0 h 768"/>
                  <a:gd name="T68" fmla="*/ 0 w 866"/>
                  <a:gd name="T69" fmla="*/ 0 h 768"/>
                  <a:gd name="T70" fmla="*/ 0 w 866"/>
                  <a:gd name="T71" fmla="*/ 0 h 768"/>
                  <a:gd name="T72" fmla="*/ 0 w 866"/>
                  <a:gd name="T73" fmla="*/ 0 h 768"/>
                  <a:gd name="T74" fmla="*/ 0 w 866"/>
                  <a:gd name="T75" fmla="*/ 0 h 768"/>
                  <a:gd name="T76" fmla="*/ 0 w 866"/>
                  <a:gd name="T77" fmla="*/ 0 h 768"/>
                  <a:gd name="T78" fmla="*/ 0 w 866"/>
                  <a:gd name="T79" fmla="*/ 0 h 768"/>
                  <a:gd name="T80" fmla="*/ 0 w 866"/>
                  <a:gd name="T81" fmla="*/ 0 h 768"/>
                  <a:gd name="T82" fmla="*/ 0 w 866"/>
                  <a:gd name="T83" fmla="*/ 0 h 768"/>
                  <a:gd name="T84" fmla="*/ 0 w 866"/>
                  <a:gd name="T85" fmla="*/ 0 h 768"/>
                  <a:gd name="T86" fmla="*/ 0 w 866"/>
                  <a:gd name="T87" fmla="*/ 0 h 768"/>
                  <a:gd name="T88" fmla="*/ 0 w 866"/>
                  <a:gd name="T89" fmla="*/ 0 h 768"/>
                  <a:gd name="T90" fmla="*/ 0 w 866"/>
                  <a:gd name="T91" fmla="*/ 0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0" name="Freeform 68">
                <a:extLst>
                  <a:ext uri="{FF2B5EF4-FFF2-40B4-BE49-F238E27FC236}">
                    <a16:creationId xmlns:a16="http://schemas.microsoft.com/office/drawing/2014/main" id="{DED0BFA7-0222-2809-1BC0-B176226F08B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1" name="Freeform 69">
                <a:extLst>
                  <a:ext uri="{FF2B5EF4-FFF2-40B4-BE49-F238E27FC236}">
                    <a16:creationId xmlns:a16="http://schemas.microsoft.com/office/drawing/2014/main" id="{9F641590-F00F-643A-E17B-2326BEAE0B1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2" name="Freeform 70">
                <a:extLst>
                  <a:ext uri="{FF2B5EF4-FFF2-40B4-BE49-F238E27FC236}">
                    <a16:creationId xmlns:a16="http://schemas.microsoft.com/office/drawing/2014/main" id="{35E5118E-71BE-278C-CFF0-17B56D8EFC3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3" name="Freeform 71">
                <a:extLst>
                  <a:ext uri="{FF2B5EF4-FFF2-40B4-BE49-F238E27FC236}">
                    <a16:creationId xmlns:a16="http://schemas.microsoft.com/office/drawing/2014/main" id="{346B459B-9A31-AA44-8A51-DE04CD53005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4" name="Freeform 72">
                <a:extLst>
                  <a:ext uri="{FF2B5EF4-FFF2-40B4-BE49-F238E27FC236}">
                    <a16:creationId xmlns:a16="http://schemas.microsoft.com/office/drawing/2014/main" id="{4012DC15-E30B-1313-0960-465337A1793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5" y="4041"/>
                <a:ext cx="3" cy="24"/>
              </a:xfrm>
              <a:custGeom>
                <a:avLst/>
                <a:gdLst>
                  <a:gd name="T0" fmla="*/ 0 w 15"/>
                  <a:gd name="T1" fmla="*/ 0 h 73"/>
                  <a:gd name="T2" fmla="*/ 0 w 15"/>
                  <a:gd name="T3" fmla="*/ 0 h 73"/>
                  <a:gd name="T4" fmla="*/ 0 w 15"/>
                  <a:gd name="T5" fmla="*/ 0 h 73"/>
                  <a:gd name="T6" fmla="*/ 0 w 15"/>
                  <a:gd name="T7" fmla="*/ 0 h 73"/>
                  <a:gd name="T8" fmla="*/ 0 w 15"/>
                  <a:gd name="T9" fmla="*/ 0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5" name="Freeform 73">
                <a:extLst>
                  <a:ext uri="{FF2B5EF4-FFF2-40B4-BE49-F238E27FC236}">
                    <a16:creationId xmlns:a16="http://schemas.microsoft.com/office/drawing/2014/main" id="{D4B1692F-30F3-064C-62C7-69CE23E699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2" y="4149"/>
                <a:ext cx="28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6" name="Freeform 74">
                <a:extLst>
                  <a:ext uri="{FF2B5EF4-FFF2-40B4-BE49-F238E27FC236}">
                    <a16:creationId xmlns:a16="http://schemas.microsoft.com/office/drawing/2014/main" id="{90326DE9-7B3F-49CC-1341-2CA76FB59AB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2" y="4149"/>
                <a:ext cx="28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w 175"/>
                  <a:gd name="T43" fmla="*/ 0 h 87"/>
                  <a:gd name="T44" fmla="*/ 0 w 175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7" name="Freeform 75">
                <a:extLst>
                  <a:ext uri="{FF2B5EF4-FFF2-40B4-BE49-F238E27FC236}">
                    <a16:creationId xmlns:a16="http://schemas.microsoft.com/office/drawing/2014/main" id="{840C6881-ED3E-3019-4594-E87B7E0B6EC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8" y="423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8" name="Freeform 76">
                <a:extLst>
                  <a:ext uri="{FF2B5EF4-FFF2-40B4-BE49-F238E27FC236}">
                    <a16:creationId xmlns:a16="http://schemas.microsoft.com/office/drawing/2014/main" id="{BECD4756-268A-02CF-2F62-252FFE1F951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9" name="Freeform 77">
                <a:extLst>
                  <a:ext uri="{FF2B5EF4-FFF2-40B4-BE49-F238E27FC236}">
                    <a16:creationId xmlns:a16="http://schemas.microsoft.com/office/drawing/2014/main" id="{2EC4CCE6-AFBA-C251-0064-6C35E2CBF0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0" name="Freeform 78">
                <a:extLst>
                  <a:ext uri="{FF2B5EF4-FFF2-40B4-BE49-F238E27FC236}">
                    <a16:creationId xmlns:a16="http://schemas.microsoft.com/office/drawing/2014/main" id="{44D9B7B4-C63B-1105-8FEC-045BA6F3569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4" y="4079"/>
                <a:ext cx="7" cy="9"/>
              </a:xfrm>
              <a:custGeom>
                <a:avLst/>
                <a:gdLst>
                  <a:gd name="T0" fmla="*/ 0 w 48"/>
                  <a:gd name="T1" fmla="*/ 0 h 28"/>
                  <a:gd name="T2" fmla="*/ 0 w 48"/>
                  <a:gd name="T3" fmla="*/ 0 h 28"/>
                  <a:gd name="T4" fmla="*/ 0 w 48"/>
                  <a:gd name="T5" fmla="*/ 0 h 28"/>
                  <a:gd name="T6" fmla="*/ 0 w 48"/>
                  <a:gd name="T7" fmla="*/ 0 h 28"/>
                  <a:gd name="T8" fmla="*/ 0 w 48"/>
                  <a:gd name="T9" fmla="*/ 0 h 28"/>
                  <a:gd name="T10" fmla="*/ 0 w 48"/>
                  <a:gd name="T11" fmla="*/ 0 h 28"/>
                  <a:gd name="T12" fmla="*/ 0 w 48"/>
                  <a:gd name="T13" fmla="*/ 0 h 28"/>
                  <a:gd name="T14" fmla="*/ 0 w 48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1" name="Freeform 79">
                <a:extLst>
                  <a:ext uri="{FF2B5EF4-FFF2-40B4-BE49-F238E27FC236}">
                    <a16:creationId xmlns:a16="http://schemas.microsoft.com/office/drawing/2014/main" id="{D52B2BE2-B1B5-E921-BC19-6884109F6FF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30" y="3880"/>
                <a:ext cx="133" cy="599"/>
              </a:xfrm>
              <a:custGeom>
                <a:avLst/>
                <a:gdLst>
                  <a:gd name="T0" fmla="*/ 0 w 866"/>
                  <a:gd name="T1" fmla="*/ 0 h 1897"/>
                  <a:gd name="T2" fmla="*/ 0 w 866"/>
                  <a:gd name="T3" fmla="*/ 0 h 1897"/>
                  <a:gd name="T4" fmla="*/ 0 w 866"/>
                  <a:gd name="T5" fmla="*/ 0 h 1897"/>
                  <a:gd name="T6" fmla="*/ 0 w 866"/>
                  <a:gd name="T7" fmla="*/ 0 h 1897"/>
                  <a:gd name="T8" fmla="*/ 0 w 866"/>
                  <a:gd name="T9" fmla="*/ 0 h 1897"/>
                  <a:gd name="T10" fmla="*/ 0 w 866"/>
                  <a:gd name="T11" fmla="*/ 0 h 1897"/>
                  <a:gd name="T12" fmla="*/ 0 w 866"/>
                  <a:gd name="T13" fmla="*/ 0 h 1897"/>
                  <a:gd name="T14" fmla="*/ 0 w 866"/>
                  <a:gd name="T15" fmla="*/ 0 h 1897"/>
                  <a:gd name="T16" fmla="*/ 0 w 866"/>
                  <a:gd name="T17" fmla="*/ 0 h 1897"/>
                  <a:gd name="T18" fmla="*/ 0 w 866"/>
                  <a:gd name="T19" fmla="*/ 0 h 1897"/>
                  <a:gd name="T20" fmla="*/ 0 w 866"/>
                  <a:gd name="T21" fmla="*/ 0 h 1897"/>
                  <a:gd name="T22" fmla="*/ 0 w 866"/>
                  <a:gd name="T23" fmla="*/ 0 h 1897"/>
                  <a:gd name="T24" fmla="*/ 0 w 866"/>
                  <a:gd name="T25" fmla="*/ 0 h 1897"/>
                  <a:gd name="T26" fmla="*/ 0 w 866"/>
                  <a:gd name="T27" fmla="*/ 0 h 1897"/>
                  <a:gd name="T28" fmla="*/ 0 w 866"/>
                  <a:gd name="T29" fmla="*/ 0 h 1897"/>
                  <a:gd name="T30" fmla="*/ 0 w 866"/>
                  <a:gd name="T31" fmla="*/ 0 h 1897"/>
                  <a:gd name="T32" fmla="*/ 0 w 866"/>
                  <a:gd name="T33" fmla="*/ 0 h 1897"/>
                  <a:gd name="T34" fmla="*/ 0 w 866"/>
                  <a:gd name="T35" fmla="*/ 0 h 1897"/>
                  <a:gd name="T36" fmla="*/ 0 w 866"/>
                  <a:gd name="T37" fmla="*/ 0 h 1897"/>
                  <a:gd name="T38" fmla="*/ 0 w 866"/>
                  <a:gd name="T39" fmla="*/ 0 h 1897"/>
                  <a:gd name="T40" fmla="*/ 0 w 866"/>
                  <a:gd name="T41" fmla="*/ 0 h 1897"/>
                  <a:gd name="T42" fmla="*/ 0 w 866"/>
                  <a:gd name="T43" fmla="*/ 0 h 1897"/>
                  <a:gd name="T44" fmla="*/ 0 w 866"/>
                  <a:gd name="T45" fmla="*/ 0 h 1897"/>
                  <a:gd name="T46" fmla="*/ 0 w 866"/>
                  <a:gd name="T47" fmla="*/ 0 h 1897"/>
                  <a:gd name="T48" fmla="*/ 0 w 866"/>
                  <a:gd name="T49" fmla="*/ 0 h 1897"/>
                  <a:gd name="T50" fmla="*/ 0 w 866"/>
                  <a:gd name="T51" fmla="*/ 0 h 1897"/>
                  <a:gd name="T52" fmla="*/ 0 w 866"/>
                  <a:gd name="T53" fmla="*/ 0 h 1897"/>
                  <a:gd name="T54" fmla="*/ 0 w 866"/>
                  <a:gd name="T55" fmla="*/ 0 h 1897"/>
                  <a:gd name="T56" fmla="*/ 0 w 866"/>
                  <a:gd name="T57" fmla="*/ 0 h 1897"/>
                  <a:gd name="T58" fmla="*/ 0 w 866"/>
                  <a:gd name="T59" fmla="*/ 0 h 1897"/>
                  <a:gd name="T60" fmla="*/ 0 w 866"/>
                  <a:gd name="T61" fmla="*/ 0 h 1897"/>
                  <a:gd name="T62" fmla="*/ 0 w 866"/>
                  <a:gd name="T63" fmla="*/ 0 h 1897"/>
                  <a:gd name="T64" fmla="*/ 0 w 866"/>
                  <a:gd name="T65" fmla="*/ 0 h 1897"/>
                  <a:gd name="T66" fmla="*/ 0 w 866"/>
                  <a:gd name="T67" fmla="*/ 0 h 1897"/>
                  <a:gd name="T68" fmla="*/ 0 w 866"/>
                  <a:gd name="T69" fmla="*/ 0 h 1897"/>
                  <a:gd name="T70" fmla="*/ 0 w 866"/>
                  <a:gd name="T71" fmla="*/ 0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2" name="Freeform 80">
                <a:extLst>
                  <a:ext uri="{FF2B5EF4-FFF2-40B4-BE49-F238E27FC236}">
                    <a16:creationId xmlns:a16="http://schemas.microsoft.com/office/drawing/2014/main" id="{1C240E89-329F-367C-8B35-4EA34BCCC24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30" y="3841"/>
                <a:ext cx="164" cy="631"/>
              </a:xfrm>
              <a:custGeom>
                <a:avLst/>
                <a:gdLst>
                  <a:gd name="T0" fmla="*/ 0 w 1073"/>
                  <a:gd name="T1" fmla="*/ 0 h 1984"/>
                  <a:gd name="T2" fmla="*/ 0 w 1073"/>
                  <a:gd name="T3" fmla="*/ 0 h 1984"/>
                  <a:gd name="T4" fmla="*/ 0 w 1073"/>
                  <a:gd name="T5" fmla="*/ 0 h 1984"/>
                  <a:gd name="T6" fmla="*/ 0 w 1073"/>
                  <a:gd name="T7" fmla="*/ 0 h 1984"/>
                  <a:gd name="T8" fmla="*/ 0 w 1073"/>
                  <a:gd name="T9" fmla="*/ 0 h 1984"/>
                  <a:gd name="T10" fmla="*/ 0 w 1073"/>
                  <a:gd name="T11" fmla="*/ 0 h 1984"/>
                  <a:gd name="T12" fmla="*/ 0 w 1073"/>
                  <a:gd name="T13" fmla="*/ 0 h 1984"/>
                  <a:gd name="T14" fmla="*/ 0 w 1073"/>
                  <a:gd name="T15" fmla="*/ 0 h 1984"/>
                  <a:gd name="T16" fmla="*/ 0 w 1073"/>
                  <a:gd name="T17" fmla="*/ 0 h 1984"/>
                  <a:gd name="T18" fmla="*/ 0 w 1073"/>
                  <a:gd name="T19" fmla="*/ 0 h 1984"/>
                  <a:gd name="T20" fmla="*/ 0 w 1073"/>
                  <a:gd name="T21" fmla="*/ 0 h 1984"/>
                  <a:gd name="T22" fmla="*/ 0 w 1073"/>
                  <a:gd name="T23" fmla="*/ 0 h 1984"/>
                  <a:gd name="T24" fmla="*/ 0 w 1073"/>
                  <a:gd name="T25" fmla="*/ 0 h 1984"/>
                  <a:gd name="T26" fmla="*/ 0 w 1073"/>
                  <a:gd name="T27" fmla="*/ 0 h 1984"/>
                  <a:gd name="T28" fmla="*/ 0 w 1073"/>
                  <a:gd name="T29" fmla="*/ 0 h 1984"/>
                  <a:gd name="T30" fmla="*/ 0 w 1073"/>
                  <a:gd name="T31" fmla="*/ 0 h 1984"/>
                  <a:gd name="T32" fmla="*/ 0 w 1073"/>
                  <a:gd name="T33" fmla="*/ 0 h 1984"/>
                  <a:gd name="T34" fmla="*/ 0 w 1073"/>
                  <a:gd name="T35" fmla="*/ 0 h 1984"/>
                  <a:gd name="T36" fmla="*/ 0 w 1073"/>
                  <a:gd name="T37" fmla="*/ 0 h 1984"/>
                  <a:gd name="T38" fmla="*/ 0 w 1073"/>
                  <a:gd name="T39" fmla="*/ 0 h 1984"/>
                  <a:gd name="T40" fmla="*/ 0 w 1073"/>
                  <a:gd name="T41" fmla="*/ 0 h 1984"/>
                  <a:gd name="T42" fmla="*/ 0 w 1073"/>
                  <a:gd name="T43" fmla="*/ 0 h 1984"/>
                  <a:gd name="T44" fmla="*/ 0 w 1073"/>
                  <a:gd name="T45" fmla="*/ 0 h 1984"/>
                  <a:gd name="T46" fmla="*/ 0 w 1073"/>
                  <a:gd name="T47" fmla="*/ 0 h 1984"/>
                  <a:gd name="T48" fmla="*/ 0 w 1073"/>
                  <a:gd name="T49" fmla="*/ 0 h 1984"/>
                  <a:gd name="T50" fmla="*/ 0 w 1073"/>
                  <a:gd name="T51" fmla="*/ 0 h 1984"/>
                  <a:gd name="T52" fmla="*/ 0 w 1073"/>
                  <a:gd name="T53" fmla="*/ 0 h 1984"/>
                  <a:gd name="T54" fmla="*/ 0 w 1073"/>
                  <a:gd name="T55" fmla="*/ 0 h 1984"/>
                  <a:gd name="T56" fmla="*/ 0 w 1073"/>
                  <a:gd name="T57" fmla="*/ 0 h 1984"/>
                  <a:gd name="T58" fmla="*/ 0 w 1073"/>
                  <a:gd name="T59" fmla="*/ 0 h 1984"/>
                  <a:gd name="T60" fmla="*/ 0 w 1073"/>
                  <a:gd name="T61" fmla="*/ 0 h 1984"/>
                  <a:gd name="T62" fmla="*/ 0 w 1073"/>
                  <a:gd name="T63" fmla="*/ 0 h 1984"/>
                  <a:gd name="T64" fmla="*/ 0 w 1073"/>
                  <a:gd name="T65" fmla="*/ 0 h 1984"/>
                  <a:gd name="T66" fmla="*/ 0 w 1073"/>
                  <a:gd name="T67" fmla="*/ 0 h 1984"/>
                  <a:gd name="T68" fmla="*/ 0 w 1073"/>
                  <a:gd name="T69" fmla="*/ 0 h 1984"/>
                  <a:gd name="T70" fmla="*/ 0 w 1073"/>
                  <a:gd name="T71" fmla="*/ 0 h 1984"/>
                  <a:gd name="T72" fmla="*/ 0 w 1073"/>
                  <a:gd name="T73" fmla="*/ 0 h 1984"/>
                  <a:gd name="T74" fmla="*/ 0 w 1073"/>
                  <a:gd name="T75" fmla="*/ 0 h 1984"/>
                  <a:gd name="T76" fmla="*/ 0 w 1073"/>
                  <a:gd name="T77" fmla="*/ 0 h 1984"/>
                  <a:gd name="T78" fmla="*/ 0 w 1073"/>
                  <a:gd name="T79" fmla="*/ 0 h 1984"/>
                  <a:gd name="T80" fmla="*/ 0 w 1073"/>
                  <a:gd name="T81" fmla="*/ 0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3" name="Freeform 81">
                <a:extLst>
                  <a:ext uri="{FF2B5EF4-FFF2-40B4-BE49-F238E27FC236}">
                    <a16:creationId xmlns:a16="http://schemas.microsoft.com/office/drawing/2014/main" id="{970C8314-D2BC-6125-1E43-3078CF0B61F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15" y="4034"/>
                <a:ext cx="10" cy="18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w 64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4" name="Freeform 82">
                <a:extLst>
                  <a:ext uri="{FF2B5EF4-FFF2-40B4-BE49-F238E27FC236}">
                    <a16:creationId xmlns:a16="http://schemas.microsoft.com/office/drawing/2014/main" id="{1092C644-5377-4CDD-38A6-9E729E2055E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43" y="3971"/>
                <a:ext cx="49" cy="96"/>
              </a:xfrm>
              <a:custGeom>
                <a:avLst/>
                <a:gdLst>
                  <a:gd name="T0" fmla="*/ 0 w 320"/>
                  <a:gd name="T1" fmla="*/ 0 h 304"/>
                  <a:gd name="T2" fmla="*/ 0 w 320"/>
                  <a:gd name="T3" fmla="*/ 0 h 304"/>
                  <a:gd name="T4" fmla="*/ 0 w 320"/>
                  <a:gd name="T5" fmla="*/ 0 h 304"/>
                  <a:gd name="T6" fmla="*/ 0 w 320"/>
                  <a:gd name="T7" fmla="*/ 0 h 304"/>
                  <a:gd name="T8" fmla="*/ 0 w 320"/>
                  <a:gd name="T9" fmla="*/ 0 h 304"/>
                  <a:gd name="T10" fmla="*/ 0 w 320"/>
                  <a:gd name="T11" fmla="*/ 0 h 304"/>
                  <a:gd name="T12" fmla="*/ 0 w 320"/>
                  <a:gd name="T13" fmla="*/ 0 h 304"/>
                  <a:gd name="T14" fmla="*/ 0 w 320"/>
                  <a:gd name="T15" fmla="*/ 0 h 304"/>
                  <a:gd name="T16" fmla="*/ 0 w 320"/>
                  <a:gd name="T17" fmla="*/ 0 h 304"/>
                  <a:gd name="T18" fmla="*/ 0 w 320"/>
                  <a:gd name="T19" fmla="*/ 0 h 304"/>
                  <a:gd name="T20" fmla="*/ 0 w 320"/>
                  <a:gd name="T21" fmla="*/ 0 h 304"/>
                  <a:gd name="T22" fmla="*/ 0 w 320"/>
                  <a:gd name="T23" fmla="*/ 0 h 304"/>
                  <a:gd name="T24" fmla="*/ 0 w 320"/>
                  <a:gd name="T25" fmla="*/ 0 h 304"/>
                  <a:gd name="T26" fmla="*/ 0 w 320"/>
                  <a:gd name="T27" fmla="*/ 0 h 304"/>
                  <a:gd name="T28" fmla="*/ 0 w 320"/>
                  <a:gd name="T29" fmla="*/ 0 h 304"/>
                  <a:gd name="T30" fmla="*/ 0 w 320"/>
                  <a:gd name="T31" fmla="*/ 0 h 304"/>
                  <a:gd name="T32" fmla="*/ 0 w 320"/>
                  <a:gd name="T33" fmla="*/ 0 h 304"/>
                  <a:gd name="T34" fmla="*/ 0 w 320"/>
                  <a:gd name="T35" fmla="*/ 0 h 304"/>
                  <a:gd name="T36" fmla="*/ 0 w 320"/>
                  <a:gd name="T37" fmla="*/ 0 h 304"/>
                  <a:gd name="T38" fmla="*/ 0 w 320"/>
                  <a:gd name="T39" fmla="*/ 0 h 304"/>
                  <a:gd name="T40" fmla="*/ 0 w 320"/>
                  <a:gd name="T41" fmla="*/ 0 h 304"/>
                  <a:gd name="T42" fmla="*/ 0 w 320"/>
                  <a:gd name="T43" fmla="*/ 0 h 304"/>
                  <a:gd name="T44" fmla="*/ 0 w 320"/>
                  <a:gd name="T45" fmla="*/ 0 h 304"/>
                  <a:gd name="T46" fmla="*/ 0 w 320"/>
                  <a:gd name="T47" fmla="*/ 0 h 304"/>
                  <a:gd name="T48" fmla="*/ 0 w 320"/>
                  <a:gd name="T49" fmla="*/ 0 h 304"/>
                  <a:gd name="T50" fmla="*/ 0 w 320"/>
                  <a:gd name="T51" fmla="*/ 0 h 304"/>
                  <a:gd name="T52" fmla="*/ 0 w 320"/>
                  <a:gd name="T53" fmla="*/ 0 h 304"/>
                  <a:gd name="T54" fmla="*/ 0 w 320"/>
                  <a:gd name="T55" fmla="*/ 0 h 304"/>
                  <a:gd name="T56" fmla="*/ 0 w 320"/>
                  <a:gd name="T57" fmla="*/ 0 h 304"/>
                  <a:gd name="T58" fmla="*/ 0 w 320"/>
                  <a:gd name="T59" fmla="*/ 0 h 304"/>
                  <a:gd name="T60" fmla="*/ 0 w 320"/>
                  <a:gd name="T61" fmla="*/ 0 h 304"/>
                  <a:gd name="T62" fmla="*/ 0 w 320"/>
                  <a:gd name="T63" fmla="*/ 0 h 304"/>
                  <a:gd name="T64" fmla="*/ 0 w 320"/>
                  <a:gd name="T65" fmla="*/ 0 h 304"/>
                  <a:gd name="T66" fmla="*/ 0 w 320"/>
                  <a:gd name="T67" fmla="*/ 0 h 304"/>
                  <a:gd name="T68" fmla="*/ 0 w 320"/>
                  <a:gd name="T69" fmla="*/ 0 h 304"/>
                  <a:gd name="T70" fmla="*/ 0 w 320"/>
                  <a:gd name="T71" fmla="*/ 0 h 304"/>
                  <a:gd name="T72" fmla="*/ 0 w 320"/>
                  <a:gd name="T73" fmla="*/ 0 h 304"/>
                  <a:gd name="T74" fmla="*/ 0 w 320"/>
                  <a:gd name="T75" fmla="*/ 0 h 304"/>
                  <a:gd name="T76" fmla="*/ 0 w 320"/>
                  <a:gd name="T77" fmla="*/ 0 h 304"/>
                  <a:gd name="T78" fmla="*/ 0 w 320"/>
                  <a:gd name="T79" fmla="*/ 0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5" name="Freeform 83">
                <a:extLst>
                  <a:ext uri="{FF2B5EF4-FFF2-40B4-BE49-F238E27FC236}">
                    <a16:creationId xmlns:a16="http://schemas.microsoft.com/office/drawing/2014/main" id="{AFEC2E6C-5A7D-BBAB-4FB2-30CE8F7587D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46" y="4189"/>
                <a:ext cx="23" cy="40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6" name="Freeform 84">
                <a:extLst>
                  <a:ext uri="{FF2B5EF4-FFF2-40B4-BE49-F238E27FC236}">
                    <a16:creationId xmlns:a16="http://schemas.microsoft.com/office/drawing/2014/main" id="{E3FC1F74-B8F1-1504-0928-60C9A3DD7BD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78" y="4095"/>
                <a:ext cx="9" cy="18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7" name="Freeform 85">
                <a:extLst>
                  <a:ext uri="{FF2B5EF4-FFF2-40B4-BE49-F238E27FC236}">
                    <a16:creationId xmlns:a16="http://schemas.microsoft.com/office/drawing/2014/main" id="{3D83AEFF-2BFD-66D5-BC9B-F86FE214EC0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3" y="4193"/>
                <a:ext cx="9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w 65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8" name="Freeform 86">
                <a:extLst>
                  <a:ext uri="{FF2B5EF4-FFF2-40B4-BE49-F238E27FC236}">
                    <a16:creationId xmlns:a16="http://schemas.microsoft.com/office/drawing/2014/main" id="{4790D2C9-2118-6FCA-3EC7-D9D999D6808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72" y="4184"/>
                <a:ext cx="32" cy="33"/>
              </a:xfrm>
              <a:custGeom>
                <a:avLst/>
                <a:gdLst>
                  <a:gd name="T0" fmla="*/ 0 w 207"/>
                  <a:gd name="T1" fmla="*/ 0 h 102"/>
                  <a:gd name="T2" fmla="*/ 0 w 207"/>
                  <a:gd name="T3" fmla="*/ 0 h 102"/>
                  <a:gd name="T4" fmla="*/ 0 w 207"/>
                  <a:gd name="T5" fmla="*/ 0 h 102"/>
                  <a:gd name="T6" fmla="*/ 0 w 207"/>
                  <a:gd name="T7" fmla="*/ 0 h 102"/>
                  <a:gd name="T8" fmla="*/ 0 w 207"/>
                  <a:gd name="T9" fmla="*/ 0 h 102"/>
                  <a:gd name="T10" fmla="*/ 0 w 207"/>
                  <a:gd name="T11" fmla="*/ 0 h 102"/>
                  <a:gd name="T12" fmla="*/ 0 w 207"/>
                  <a:gd name="T13" fmla="*/ 0 h 102"/>
                  <a:gd name="T14" fmla="*/ 0 w 207"/>
                  <a:gd name="T15" fmla="*/ 0 h 102"/>
                  <a:gd name="T16" fmla="*/ 0 w 207"/>
                  <a:gd name="T17" fmla="*/ 0 h 102"/>
                  <a:gd name="T18" fmla="*/ 0 w 207"/>
                  <a:gd name="T19" fmla="*/ 0 h 102"/>
                  <a:gd name="T20" fmla="*/ 0 w 207"/>
                  <a:gd name="T21" fmla="*/ 0 h 102"/>
                  <a:gd name="T22" fmla="*/ 0 w 207"/>
                  <a:gd name="T23" fmla="*/ 0 h 102"/>
                  <a:gd name="T24" fmla="*/ 0 w 207"/>
                  <a:gd name="T25" fmla="*/ 0 h 102"/>
                  <a:gd name="T26" fmla="*/ 0 w 207"/>
                  <a:gd name="T27" fmla="*/ 0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9" name="Freeform 87">
                <a:extLst>
                  <a:ext uri="{FF2B5EF4-FFF2-40B4-BE49-F238E27FC236}">
                    <a16:creationId xmlns:a16="http://schemas.microsoft.com/office/drawing/2014/main" id="{E13F529A-C6B2-62BF-398F-9BFE1489250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09" y="4191"/>
                <a:ext cx="9" cy="23"/>
              </a:xfrm>
              <a:custGeom>
                <a:avLst/>
                <a:gdLst>
                  <a:gd name="T0" fmla="*/ 0 w 81"/>
                  <a:gd name="T1" fmla="*/ 0 h 72"/>
                  <a:gd name="T2" fmla="*/ 0 w 81"/>
                  <a:gd name="T3" fmla="*/ 0 h 72"/>
                  <a:gd name="T4" fmla="*/ 0 w 81"/>
                  <a:gd name="T5" fmla="*/ 0 h 72"/>
                  <a:gd name="T6" fmla="*/ 0 w 81"/>
                  <a:gd name="T7" fmla="*/ 0 h 72"/>
                  <a:gd name="T8" fmla="*/ 0 w 81"/>
                  <a:gd name="T9" fmla="*/ 0 h 72"/>
                  <a:gd name="T10" fmla="*/ 0 w 81"/>
                  <a:gd name="T11" fmla="*/ 0 h 72"/>
                  <a:gd name="T12" fmla="*/ 0 w 81"/>
                  <a:gd name="T13" fmla="*/ 0 h 72"/>
                  <a:gd name="T14" fmla="*/ 0 w 81"/>
                  <a:gd name="T15" fmla="*/ 0 h 72"/>
                  <a:gd name="T16" fmla="*/ 0 w 81"/>
                  <a:gd name="T17" fmla="*/ 0 h 72"/>
                  <a:gd name="T18" fmla="*/ 0 w 81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0" name="Freeform 88">
                <a:extLst>
                  <a:ext uri="{FF2B5EF4-FFF2-40B4-BE49-F238E27FC236}">
                    <a16:creationId xmlns:a16="http://schemas.microsoft.com/office/drawing/2014/main" id="{C7F63786-5782-9BAA-708F-66A4EB7308C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22" y="4181"/>
                <a:ext cx="9" cy="22"/>
              </a:xfrm>
              <a:custGeom>
                <a:avLst/>
                <a:gdLst>
                  <a:gd name="T0" fmla="*/ 0 w 48"/>
                  <a:gd name="T1" fmla="*/ 0 h 58"/>
                  <a:gd name="T2" fmla="*/ 0 w 48"/>
                  <a:gd name="T3" fmla="*/ 0 h 58"/>
                  <a:gd name="T4" fmla="*/ 0 w 48"/>
                  <a:gd name="T5" fmla="*/ 0 h 58"/>
                  <a:gd name="T6" fmla="*/ 0 w 48"/>
                  <a:gd name="T7" fmla="*/ 0 h 58"/>
                  <a:gd name="T8" fmla="*/ 0 w 48"/>
                  <a:gd name="T9" fmla="*/ 0 h 58"/>
                  <a:gd name="T10" fmla="*/ 0 w 48"/>
                  <a:gd name="T11" fmla="*/ 0 h 58"/>
                  <a:gd name="T12" fmla="*/ 0 w 48"/>
                  <a:gd name="T13" fmla="*/ 0 h 58"/>
                  <a:gd name="T14" fmla="*/ 0 w 48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1" name="Freeform 89">
                <a:extLst>
                  <a:ext uri="{FF2B5EF4-FFF2-40B4-BE49-F238E27FC236}">
                    <a16:creationId xmlns:a16="http://schemas.microsoft.com/office/drawing/2014/main" id="{AF76D4BF-6750-1613-7E82-4B93EBB0A68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27" y="4198"/>
                <a:ext cx="9" cy="23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0 h 56"/>
                  <a:gd name="T4" fmla="*/ 0 w 48"/>
                  <a:gd name="T5" fmla="*/ 0 h 56"/>
                  <a:gd name="T6" fmla="*/ 0 w 48"/>
                  <a:gd name="T7" fmla="*/ 0 h 56"/>
                  <a:gd name="T8" fmla="*/ 0 w 48"/>
                  <a:gd name="T9" fmla="*/ 0 h 56"/>
                  <a:gd name="T10" fmla="*/ 0 w 48"/>
                  <a:gd name="T11" fmla="*/ 0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2" name="Freeform 90">
                <a:extLst>
                  <a:ext uri="{FF2B5EF4-FFF2-40B4-BE49-F238E27FC236}">
                    <a16:creationId xmlns:a16="http://schemas.microsoft.com/office/drawing/2014/main" id="{63000B93-44F1-C214-5007-E00E516222D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56" y="4186"/>
                <a:ext cx="9" cy="14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w 31"/>
                  <a:gd name="T13" fmla="*/ 0 h 44"/>
                  <a:gd name="T14" fmla="*/ 0 w 31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3" name="Freeform 91">
                <a:extLst>
                  <a:ext uri="{FF2B5EF4-FFF2-40B4-BE49-F238E27FC236}">
                    <a16:creationId xmlns:a16="http://schemas.microsoft.com/office/drawing/2014/main" id="{0BA3797B-8D67-5E9A-F141-4BF9ADB39BD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75" y="4192"/>
                <a:ext cx="7" cy="13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0 w 48"/>
                  <a:gd name="T5" fmla="*/ 0 h 30"/>
                  <a:gd name="T6" fmla="*/ 0 w 48"/>
                  <a:gd name="T7" fmla="*/ 0 h 30"/>
                  <a:gd name="T8" fmla="*/ 0 w 48"/>
                  <a:gd name="T9" fmla="*/ 0 h 30"/>
                  <a:gd name="T10" fmla="*/ 0 w 48"/>
                  <a:gd name="T11" fmla="*/ 0 h 30"/>
                  <a:gd name="T12" fmla="*/ 0 w 48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4" name="Freeform 92">
                <a:extLst>
                  <a:ext uri="{FF2B5EF4-FFF2-40B4-BE49-F238E27FC236}">
                    <a16:creationId xmlns:a16="http://schemas.microsoft.com/office/drawing/2014/main" id="{78D6480B-DE46-503B-87CE-36C9A647B2A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12" y="4222"/>
                <a:ext cx="35" cy="59"/>
              </a:xfrm>
              <a:custGeom>
                <a:avLst/>
                <a:gdLst>
                  <a:gd name="T0" fmla="*/ 0 w 225"/>
                  <a:gd name="T1" fmla="*/ 0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0 h 189"/>
                  <a:gd name="T8" fmla="*/ 0 w 225"/>
                  <a:gd name="T9" fmla="*/ 0 h 189"/>
                  <a:gd name="T10" fmla="*/ 0 w 225"/>
                  <a:gd name="T11" fmla="*/ 0 h 189"/>
                  <a:gd name="T12" fmla="*/ 0 w 225"/>
                  <a:gd name="T13" fmla="*/ 0 h 189"/>
                  <a:gd name="T14" fmla="*/ 0 w 225"/>
                  <a:gd name="T15" fmla="*/ 0 h 189"/>
                  <a:gd name="T16" fmla="*/ 0 w 225"/>
                  <a:gd name="T17" fmla="*/ 0 h 189"/>
                  <a:gd name="T18" fmla="*/ 0 w 225"/>
                  <a:gd name="T19" fmla="*/ 0 h 189"/>
                  <a:gd name="T20" fmla="*/ 0 w 225"/>
                  <a:gd name="T21" fmla="*/ 0 h 189"/>
                  <a:gd name="T22" fmla="*/ 0 w 225"/>
                  <a:gd name="T23" fmla="*/ 0 h 189"/>
                  <a:gd name="T24" fmla="*/ 0 w 225"/>
                  <a:gd name="T25" fmla="*/ 0 h 189"/>
                  <a:gd name="T26" fmla="*/ 0 w 225"/>
                  <a:gd name="T27" fmla="*/ 0 h 189"/>
                  <a:gd name="T28" fmla="*/ 0 w 225"/>
                  <a:gd name="T29" fmla="*/ 0 h 189"/>
                  <a:gd name="T30" fmla="*/ 0 w 225"/>
                  <a:gd name="T31" fmla="*/ 0 h 189"/>
                  <a:gd name="T32" fmla="*/ 0 w 225"/>
                  <a:gd name="T33" fmla="*/ 0 h 189"/>
                  <a:gd name="T34" fmla="*/ 0 w 225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5" name="Freeform 93">
                <a:extLst>
                  <a:ext uri="{FF2B5EF4-FFF2-40B4-BE49-F238E27FC236}">
                    <a16:creationId xmlns:a16="http://schemas.microsoft.com/office/drawing/2014/main" id="{0B5F6CF4-28E3-ABC9-B84B-289D0990A5F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53" y="4220"/>
                <a:ext cx="20" cy="64"/>
              </a:xfrm>
              <a:custGeom>
                <a:avLst/>
                <a:gdLst>
                  <a:gd name="T0" fmla="*/ 0 w 129"/>
                  <a:gd name="T1" fmla="*/ 0 h 202"/>
                  <a:gd name="T2" fmla="*/ 0 w 129"/>
                  <a:gd name="T3" fmla="*/ 0 h 202"/>
                  <a:gd name="T4" fmla="*/ 0 w 129"/>
                  <a:gd name="T5" fmla="*/ 0 h 202"/>
                  <a:gd name="T6" fmla="*/ 0 w 129"/>
                  <a:gd name="T7" fmla="*/ 0 h 202"/>
                  <a:gd name="T8" fmla="*/ 0 w 129"/>
                  <a:gd name="T9" fmla="*/ 0 h 202"/>
                  <a:gd name="T10" fmla="*/ 0 w 129"/>
                  <a:gd name="T11" fmla="*/ 0 h 202"/>
                  <a:gd name="T12" fmla="*/ 0 w 129"/>
                  <a:gd name="T13" fmla="*/ 0 h 202"/>
                  <a:gd name="T14" fmla="*/ 0 w 129"/>
                  <a:gd name="T15" fmla="*/ 0 h 202"/>
                  <a:gd name="T16" fmla="*/ 0 w 129"/>
                  <a:gd name="T17" fmla="*/ 0 h 202"/>
                  <a:gd name="T18" fmla="*/ 0 w 129"/>
                  <a:gd name="T19" fmla="*/ 0 h 202"/>
                  <a:gd name="T20" fmla="*/ 0 w 129"/>
                  <a:gd name="T21" fmla="*/ 0 h 202"/>
                  <a:gd name="T22" fmla="*/ 0 w 129"/>
                  <a:gd name="T23" fmla="*/ 0 h 202"/>
                  <a:gd name="T24" fmla="*/ 0 w 129"/>
                  <a:gd name="T25" fmla="*/ 0 h 202"/>
                  <a:gd name="T26" fmla="*/ 0 w 129"/>
                  <a:gd name="T27" fmla="*/ 0 h 202"/>
                  <a:gd name="T28" fmla="*/ 0 w 129"/>
                  <a:gd name="T29" fmla="*/ 0 h 202"/>
                  <a:gd name="T30" fmla="*/ 0 w 129"/>
                  <a:gd name="T31" fmla="*/ 0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6" name="Freeform 94">
                <a:extLst>
                  <a:ext uri="{FF2B5EF4-FFF2-40B4-BE49-F238E27FC236}">
                    <a16:creationId xmlns:a16="http://schemas.microsoft.com/office/drawing/2014/main" id="{39E66C9D-6F75-C015-9577-53E2C4EFD2F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39" y="4267"/>
                <a:ext cx="9" cy="23"/>
              </a:xfrm>
              <a:custGeom>
                <a:avLst/>
                <a:gdLst>
                  <a:gd name="T0" fmla="*/ 0 w 65"/>
                  <a:gd name="T1" fmla="*/ 0 h 72"/>
                  <a:gd name="T2" fmla="*/ 0 w 65"/>
                  <a:gd name="T3" fmla="*/ 0 h 72"/>
                  <a:gd name="T4" fmla="*/ 0 w 65"/>
                  <a:gd name="T5" fmla="*/ 0 h 72"/>
                  <a:gd name="T6" fmla="*/ 0 w 65"/>
                  <a:gd name="T7" fmla="*/ 0 h 72"/>
                  <a:gd name="T8" fmla="*/ 0 w 65"/>
                  <a:gd name="T9" fmla="*/ 0 h 72"/>
                  <a:gd name="T10" fmla="*/ 0 w 65"/>
                  <a:gd name="T11" fmla="*/ 0 h 72"/>
                  <a:gd name="T12" fmla="*/ 0 w 65"/>
                  <a:gd name="T13" fmla="*/ 0 h 72"/>
                  <a:gd name="T14" fmla="*/ 0 w 65"/>
                  <a:gd name="T15" fmla="*/ 0 h 72"/>
                  <a:gd name="T16" fmla="*/ 0 w 65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" name="Freeform 95">
                <a:extLst>
                  <a:ext uri="{FF2B5EF4-FFF2-40B4-BE49-F238E27FC236}">
                    <a16:creationId xmlns:a16="http://schemas.microsoft.com/office/drawing/2014/main" id="{D92472DC-8DAC-E98D-62BC-359AA71335D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48" y="4208"/>
                <a:ext cx="7" cy="18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0 w 48"/>
                  <a:gd name="T5" fmla="*/ 0 h 57"/>
                  <a:gd name="T6" fmla="*/ 0 w 48"/>
                  <a:gd name="T7" fmla="*/ 0 h 57"/>
                  <a:gd name="T8" fmla="*/ 0 w 48"/>
                  <a:gd name="T9" fmla="*/ 0 h 57"/>
                  <a:gd name="T10" fmla="*/ 0 w 48"/>
                  <a:gd name="T11" fmla="*/ 0 h 57"/>
                  <a:gd name="T12" fmla="*/ 0 w 48"/>
                  <a:gd name="T13" fmla="*/ 0 h 57"/>
                  <a:gd name="T14" fmla="*/ 0 w 48"/>
                  <a:gd name="T15" fmla="*/ 0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8" name="Freeform 96">
                <a:extLst>
                  <a:ext uri="{FF2B5EF4-FFF2-40B4-BE49-F238E27FC236}">
                    <a16:creationId xmlns:a16="http://schemas.microsoft.com/office/drawing/2014/main" id="{F64AEB7B-FE34-18AB-0ED2-824876CA97C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16" y="4202"/>
                <a:ext cx="31" cy="141"/>
              </a:xfrm>
              <a:custGeom>
                <a:avLst/>
                <a:gdLst>
                  <a:gd name="T0" fmla="*/ 0 w 209"/>
                  <a:gd name="T1" fmla="*/ 0 h 449"/>
                  <a:gd name="T2" fmla="*/ 0 w 209"/>
                  <a:gd name="T3" fmla="*/ 0 h 449"/>
                  <a:gd name="T4" fmla="*/ 0 w 209"/>
                  <a:gd name="T5" fmla="*/ 0 h 449"/>
                  <a:gd name="T6" fmla="*/ 0 w 209"/>
                  <a:gd name="T7" fmla="*/ 0 h 449"/>
                  <a:gd name="T8" fmla="*/ 0 w 209"/>
                  <a:gd name="T9" fmla="*/ 0 h 449"/>
                  <a:gd name="T10" fmla="*/ 0 w 209"/>
                  <a:gd name="T11" fmla="*/ 0 h 449"/>
                  <a:gd name="T12" fmla="*/ 0 w 209"/>
                  <a:gd name="T13" fmla="*/ 0 h 449"/>
                  <a:gd name="T14" fmla="*/ 0 w 209"/>
                  <a:gd name="T15" fmla="*/ 0 h 449"/>
                  <a:gd name="T16" fmla="*/ 0 w 209"/>
                  <a:gd name="T17" fmla="*/ 0 h 449"/>
                  <a:gd name="T18" fmla="*/ 0 w 209"/>
                  <a:gd name="T19" fmla="*/ 0 h 449"/>
                  <a:gd name="T20" fmla="*/ 0 w 209"/>
                  <a:gd name="T21" fmla="*/ 0 h 449"/>
                  <a:gd name="T22" fmla="*/ 0 w 209"/>
                  <a:gd name="T23" fmla="*/ 0 h 449"/>
                  <a:gd name="T24" fmla="*/ 0 w 209"/>
                  <a:gd name="T25" fmla="*/ 0 h 449"/>
                  <a:gd name="T26" fmla="*/ 0 w 209"/>
                  <a:gd name="T27" fmla="*/ 0 h 449"/>
                  <a:gd name="T28" fmla="*/ 0 w 209"/>
                  <a:gd name="T29" fmla="*/ 0 h 449"/>
                  <a:gd name="T30" fmla="*/ 0 w 209"/>
                  <a:gd name="T31" fmla="*/ 0 h 449"/>
                  <a:gd name="T32" fmla="*/ 0 w 209"/>
                  <a:gd name="T33" fmla="*/ 0 h 449"/>
                  <a:gd name="T34" fmla="*/ 0 w 209"/>
                  <a:gd name="T35" fmla="*/ 0 h 449"/>
                  <a:gd name="T36" fmla="*/ 0 w 209"/>
                  <a:gd name="T37" fmla="*/ 0 h 449"/>
                  <a:gd name="T38" fmla="*/ 0 w 209"/>
                  <a:gd name="T39" fmla="*/ 0 h 449"/>
                  <a:gd name="T40" fmla="*/ 0 w 209"/>
                  <a:gd name="T41" fmla="*/ 0 h 449"/>
                  <a:gd name="T42" fmla="*/ 0 w 209"/>
                  <a:gd name="T43" fmla="*/ 0 h 449"/>
                  <a:gd name="T44" fmla="*/ 0 w 209"/>
                  <a:gd name="T45" fmla="*/ 0 h 449"/>
                  <a:gd name="T46" fmla="*/ 0 w 209"/>
                  <a:gd name="T47" fmla="*/ 0 h 449"/>
                  <a:gd name="T48" fmla="*/ 0 w 209"/>
                  <a:gd name="T49" fmla="*/ 0 h 449"/>
                  <a:gd name="T50" fmla="*/ 0 w 209"/>
                  <a:gd name="T51" fmla="*/ 0 h 449"/>
                  <a:gd name="T52" fmla="*/ 0 w 209"/>
                  <a:gd name="T53" fmla="*/ 0 h 449"/>
                  <a:gd name="T54" fmla="*/ 0 w 209"/>
                  <a:gd name="T55" fmla="*/ 0 h 449"/>
                  <a:gd name="T56" fmla="*/ 0 w 209"/>
                  <a:gd name="T57" fmla="*/ 0 h 449"/>
                  <a:gd name="T58" fmla="*/ 0 w 209"/>
                  <a:gd name="T59" fmla="*/ 0 h 449"/>
                  <a:gd name="T60" fmla="*/ 0 w 209"/>
                  <a:gd name="T61" fmla="*/ 0 h 449"/>
                  <a:gd name="T62" fmla="*/ 0 w 209"/>
                  <a:gd name="T63" fmla="*/ 0 h 449"/>
                  <a:gd name="T64" fmla="*/ 0 w 209"/>
                  <a:gd name="T65" fmla="*/ 0 h 449"/>
                  <a:gd name="T66" fmla="*/ 0 w 209"/>
                  <a:gd name="T67" fmla="*/ 0 h 449"/>
                  <a:gd name="T68" fmla="*/ 0 w 209"/>
                  <a:gd name="T69" fmla="*/ 0 h 449"/>
                  <a:gd name="T70" fmla="*/ 0 w 209"/>
                  <a:gd name="T71" fmla="*/ 0 h 449"/>
                  <a:gd name="T72" fmla="*/ 0 w 209"/>
                  <a:gd name="T73" fmla="*/ 0 h 449"/>
                  <a:gd name="T74" fmla="*/ 0 w 209"/>
                  <a:gd name="T75" fmla="*/ 0 h 449"/>
                  <a:gd name="T76" fmla="*/ 0 w 209"/>
                  <a:gd name="T77" fmla="*/ 0 h 449"/>
                  <a:gd name="T78" fmla="*/ 0 w 209"/>
                  <a:gd name="T79" fmla="*/ 0 h 449"/>
                  <a:gd name="T80" fmla="*/ 0 w 209"/>
                  <a:gd name="T81" fmla="*/ 0 h 449"/>
                  <a:gd name="T82" fmla="*/ 0 w 209"/>
                  <a:gd name="T83" fmla="*/ 0 h 449"/>
                  <a:gd name="T84" fmla="*/ 0 w 209"/>
                  <a:gd name="T85" fmla="*/ 0 h 449"/>
                  <a:gd name="T86" fmla="*/ 0 w 209"/>
                  <a:gd name="T87" fmla="*/ 0 h 449"/>
                  <a:gd name="T88" fmla="*/ 0 w 209"/>
                  <a:gd name="T89" fmla="*/ 0 h 449"/>
                  <a:gd name="T90" fmla="*/ 0 w 209"/>
                  <a:gd name="T91" fmla="*/ 0 h 449"/>
                  <a:gd name="T92" fmla="*/ 0 w 209"/>
                  <a:gd name="T93" fmla="*/ 0 h 449"/>
                  <a:gd name="T94" fmla="*/ 0 w 209"/>
                  <a:gd name="T95" fmla="*/ 0 h 449"/>
                  <a:gd name="T96" fmla="*/ 0 w 209"/>
                  <a:gd name="T97" fmla="*/ 0 h 449"/>
                  <a:gd name="T98" fmla="*/ 0 w 209"/>
                  <a:gd name="T99" fmla="*/ 0 h 449"/>
                  <a:gd name="T100" fmla="*/ 0 w 209"/>
                  <a:gd name="T101" fmla="*/ 0 h 449"/>
                  <a:gd name="T102" fmla="*/ 0 w 209"/>
                  <a:gd name="T103" fmla="*/ 0 h 449"/>
                  <a:gd name="T104" fmla="*/ 0 w 209"/>
                  <a:gd name="T105" fmla="*/ 0 h 449"/>
                  <a:gd name="T106" fmla="*/ 0 w 209"/>
                  <a:gd name="T107" fmla="*/ 0 h 449"/>
                  <a:gd name="T108" fmla="*/ 0 w 209"/>
                  <a:gd name="T109" fmla="*/ 0 h 449"/>
                  <a:gd name="T110" fmla="*/ 0 w 209"/>
                  <a:gd name="T111" fmla="*/ 0 h 449"/>
                  <a:gd name="T112" fmla="*/ 0 w 209"/>
                  <a:gd name="T113" fmla="*/ 0 h 449"/>
                  <a:gd name="T114" fmla="*/ 0 w 209"/>
                  <a:gd name="T115" fmla="*/ 0 h 449"/>
                  <a:gd name="T116" fmla="*/ 0 w 209"/>
                  <a:gd name="T117" fmla="*/ 0 h 449"/>
                  <a:gd name="T118" fmla="*/ 0 w 209"/>
                  <a:gd name="T119" fmla="*/ 0 h 449"/>
                  <a:gd name="T120" fmla="*/ 0 w 209"/>
                  <a:gd name="T121" fmla="*/ 0 h 449"/>
                  <a:gd name="T122" fmla="*/ 0 w 209"/>
                  <a:gd name="T123" fmla="*/ 0 h 449"/>
                  <a:gd name="T124" fmla="*/ 0 w 209"/>
                  <a:gd name="T125" fmla="*/ 0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9" name="Freeform 97">
                <a:extLst>
                  <a:ext uri="{FF2B5EF4-FFF2-40B4-BE49-F238E27FC236}">
                    <a16:creationId xmlns:a16="http://schemas.microsoft.com/office/drawing/2014/main" id="{EBB78E72-327F-65D4-1CF5-F378078DC89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20" y="4164"/>
                <a:ext cx="32" cy="151"/>
              </a:xfrm>
              <a:custGeom>
                <a:avLst/>
                <a:gdLst>
                  <a:gd name="T0" fmla="*/ 0 w 209"/>
                  <a:gd name="T1" fmla="*/ 0 h 462"/>
                  <a:gd name="T2" fmla="*/ 0 w 209"/>
                  <a:gd name="T3" fmla="*/ 0 h 462"/>
                  <a:gd name="T4" fmla="*/ 0 w 209"/>
                  <a:gd name="T5" fmla="*/ 0 h 462"/>
                  <a:gd name="T6" fmla="*/ 0 w 209"/>
                  <a:gd name="T7" fmla="*/ 0 h 462"/>
                  <a:gd name="T8" fmla="*/ 0 w 209"/>
                  <a:gd name="T9" fmla="*/ 0 h 462"/>
                  <a:gd name="T10" fmla="*/ 0 w 209"/>
                  <a:gd name="T11" fmla="*/ 0 h 462"/>
                  <a:gd name="T12" fmla="*/ 0 w 209"/>
                  <a:gd name="T13" fmla="*/ 0 h 462"/>
                  <a:gd name="T14" fmla="*/ 0 w 209"/>
                  <a:gd name="T15" fmla="*/ 0 h 462"/>
                  <a:gd name="T16" fmla="*/ 0 w 209"/>
                  <a:gd name="T17" fmla="*/ 0 h 462"/>
                  <a:gd name="T18" fmla="*/ 0 w 209"/>
                  <a:gd name="T19" fmla="*/ 0 h 462"/>
                  <a:gd name="T20" fmla="*/ 0 w 209"/>
                  <a:gd name="T21" fmla="*/ 0 h 462"/>
                  <a:gd name="T22" fmla="*/ 0 w 209"/>
                  <a:gd name="T23" fmla="*/ 0 h 462"/>
                  <a:gd name="T24" fmla="*/ 0 w 209"/>
                  <a:gd name="T25" fmla="*/ 0 h 462"/>
                  <a:gd name="T26" fmla="*/ 0 w 209"/>
                  <a:gd name="T27" fmla="*/ 0 h 462"/>
                  <a:gd name="T28" fmla="*/ 0 w 209"/>
                  <a:gd name="T29" fmla="*/ 0 h 462"/>
                  <a:gd name="T30" fmla="*/ 0 w 209"/>
                  <a:gd name="T31" fmla="*/ 0 h 462"/>
                  <a:gd name="T32" fmla="*/ 0 w 209"/>
                  <a:gd name="T33" fmla="*/ 0 h 462"/>
                  <a:gd name="T34" fmla="*/ 0 w 209"/>
                  <a:gd name="T35" fmla="*/ 0 h 462"/>
                  <a:gd name="T36" fmla="*/ 0 w 209"/>
                  <a:gd name="T37" fmla="*/ 0 h 462"/>
                  <a:gd name="T38" fmla="*/ 0 w 209"/>
                  <a:gd name="T39" fmla="*/ 0 h 462"/>
                  <a:gd name="T40" fmla="*/ 0 w 209"/>
                  <a:gd name="T41" fmla="*/ 0 h 462"/>
                  <a:gd name="T42" fmla="*/ 0 w 209"/>
                  <a:gd name="T43" fmla="*/ 0 h 462"/>
                  <a:gd name="T44" fmla="*/ 0 w 209"/>
                  <a:gd name="T45" fmla="*/ 0 h 462"/>
                  <a:gd name="T46" fmla="*/ 0 w 209"/>
                  <a:gd name="T47" fmla="*/ 0 h 462"/>
                  <a:gd name="T48" fmla="*/ 0 w 209"/>
                  <a:gd name="T49" fmla="*/ 0 h 462"/>
                  <a:gd name="T50" fmla="*/ 0 w 209"/>
                  <a:gd name="T51" fmla="*/ 0 h 462"/>
                  <a:gd name="T52" fmla="*/ 0 w 209"/>
                  <a:gd name="T53" fmla="*/ 0 h 462"/>
                  <a:gd name="T54" fmla="*/ 0 w 209"/>
                  <a:gd name="T55" fmla="*/ 0 h 462"/>
                  <a:gd name="T56" fmla="*/ 0 w 209"/>
                  <a:gd name="T57" fmla="*/ 0 h 462"/>
                  <a:gd name="T58" fmla="*/ 0 w 209"/>
                  <a:gd name="T59" fmla="*/ 0 h 462"/>
                  <a:gd name="T60" fmla="*/ 0 w 209"/>
                  <a:gd name="T61" fmla="*/ 0 h 462"/>
                  <a:gd name="T62" fmla="*/ 0 w 209"/>
                  <a:gd name="T63" fmla="*/ 0 h 462"/>
                  <a:gd name="T64" fmla="*/ 0 w 209"/>
                  <a:gd name="T65" fmla="*/ 0 h 462"/>
                  <a:gd name="T66" fmla="*/ 0 w 209"/>
                  <a:gd name="T67" fmla="*/ 0 h 462"/>
                  <a:gd name="T68" fmla="*/ 0 w 209"/>
                  <a:gd name="T69" fmla="*/ 0 h 462"/>
                  <a:gd name="T70" fmla="*/ 0 w 209"/>
                  <a:gd name="T71" fmla="*/ 0 h 462"/>
                  <a:gd name="T72" fmla="*/ 0 w 209"/>
                  <a:gd name="T73" fmla="*/ 0 h 462"/>
                  <a:gd name="T74" fmla="*/ 0 w 209"/>
                  <a:gd name="T75" fmla="*/ 0 h 462"/>
                  <a:gd name="T76" fmla="*/ 0 w 209"/>
                  <a:gd name="T77" fmla="*/ 0 h 462"/>
                  <a:gd name="T78" fmla="*/ 0 w 209"/>
                  <a:gd name="T79" fmla="*/ 0 h 462"/>
                  <a:gd name="T80" fmla="*/ 0 w 209"/>
                  <a:gd name="T81" fmla="*/ 0 h 462"/>
                  <a:gd name="T82" fmla="*/ 0 w 209"/>
                  <a:gd name="T83" fmla="*/ 0 h 462"/>
                  <a:gd name="T84" fmla="*/ 0 w 209"/>
                  <a:gd name="T85" fmla="*/ 0 h 462"/>
                  <a:gd name="T86" fmla="*/ 0 w 209"/>
                  <a:gd name="T87" fmla="*/ 0 h 462"/>
                  <a:gd name="T88" fmla="*/ 0 w 209"/>
                  <a:gd name="T89" fmla="*/ 0 h 462"/>
                  <a:gd name="T90" fmla="*/ 0 w 209"/>
                  <a:gd name="T91" fmla="*/ 0 h 462"/>
                  <a:gd name="T92" fmla="*/ 0 w 209"/>
                  <a:gd name="T93" fmla="*/ 0 h 462"/>
                  <a:gd name="T94" fmla="*/ 0 w 209"/>
                  <a:gd name="T95" fmla="*/ 0 h 462"/>
                  <a:gd name="T96" fmla="*/ 0 w 209"/>
                  <a:gd name="T97" fmla="*/ 0 h 462"/>
                  <a:gd name="T98" fmla="*/ 0 w 209"/>
                  <a:gd name="T99" fmla="*/ 0 h 462"/>
                  <a:gd name="T100" fmla="*/ 0 w 209"/>
                  <a:gd name="T101" fmla="*/ 0 h 462"/>
                  <a:gd name="T102" fmla="*/ 0 w 209"/>
                  <a:gd name="T103" fmla="*/ 0 h 462"/>
                  <a:gd name="T104" fmla="*/ 0 w 209"/>
                  <a:gd name="T105" fmla="*/ 0 h 462"/>
                  <a:gd name="T106" fmla="*/ 0 w 209"/>
                  <a:gd name="T107" fmla="*/ 0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0" name="Freeform 98">
                <a:extLst>
                  <a:ext uri="{FF2B5EF4-FFF2-40B4-BE49-F238E27FC236}">
                    <a16:creationId xmlns:a16="http://schemas.microsoft.com/office/drawing/2014/main" id="{A68D5BE8-6CE0-14E3-F3EA-B72D57D7A67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308" y="4241"/>
                <a:ext cx="15" cy="27"/>
              </a:xfrm>
              <a:custGeom>
                <a:avLst/>
                <a:gdLst>
                  <a:gd name="T0" fmla="*/ 0 w 96"/>
                  <a:gd name="T1" fmla="*/ 0 h 87"/>
                  <a:gd name="T2" fmla="*/ 0 w 96"/>
                  <a:gd name="T3" fmla="*/ 0 h 87"/>
                  <a:gd name="T4" fmla="*/ 0 w 96"/>
                  <a:gd name="T5" fmla="*/ 0 h 87"/>
                  <a:gd name="T6" fmla="*/ 0 w 96"/>
                  <a:gd name="T7" fmla="*/ 0 h 87"/>
                  <a:gd name="T8" fmla="*/ 0 w 96"/>
                  <a:gd name="T9" fmla="*/ 0 h 87"/>
                  <a:gd name="T10" fmla="*/ 0 w 96"/>
                  <a:gd name="T11" fmla="*/ 0 h 87"/>
                  <a:gd name="T12" fmla="*/ 0 w 96"/>
                  <a:gd name="T13" fmla="*/ 0 h 87"/>
                  <a:gd name="T14" fmla="*/ 0 w 96"/>
                  <a:gd name="T15" fmla="*/ 0 h 87"/>
                  <a:gd name="T16" fmla="*/ 0 w 96"/>
                  <a:gd name="T17" fmla="*/ 0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1" name="Freeform 99">
                <a:extLst>
                  <a:ext uri="{FF2B5EF4-FFF2-40B4-BE49-F238E27FC236}">
                    <a16:creationId xmlns:a16="http://schemas.microsoft.com/office/drawing/2014/main" id="{AEE2117B-7ABC-1C86-1075-3C61805341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328" y="4256"/>
                <a:ext cx="28" cy="5"/>
              </a:xfrm>
              <a:custGeom>
                <a:avLst/>
                <a:gdLst>
                  <a:gd name="T0" fmla="*/ 0 w 177"/>
                  <a:gd name="T1" fmla="*/ 0 h 15"/>
                  <a:gd name="T2" fmla="*/ 0 w 177"/>
                  <a:gd name="T3" fmla="*/ 0 h 15"/>
                  <a:gd name="T4" fmla="*/ 0 w 177"/>
                  <a:gd name="T5" fmla="*/ 0 h 15"/>
                  <a:gd name="T6" fmla="*/ 0 w 177"/>
                  <a:gd name="T7" fmla="*/ 0 h 15"/>
                  <a:gd name="T8" fmla="*/ 0 w 177"/>
                  <a:gd name="T9" fmla="*/ 0 h 15"/>
                  <a:gd name="T10" fmla="*/ 0 w 177"/>
                  <a:gd name="T11" fmla="*/ 0 h 15"/>
                  <a:gd name="T12" fmla="*/ 0 w 17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2" name="Freeform 100">
                <a:extLst>
                  <a:ext uri="{FF2B5EF4-FFF2-40B4-BE49-F238E27FC236}">
                    <a16:creationId xmlns:a16="http://schemas.microsoft.com/office/drawing/2014/main" id="{A3E20653-F9F5-24B0-20E4-DEB805EEF9D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345" y="4242"/>
                <a:ext cx="44" cy="24"/>
              </a:xfrm>
              <a:custGeom>
                <a:avLst/>
                <a:gdLst>
                  <a:gd name="T0" fmla="*/ 0 w 288"/>
                  <a:gd name="T1" fmla="*/ 0 h 72"/>
                  <a:gd name="T2" fmla="*/ 0 w 288"/>
                  <a:gd name="T3" fmla="*/ 0 h 72"/>
                  <a:gd name="T4" fmla="*/ 0 w 288"/>
                  <a:gd name="T5" fmla="*/ 0 h 72"/>
                  <a:gd name="T6" fmla="*/ 0 w 288"/>
                  <a:gd name="T7" fmla="*/ 0 h 72"/>
                  <a:gd name="T8" fmla="*/ 0 w 288"/>
                  <a:gd name="T9" fmla="*/ 0 h 72"/>
                  <a:gd name="T10" fmla="*/ 0 w 288"/>
                  <a:gd name="T11" fmla="*/ 0 h 72"/>
                  <a:gd name="T12" fmla="*/ 0 w 288"/>
                  <a:gd name="T13" fmla="*/ 0 h 72"/>
                  <a:gd name="T14" fmla="*/ 0 w 288"/>
                  <a:gd name="T15" fmla="*/ 0 h 72"/>
                  <a:gd name="T16" fmla="*/ 0 w 288"/>
                  <a:gd name="T17" fmla="*/ 0 h 72"/>
                  <a:gd name="T18" fmla="*/ 0 w 288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3" name="Freeform 101">
                <a:extLst>
                  <a:ext uri="{FF2B5EF4-FFF2-40B4-BE49-F238E27FC236}">
                    <a16:creationId xmlns:a16="http://schemas.microsoft.com/office/drawing/2014/main" id="{00F868B7-9229-91E8-84BE-09F1FAD060A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381" y="4248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0 w 175"/>
                  <a:gd name="T3" fmla="*/ 0 h 15"/>
                  <a:gd name="T4" fmla="*/ 0 w 175"/>
                  <a:gd name="T5" fmla="*/ 0 h 15"/>
                  <a:gd name="T6" fmla="*/ 0 w 175"/>
                  <a:gd name="T7" fmla="*/ 0 h 15"/>
                  <a:gd name="T8" fmla="*/ 0 w 175"/>
                  <a:gd name="T9" fmla="*/ 0 h 15"/>
                  <a:gd name="T10" fmla="*/ 0 w 175"/>
                  <a:gd name="T11" fmla="*/ 0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48" name="Group 102">
                <a:extLst>
                  <a:ext uri="{FF2B5EF4-FFF2-40B4-BE49-F238E27FC236}">
                    <a16:creationId xmlns:a16="http://schemas.microsoft.com/office/drawing/2014/main" id="{3CEA1228-82A9-9A80-B55D-E882AA1A17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8" y="3586"/>
                <a:ext cx="1432" cy="700"/>
                <a:chOff x="4328" y="3574"/>
                <a:chExt cx="1432" cy="700"/>
              </a:xfrm>
            </p:grpSpPr>
            <p:sp>
              <p:nvSpPr>
                <p:cNvPr id="2367" name="Freeform 103">
                  <a:extLst>
                    <a:ext uri="{FF2B5EF4-FFF2-40B4-BE49-F238E27FC236}">
                      <a16:creationId xmlns:a16="http://schemas.microsoft.com/office/drawing/2014/main" id="{A2D74E37-44C3-F115-F6A3-A8DAD210B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8" y="3574"/>
                  <a:ext cx="1432" cy="700"/>
                </a:xfrm>
                <a:custGeom>
                  <a:avLst/>
                  <a:gdLst>
                    <a:gd name="T0" fmla="*/ 0 w 4809"/>
                    <a:gd name="T1" fmla="*/ 0 h 4316"/>
                    <a:gd name="T2" fmla="*/ 0 w 4809"/>
                    <a:gd name="T3" fmla="*/ 0 h 4316"/>
                    <a:gd name="T4" fmla="*/ 0 w 4809"/>
                    <a:gd name="T5" fmla="*/ 0 h 4316"/>
                    <a:gd name="T6" fmla="*/ 0 w 4809"/>
                    <a:gd name="T7" fmla="*/ 0 h 4316"/>
                    <a:gd name="T8" fmla="*/ 0 w 4809"/>
                    <a:gd name="T9" fmla="*/ 0 h 4316"/>
                    <a:gd name="T10" fmla="*/ 0 w 4809"/>
                    <a:gd name="T11" fmla="*/ 0 h 4316"/>
                    <a:gd name="T12" fmla="*/ 0 w 4809"/>
                    <a:gd name="T13" fmla="*/ 0 h 4316"/>
                    <a:gd name="T14" fmla="*/ 0 w 4809"/>
                    <a:gd name="T15" fmla="*/ 0 h 4316"/>
                    <a:gd name="T16" fmla="*/ 0 w 4809"/>
                    <a:gd name="T17" fmla="*/ 0 h 4316"/>
                    <a:gd name="T18" fmla="*/ 0 w 4809"/>
                    <a:gd name="T19" fmla="*/ 0 h 4316"/>
                    <a:gd name="T20" fmla="*/ 0 w 4809"/>
                    <a:gd name="T21" fmla="*/ 0 h 4316"/>
                    <a:gd name="T22" fmla="*/ 0 w 4809"/>
                    <a:gd name="T23" fmla="*/ 0 h 4316"/>
                    <a:gd name="T24" fmla="*/ 0 w 4809"/>
                    <a:gd name="T25" fmla="*/ 0 h 4316"/>
                    <a:gd name="T26" fmla="*/ 0 w 4809"/>
                    <a:gd name="T27" fmla="*/ 0 h 4316"/>
                    <a:gd name="T28" fmla="*/ 0 w 4809"/>
                    <a:gd name="T29" fmla="*/ 0 h 4316"/>
                    <a:gd name="T30" fmla="*/ 0 w 4809"/>
                    <a:gd name="T31" fmla="*/ 0 h 4316"/>
                    <a:gd name="T32" fmla="*/ 0 w 4809"/>
                    <a:gd name="T33" fmla="*/ 0 h 4316"/>
                    <a:gd name="T34" fmla="*/ 0 w 4809"/>
                    <a:gd name="T35" fmla="*/ 0 h 4316"/>
                    <a:gd name="T36" fmla="*/ 0 w 4809"/>
                    <a:gd name="T37" fmla="*/ 0 h 4316"/>
                    <a:gd name="T38" fmla="*/ 0 w 4809"/>
                    <a:gd name="T39" fmla="*/ 0 h 4316"/>
                    <a:gd name="T40" fmla="*/ 0 w 4809"/>
                    <a:gd name="T41" fmla="*/ 0 h 4316"/>
                    <a:gd name="T42" fmla="*/ 0 w 4809"/>
                    <a:gd name="T43" fmla="*/ 0 h 4316"/>
                    <a:gd name="T44" fmla="*/ 0 w 4809"/>
                    <a:gd name="T45" fmla="*/ 0 h 4316"/>
                    <a:gd name="T46" fmla="*/ 0 w 4809"/>
                    <a:gd name="T47" fmla="*/ 0 h 4316"/>
                    <a:gd name="T48" fmla="*/ 0 w 4809"/>
                    <a:gd name="T49" fmla="*/ 0 h 4316"/>
                    <a:gd name="T50" fmla="*/ 0 w 4809"/>
                    <a:gd name="T51" fmla="*/ 0 h 4316"/>
                    <a:gd name="T52" fmla="*/ 0 w 4809"/>
                    <a:gd name="T53" fmla="*/ 0 h 4316"/>
                    <a:gd name="T54" fmla="*/ 0 w 4809"/>
                    <a:gd name="T55" fmla="*/ 0 h 4316"/>
                    <a:gd name="T56" fmla="*/ 0 w 4809"/>
                    <a:gd name="T57" fmla="*/ 0 h 4316"/>
                    <a:gd name="T58" fmla="*/ 0 w 4809"/>
                    <a:gd name="T59" fmla="*/ 0 h 4316"/>
                    <a:gd name="T60" fmla="*/ 0 w 4809"/>
                    <a:gd name="T61" fmla="*/ 0 h 4316"/>
                    <a:gd name="T62" fmla="*/ 0 w 4809"/>
                    <a:gd name="T63" fmla="*/ 0 h 4316"/>
                    <a:gd name="T64" fmla="*/ 0 w 4809"/>
                    <a:gd name="T65" fmla="*/ 0 h 4316"/>
                    <a:gd name="T66" fmla="*/ 0 w 4809"/>
                    <a:gd name="T67" fmla="*/ 0 h 4316"/>
                    <a:gd name="T68" fmla="*/ 0 w 4809"/>
                    <a:gd name="T69" fmla="*/ 0 h 4316"/>
                    <a:gd name="T70" fmla="*/ 0 w 4809"/>
                    <a:gd name="T71" fmla="*/ 0 h 4316"/>
                    <a:gd name="T72" fmla="*/ 0 w 4809"/>
                    <a:gd name="T73" fmla="*/ 0 h 4316"/>
                    <a:gd name="T74" fmla="*/ 0 w 4809"/>
                    <a:gd name="T75" fmla="*/ 0 h 4316"/>
                    <a:gd name="T76" fmla="*/ 0 w 4809"/>
                    <a:gd name="T77" fmla="*/ 0 h 4316"/>
                    <a:gd name="T78" fmla="*/ 0 w 4809"/>
                    <a:gd name="T79" fmla="*/ 0 h 4316"/>
                    <a:gd name="T80" fmla="*/ 0 w 4809"/>
                    <a:gd name="T81" fmla="*/ 0 h 4316"/>
                    <a:gd name="T82" fmla="*/ 0 w 4809"/>
                    <a:gd name="T83" fmla="*/ 0 h 4316"/>
                    <a:gd name="T84" fmla="*/ 0 w 4809"/>
                    <a:gd name="T85" fmla="*/ 0 h 4316"/>
                    <a:gd name="T86" fmla="*/ 0 w 4809"/>
                    <a:gd name="T87" fmla="*/ 0 h 4316"/>
                    <a:gd name="T88" fmla="*/ 0 w 4809"/>
                    <a:gd name="T89" fmla="*/ 0 h 4316"/>
                    <a:gd name="T90" fmla="*/ 0 w 4809"/>
                    <a:gd name="T91" fmla="*/ 0 h 4316"/>
                    <a:gd name="T92" fmla="*/ 0 w 4809"/>
                    <a:gd name="T93" fmla="*/ 0 h 4316"/>
                    <a:gd name="T94" fmla="*/ 0 w 4809"/>
                    <a:gd name="T95" fmla="*/ 0 h 4316"/>
                    <a:gd name="T96" fmla="*/ 0 w 4809"/>
                    <a:gd name="T97" fmla="*/ 0 h 4316"/>
                    <a:gd name="T98" fmla="*/ 0 w 4809"/>
                    <a:gd name="T99" fmla="*/ 0 h 4316"/>
                    <a:gd name="T100" fmla="*/ 0 w 4809"/>
                    <a:gd name="T101" fmla="*/ 0 h 4316"/>
                    <a:gd name="T102" fmla="*/ 0 w 4809"/>
                    <a:gd name="T103" fmla="*/ 0 h 4316"/>
                    <a:gd name="T104" fmla="*/ 0 w 4809"/>
                    <a:gd name="T105" fmla="*/ 0 h 4316"/>
                    <a:gd name="T106" fmla="*/ 0 w 4809"/>
                    <a:gd name="T107" fmla="*/ 0 h 4316"/>
                    <a:gd name="T108" fmla="*/ 0 w 4809"/>
                    <a:gd name="T109" fmla="*/ 0 h 4316"/>
                    <a:gd name="T110" fmla="*/ 0 w 4809"/>
                    <a:gd name="T111" fmla="*/ 0 h 4316"/>
                    <a:gd name="T112" fmla="*/ 0 w 4809"/>
                    <a:gd name="T113" fmla="*/ 0 h 43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809" h="4316">
                      <a:moveTo>
                        <a:pt x="4040" y="4229"/>
                      </a:moveTo>
                      <a:lnTo>
                        <a:pt x="1042" y="4216"/>
                      </a:lnTo>
                      <a:lnTo>
                        <a:pt x="994" y="4216"/>
                      </a:lnTo>
                      <a:lnTo>
                        <a:pt x="977" y="4216"/>
                      </a:lnTo>
                      <a:lnTo>
                        <a:pt x="946" y="4229"/>
                      </a:lnTo>
                      <a:lnTo>
                        <a:pt x="914" y="4259"/>
                      </a:lnTo>
                      <a:lnTo>
                        <a:pt x="898" y="4259"/>
                      </a:lnTo>
                      <a:lnTo>
                        <a:pt x="866" y="4259"/>
                      </a:lnTo>
                      <a:lnTo>
                        <a:pt x="833" y="4287"/>
                      </a:lnTo>
                      <a:lnTo>
                        <a:pt x="818" y="4303"/>
                      </a:lnTo>
                      <a:lnTo>
                        <a:pt x="802" y="4303"/>
                      </a:lnTo>
                      <a:lnTo>
                        <a:pt x="770" y="4259"/>
                      </a:lnTo>
                      <a:lnTo>
                        <a:pt x="722" y="4216"/>
                      </a:lnTo>
                      <a:lnTo>
                        <a:pt x="689" y="4201"/>
                      </a:lnTo>
                      <a:lnTo>
                        <a:pt x="641" y="4201"/>
                      </a:lnTo>
                      <a:lnTo>
                        <a:pt x="545" y="4216"/>
                      </a:lnTo>
                      <a:lnTo>
                        <a:pt x="466" y="4229"/>
                      </a:lnTo>
                      <a:lnTo>
                        <a:pt x="417" y="4229"/>
                      </a:lnTo>
                      <a:lnTo>
                        <a:pt x="369" y="4229"/>
                      </a:lnTo>
                      <a:lnTo>
                        <a:pt x="321" y="4201"/>
                      </a:lnTo>
                      <a:lnTo>
                        <a:pt x="288" y="4186"/>
                      </a:lnTo>
                      <a:lnTo>
                        <a:pt x="257" y="4157"/>
                      </a:lnTo>
                      <a:lnTo>
                        <a:pt x="257" y="4186"/>
                      </a:lnTo>
                      <a:lnTo>
                        <a:pt x="225" y="4186"/>
                      </a:lnTo>
                      <a:lnTo>
                        <a:pt x="192" y="4186"/>
                      </a:lnTo>
                      <a:lnTo>
                        <a:pt x="177" y="4216"/>
                      </a:lnTo>
                      <a:lnTo>
                        <a:pt x="144" y="4229"/>
                      </a:lnTo>
                      <a:lnTo>
                        <a:pt x="129" y="4229"/>
                      </a:lnTo>
                      <a:lnTo>
                        <a:pt x="113" y="4229"/>
                      </a:lnTo>
                      <a:lnTo>
                        <a:pt x="81" y="4216"/>
                      </a:lnTo>
                      <a:lnTo>
                        <a:pt x="65" y="4186"/>
                      </a:lnTo>
                      <a:lnTo>
                        <a:pt x="31" y="4186"/>
                      </a:lnTo>
                      <a:lnTo>
                        <a:pt x="17" y="4172"/>
                      </a:lnTo>
                      <a:lnTo>
                        <a:pt x="0" y="4172"/>
                      </a:lnTo>
                      <a:lnTo>
                        <a:pt x="0" y="3925"/>
                      </a:lnTo>
                      <a:lnTo>
                        <a:pt x="31" y="3925"/>
                      </a:lnTo>
                      <a:lnTo>
                        <a:pt x="65" y="3910"/>
                      </a:lnTo>
                      <a:lnTo>
                        <a:pt x="65" y="3897"/>
                      </a:lnTo>
                      <a:lnTo>
                        <a:pt x="81" y="3882"/>
                      </a:lnTo>
                      <a:lnTo>
                        <a:pt x="96" y="3882"/>
                      </a:lnTo>
                      <a:lnTo>
                        <a:pt x="129" y="3882"/>
                      </a:lnTo>
                      <a:lnTo>
                        <a:pt x="161" y="3882"/>
                      </a:lnTo>
                      <a:lnTo>
                        <a:pt x="177" y="3897"/>
                      </a:lnTo>
                      <a:lnTo>
                        <a:pt x="192" y="3925"/>
                      </a:lnTo>
                      <a:lnTo>
                        <a:pt x="225" y="3940"/>
                      </a:lnTo>
                      <a:lnTo>
                        <a:pt x="240" y="3940"/>
                      </a:lnTo>
                      <a:lnTo>
                        <a:pt x="257" y="3955"/>
                      </a:lnTo>
                      <a:lnTo>
                        <a:pt x="273" y="3925"/>
                      </a:lnTo>
                      <a:lnTo>
                        <a:pt x="288" y="3910"/>
                      </a:lnTo>
                      <a:lnTo>
                        <a:pt x="321" y="3882"/>
                      </a:lnTo>
                      <a:lnTo>
                        <a:pt x="353" y="3867"/>
                      </a:lnTo>
                      <a:lnTo>
                        <a:pt x="417" y="3867"/>
                      </a:lnTo>
                      <a:lnTo>
                        <a:pt x="466" y="3867"/>
                      </a:lnTo>
                      <a:lnTo>
                        <a:pt x="562" y="3882"/>
                      </a:lnTo>
                      <a:lnTo>
                        <a:pt x="626" y="3882"/>
                      </a:lnTo>
                      <a:lnTo>
                        <a:pt x="674" y="3882"/>
                      </a:lnTo>
                      <a:lnTo>
                        <a:pt x="722" y="3867"/>
                      </a:lnTo>
                      <a:lnTo>
                        <a:pt x="770" y="3838"/>
                      </a:lnTo>
                      <a:lnTo>
                        <a:pt x="802" y="3795"/>
                      </a:lnTo>
                      <a:lnTo>
                        <a:pt x="818" y="3823"/>
                      </a:lnTo>
                      <a:lnTo>
                        <a:pt x="850" y="3853"/>
                      </a:lnTo>
                      <a:lnTo>
                        <a:pt x="898" y="3853"/>
                      </a:lnTo>
                      <a:lnTo>
                        <a:pt x="914" y="3867"/>
                      </a:lnTo>
                      <a:lnTo>
                        <a:pt x="946" y="3882"/>
                      </a:lnTo>
                      <a:lnTo>
                        <a:pt x="1683" y="3882"/>
                      </a:lnTo>
                      <a:lnTo>
                        <a:pt x="1700" y="3882"/>
                      </a:lnTo>
                      <a:lnTo>
                        <a:pt x="1587" y="3823"/>
                      </a:lnTo>
                      <a:lnTo>
                        <a:pt x="1570" y="3823"/>
                      </a:lnTo>
                      <a:lnTo>
                        <a:pt x="1555" y="3823"/>
                      </a:lnTo>
                      <a:lnTo>
                        <a:pt x="1539" y="3823"/>
                      </a:lnTo>
                      <a:lnTo>
                        <a:pt x="1507" y="3838"/>
                      </a:lnTo>
                      <a:lnTo>
                        <a:pt x="1491" y="3823"/>
                      </a:lnTo>
                      <a:lnTo>
                        <a:pt x="1474" y="3823"/>
                      </a:lnTo>
                      <a:lnTo>
                        <a:pt x="1474" y="3810"/>
                      </a:lnTo>
                      <a:lnTo>
                        <a:pt x="1459" y="3795"/>
                      </a:lnTo>
                      <a:lnTo>
                        <a:pt x="1459" y="3767"/>
                      </a:lnTo>
                      <a:lnTo>
                        <a:pt x="1474" y="3752"/>
                      </a:lnTo>
                      <a:lnTo>
                        <a:pt x="1507" y="3737"/>
                      </a:lnTo>
                      <a:lnTo>
                        <a:pt x="1539" y="3737"/>
                      </a:lnTo>
                      <a:lnTo>
                        <a:pt x="1570" y="3752"/>
                      </a:lnTo>
                      <a:lnTo>
                        <a:pt x="1652" y="3708"/>
                      </a:lnTo>
                      <a:lnTo>
                        <a:pt x="1748" y="3680"/>
                      </a:lnTo>
                      <a:lnTo>
                        <a:pt x="1779" y="3636"/>
                      </a:lnTo>
                      <a:lnTo>
                        <a:pt x="1844" y="3680"/>
                      </a:lnTo>
                      <a:lnTo>
                        <a:pt x="1892" y="3708"/>
                      </a:lnTo>
                      <a:lnTo>
                        <a:pt x="1908" y="3723"/>
                      </a:lnTo>
                      <a:lnTo>
                        <a:pt x="1940" y="3737"/>
                      </a:lnTo>
                      <a:lnTo>
                        <a:pt x="1988" y="3737"/>
                      </a:lnTo>
                      <a:lnTo>
                        <a:pt x="2019" y="3737"/>
                      </a:lnTo>
                      <a:lnTo>
                        <a:pt x="2036" y="3752"/>
                      </a:lnTo>
                      <a:lnTo>
                        <a:pt x="2036" y="3708"/>
                      </a:lnTo>
                      <a:lnTo>
                        <a:pt x="2036" y="3665"/>
                      </a:lnTo>
                      <a:lnTo>
                        <a:pt x="2276" y="3665"/>
                      </a:lnTo>
                      <a:lnTo>
                        <a:pt x="2405" y="3665"/>
                      </a:lnTo>
                      <a:lnTo>
                        <a:pt x="2516" y="3650"/>
                      </a:lnTo>
                      <a:lnTo>
                        <a:pt x="2629" y="3636"/>
                      </a:lnTo>
                      <a:lnTo>
                        <a:pt x="2741" y="3593"/>
                      </a:lnTo>
                      <a:lnTo>
                        <a:pt x="2837" y="3550"/>
                      </a:lnTo>
                      <a:lnTo>
                        <a:pt x="2886" y="3506"/>
                      </a:lnTo>
                      <a:lnTo>
                        <a:pt x="2934" y="3463"/>
                      </a:lnTo>
                      <a:lnTo>
                        <a:pt x="2982" y="3389"/>
                      </a:lnTo>
                      <a:lnTo>
                        <a:pt x="3030" y="3331"/>
                      </a:lnTo>
                      <a:lnTo>
                        <a:pt x="3061" y="3244"/>
                      </a:lnTo>
                      <a:lnTo>
                        <a:pt x="3078" y="3172"/>
                      </a:lnTo>
                      <a:lnTo>
                        <a:pt x="3013" y="3172"/>
                      </a:lnTo>
                      <a:lnTo>
                        <a:pt x="2982" y="3172"/>
                      </a:lnTo>
                      <a:lnTo>
                        <a:pt x="2982" y="3216"/>
                      </a:lnTo>
                      <a:lnTo>
                        <a:pt x="2965" y="3244"/>
                      </a:lnTo>
                      <a:lnTo>
                        <a:pt x="2982" y="3317"/>
                      </a:lnTo>
                      <a:lnTo>
                        <a:pt x="2965" y="3331"/>
                      </a:lnTo>
                      <a:lnTo>
                        <a:pt x="2950" y="3331"/>
                      </a:lnTo>
                      <a:lnTo>
                        <a:pt x="2917" y="3274"/>
                      </a:lnTo>
                      <a:lnTo>
                        <a:pt x="2886" y="3244"/>
                      </a:lnTo>
                      <a:lnTo>
                        <a:pt x="2854" y="3231"/>
                      </a:lnTo>
                      <a:lnTo>
                        <a:pt x="2806" y="3244"/>
                      </a:lnTo>
                      <a:lnTo>
                        <a:pt x="2741" y="3244"/>
                      </a:lnTo>
                      <a:lnTo>
                        <a:pt x="2725" y="3244"/>
                      </a:lnTo>
                      <a:lnTo>
                        <a:pt x="2693" y="3216"/>
                      </a:lnTo>
                      <a:lnTo>
                        <a:pt x="2693" y="3172"/>
                      </a:lnTo>
                      <a:lnTo>
                        <a:pt x="2693" y="3144"/>
                      </a:lnTo>
                      <a:lnTo>
                        <a:pt x="2725" y="3129"/>
                      </a:lnTo>
                      <a:lnTo>
                        <a:pt x="2758" y="3114"/>
                      </a:lnTo>
                      <a:lnTo>
                        <a:pt x="2789" y="3129"/>
                      </a:lnTo>
                      <a:lnTo>
                        <a:pt x="2789" y="3100"/>
                      </a:lnTo>
                      <a:lnTo>
                        <a:pt x="2789" y="3070"/>
                      </a:lnTo>
                      <a:lnTo>
                        <a:pt x="2806" y="3014"/>
                      </a:lnTo>
                      <a:lnTo>
                        <a:pt x="2806" y="2970"/>
                      </a:lnTo>
                      <a:lnTo>
                        <a:pt x="2821" y="2925"/>
                      </a:lnTo>
                      <a:lnTo>
                        <a:pt x="2902" y="2853"/>
                      </a:lnTo>
                      <a:lnTo>
                        <a:pt x="2837" y="2825"/>
                      </a:lnTo>
                      <a:lnTo>
                        <a:pt x="2806" y="2810"/>
                      </a:lnTo>
                      <a:lnTo>
                        <a:pt x="2773" y="2810"/>
                      </a:lnTo>
                      <a:lnTo>
                        <a:pt x="2773" y="2795"/>
                      </a:lnTo>
                      <a:lnTo>
                        <a:pt x="2773" y="2781"/>
                      </a:lnTo>
                      <a:lnTo>
                        <a:pt x="2886" y="2723"/>
                      </a:lnTo>
                      <a:lnTo>
                        <a:pt x="2869" y="2665"/>
                      </a:lnTo>
                      <a:lnTo>
                        <a:pt x="2854" y="2621"/>
                      </a:lnTo>
                      <a:lnTo>
                        <a:pt x="2837" y="2578"/>
                      </a:lnTo>
                      <a:lnTo>
                        <a:pt x="2821" y="2534"/>
                      </a:lnTo>
                      <a:lnTo>
                        <a:pt x="2934" y="2549"/>
                      </a:lnTo>
                      <a:lnTo>
                        <a:pt x="2982" y="2564"/>
                      </a:lnTo>
                      <a:lnTo>
                        <a:pt x="3030" y="2593"/>
                      </a:lnTo>
                      <a:lnTo>
                        <a:pt x="3126" y="2463"/>
                      </a:lnTo>
                      <a:lnTo>
                        <a:pt x="3142" y="2491"/>
                      </a:lnTo>
                      <a:lnTo>
                        <a:pt x="3157" y="2506"/>
                      </a:lnTo>
                      <a:lnTo>
                        <a:pt x="3190" y="2564"/>
                      </a:lnTo>
                      <a:lnTo>
                        <a:pt x="3253" y="2534"/>
                      </a:lnTo>
                      <a:lnTo>
                        <a:pt x="3318" y="2506"/>
                      </a:lnTo>
                      <a:lnTo>
                        <a:pt x="3382" y="2506"/>
                      </a:lnTo>
                      <a:lnTo>
                        <a:pt x="3462" y="2506"/>
                      </a:lnTo>
                      <a:lnTo>
                        <a:pt x="3462" y="2463"/>
                      </a:lnTo>
                      <a:lnTo>
                        <a:pt x="3479" y="2433"/>
                      </a:lnTo>
                      <a:lnTo>
                        <a:pt x="3495" y="2404"/>
                      </a:lnTo>
                      <a:lnTo>
                        <a:pt x="3558" y="2404"/>
                      </a:lnTo>
                      <a:lnTo>
                        <a:pt x="3575" y="2404"/>
                      </a:lnTo>
                      <a:lnTo>
                        <a:pt x="3606" y="2419"/>
                      </a:lnTo>
                      <a:lnTo>
                        <a:pt x="3623" y="2463"/>
                      </a:lnTo>
                      <a:lnTo>
                        <a:pt x="3623" y="2478"/>
                      </a:lnTo>
                      <a:lnTo>
                        <a:pt x="3623" y="2491"/>
                      </a:lnTo>
                      <a:lnTo>
                        <a:pt x="3623" y="2521"/>
                      </a:lnTo>
                      <a:lnTo>
                        <a:pt x="3606" y="2534"/>
                      </a:lnTo>
                      <a:lnTo>
                        <a:pt x="3591" y="2549"/>
                      </a:lnTo>
                      <a:lnTo>
                        <a:pt x="3591" y="2578"/>
                      </a:lnTo>
                      <a:lnTo>
                        <a:pt x="3639" y="2621"/>
                      </a:lnTo>
                      <a:lnTo>
                        <a:pt x="3687" y="2665"/>
                      </a:lnTo>
                      <a:lnTo>
                        <a:pt x="3671" y="2680"/>
                      </a:lnTo>
                      <a:lnTo>
                        <a:pt x="3654" y="2665"/>
                      </a:lnTo>
                      <a:lnTo>
                        <a:pt x="3639" y="2665"/>
                      </a:lnTo>
                      <a:lnTo>
                        <a:pt x="3623" y="2665"/>
                      </a:lnTo>
                      <a:lnTo>
                        <a:pt x="3543" y="2665"/>
                      </a:lnTo>
                      <a:lnTo>
                        <a:pt x="3510" y="2738"/>
                      </a:lnTo>
                      <a:lnTo>
                        <a:pt x="3591" y="2738"/>
                      </a:lnTo>
                      <a:lnTo>
                        <a:pt x="3671" y="2708"/>
                      </a:lnTo>
                      <a:lnTo>
                        <a:pt x="3750" y="2665"/>
                      </a:lnTo>
                      <a:lnTo>
                        <a:pt x="3815" y="2636"/>
                      </a:lnTo>
                      <a:lnTo>
                        <a:pt x="3879" y="2578"/>
                      </a:lnTo>
                      <a:lnTo>
                        <a:pt x="3927" y="2521"/>
                      </a:lnTo>
                      <a:lnTo>
                        <a:pt x="3975" y="2463"/>
                      </a:lnTo>
                      <a:lnTo>
                        <a:pt x="4007" y="2389"/>
                      </a:lnTo>
                      <a:lnTo>
                        <a:pt x="4040" y="2259"/>
                      </a:lnTo>
                      <a:lnTo>
                        <a:pt x="4040" y="2115"/>
                      </a:lnTo>
                      <a:lnTo>
                        <a:pt x="4055" y="1825"/>
                      </a:lnTo>
                      <a:lnTo>
                        <a:pt x="4071" y="1825"/>
                      </a:lnTo>
                      <a:lnTo>
                        <a:pt x="4088" y="1825"/>
                      </a:lnTo>
                      <a:lnTo>
                        <a:pt x="4120" y="1825"/>
                      </a:lnTo>
                      <a:lnTo>
                        <a:pt x="4136" y="1810"/>
                      </a:lnTo>
                      <a:lnTo>
                        <a:pt x="4120" y="1796"/>
                      </a:lnTo>
                      <a:lnTo>
                        <a:pt x="4120" y="1766"/>
                      </a:lnTo>
                      <a:lnTo>
                        <a:pt x="4136" y="1723"/>
                      </a:lnTo>
                      <a:lnTo>
                        <a:pt x="4071" y="1651"/>
                      </a:lnTo>
                      <a:lnTo>
                        <a:pt x="4055" y="1623"/>
                      </a:lnTo>
                      <a:lnTo>
                        <a:pt x="4007" y="1593"/>
                      </a:lnTo>
                      <a:lnTo>
                        <a:pt x="4023" y="1579"/>
                      </a:lnTo>
                      <a:lnTo>
                        <a:pt x="4040" y="1579"/>
                      </a:lnTo>
                      <a:lnTo>
                        <a:pt x="4071" y="1564"/>
                      </a:lnTo>
                      <a:lnTo>
                        <a:pt x="4103" y="1493"/>
                      </a:lnTo>
                      <a:lnTo>
                        <a:pt x="4151" y="1419"/>
                      </a:lnTo>
                      <a:lnTo>
                        <a:pt x="4120" y="1391"/>
                      </a:lnTo>
                      <a:lnTo>
                        <a:pt x="4136" y="1361"/>
                      </a:lnTo>
                      <a:lnTo>
                        <a:pt x="4151" y="1332"/>
                      </a:lnTo>
                      <a:lnTo>
                        <a:pt x="4184" y="1332"/>
                      </a:lnTo>
                      <a:lnTo>
                        <a:pt x="4216" y="1332"/>
                      </a:lnTo>
                      <a:lnTo>
                        <a:pt x="4232" y="1361"/>
                      </a:lnTo>
                      <a:lnTo>
                        <a:pt x="4216" y="1419"/>
                      </a:lnTo>
                      <a:lnTo>
                        <a:pt x="4247" y="1447"/>
                      </a:lnTo>
                      <a:lnTo>
                        <a:pt x="4280" y="1478"/>
                      </a:lnTo>
                      <a:lnTo>
                        <a:pt x="4312" y="1564"/>
                      </a:lnTo>
                      <a:lnTo>
                        <a:pt x="4328" y="1549"/>
                      </a:lnTo>
                      <a:lnTo>
                        <a:pt x="4328" y="1230"/>
                      </a:lnTo>
                      <a:lnTo>
                        <a:pt x="4328" y="912"/>
                      </a:lnTo>
                      <a:lnTo>
                        <a:pt x="4295" y="868"/>
                      </a:lnTo>
                      <a:lnTo>
                        <a:pt x="4280" y="855"/>
                      </a:lnTo>
                      <a:lnTo>
                        <a:pt x="4280" y="825"/>
                      </a:lnTo>
                      <a:lnTo>
                        <a:pt x="4247" y="781"/>
                      </a:lnTo>
                      <a:lnTo>
                        <a:pt x="4280" y="768"/>
                      </a:lnTo>
                      <a:lnTo>
                        <a:pt x="4295" y="768"/>
                      </a:lnTo>
                      <a:lnTo>
                        <a:pt x="4328" y="725"/>
                      </a:lnTo>
                      <a:lnTo>
                        <a:pt x="4360" y="666"/>
                      </a:lnTo>
                      <a:lnTo>
                        <a:pt x="4360" y="608"/>
                      </a:lnTo>
                      <a:lnTo>
                        <a:pt x="4328" y="492"/>
                      </a:lnTo>
                      <a:lnTo>
                        <a:pt x="4328" y="434"/>
                      </a:lnTo>
                      <a:lnTo>
                        <a:pt x="4328" y="376"/>
                      </a:lnTo>
                      <a:lnTo>
                        <a:pt x="4343" y="332"/>
                      </a:lnTo>
                      <a:lnTo>
                        <a:pt x="4360" y="304"/>
                      </a:lnTo>
                      <a:lnTo>
                        <a:pt x="4393" y="275"/>
                      </a:lnTo>
                      <a:lnTo>
                        <a:pt x="4424" y="260"/>
                      </a:lnTo>
                      <a:lnTo>
                        <a:pt x="4408" y="245"/>
                      </a:lnTo>
                      <a:lnTo>
                        <a:pt x="4408" y="202"/>
                      </a:lnTo>
                      <a:lnTo>
                        <a:pt x="4360" y="174"/>
                      </a:lnTo>
                      <a:lnTo>
                        <a:pt x="4343" y="145"/>
                      </a:lnTo>
                      <a:lnTo>
                        <a:pt x="4343" y="115"/>
                      </a:lnTo>
                      <a:lnTo>
                        <a:pt x="4343" y="102"/>
                      </a:lnTo>
                      <a:lnTo>
                        <a:pt x="4360" y="72"/>
                      </a:lnTo>
                      <a:lnTo>
                        <a:pt x="4376" y="58"/>
                      </a:lnTo>
                      <a:lnTo>
                        <a:pt x="4393" y="43"/>
                      </a:lnTo>
                      <a:lnTo>
                        <a:pt x="4393" y="0"/>
                      </a:lnTo>
                      <a:lnTo>
                        <a:pt x="4408" y="0"/>
                      </a:lnTo>
                      <a:lnTo>
                        <a:pt x="4664" y="0"/>
                      </a:lnTo>
                      <a:lnTo>
                        <a:pt x="4664" y="58"/>
                      </a:lnTo>
                      <a:lnTo>
                        <a:pt x="4713" y="102"/>
                      </a:lnTo>
                      <a:lnTo>
                        <a:pt x="4729" y="115"/>
                      </a:lnTo>
                      <a:lnTo>
                        <a:pt x="4729" y="145"/>
                      </a:lnTo>
                      <a:lnTo>
                        <a:pt x="4729" y="159"/>
                      </a:lnTo>
                      <a:lnTo>
                        <a:pt x="4713" y="174"/>
                      </a:lnTo>
                      <a:lnTo>
                        <a:pt x="4681" y="202"/>
                      </a:lnTo>
                      <a:lnTo>
                        <a:pt x="4681" y="232"/>
                      </a:lnTo>
                      <a:lnTo>
                        <a:pt x="4664" y="245"/>
                      </a:lnTo>
                      <a:lnTo>
                        <a:pt x="4648" y="260"/>
                      </a:lnTo>
                      <a:lnTo>
                        <a:pt x="4696" y="289"/>
                      </a:lnTo>
                      <a:lnTo>
                        <a:pt x="4729" y="332"/>
                      </a:lnTo>
                      <a:lnTo>
                        <a:pt x="4744" y="376"/>
                      </a:lnTo>
                      <a:lnTo>
                        <a:pt x="4761" y="419"/>
                      </a:lnTo>
                      <a:lnTo>
                        <a:pt x="4713" y="608"/>
                      </a:lnTo>
                      <a:lnTo>
                        <a:pt x="4729" y="651"/>
                      </a:lnTo>
                      <a:lnTo>
                        <a:pt x="4729" y="694"/>
                      </a:lnTo>
                      <a:lnTo>
                        <a:pt x="4761" y="738"/>
                      </a:lnTo>
                      <a:lnTo>
                        <a:pt x="4809" y="768"/>
                      </a:lnTo>
                      <a:lnTo>
                        <a:pt x="4809" y="781"/>
                      </a:lnTo>
                      <a:lnTo>
                        <a:pt x="4809" y="796"/>
                      </a:lnTo>
                      <a:lnTo>
                        <a:pt x="4777" y="811"/>
                      </a:lnTo>
                      <a:lnTo>
                        <a:pt x="4761" y="825"/>
                      </a:lnTo>
                      <a:lnTo>
                        <a:pt x="4761" y="868"/>
                      </a:lnTo>
                      <a:lnTo>
                        <a:pt x="4729" y="927"/>
                      </a:lnTo>
                      <a:lnTo>
                        <a:pt x="4713" y="2463"/>
                      </a:lnTo>
                      <a:lnTo>
                        <a:pt x="4713" y="3606"/>
                      </a:lnTo>
                      <a:lnTo>
                        <a:pt x="4761" y="3665"/>
                      </a:lnTo>
                      <a:lnTo>
                        <a:pt x="4792" y="3737"/>
                      </a:lnTo>
                      <a:lnTo>
                        <a:pt x="4809" y="3810"/>
                      </a:lnTo>
                      <a:lnTo>
                        <a:pt x="4809" y="3897"/>
                      </a:lnTo>
                      <a:lnTo>
                        <a:pt x="4792" y="3940"/>
                      </a:lnTo>
                      <a:lnTo>
                        <a:pt x="4777" y="3969"/>
                      </a:lnTo>
                      <a:lnTo>
                        <a:pt x="4761" y="3984"/>
                      </a:lnTo>
                      <a:lnTo>
                        <a:pt x="4777" y="4055"/>
                      </a:lnTo>
                      <a:lnTo>
                        <a:pt x="4792" y="4129"/>
                      </a:lnTo>
                      <a:lnTo>
                        <a:pt x="4792" y="4201"/>
                      </a:lnTo>
                      <a:lnTo>
                        <a:pt x="4777" y="4272"/>
                      </a:lnTo>
                      <a:lnTo>
                        <a:pt x="4729" y="4303"/>
                      </a:lnTo>
                      <a:lnTo>
                        <a:pt x="4664" y="4303"/>
                      </a:lnTo>
                      <a:lnTo>
                        <a:pt x="4537" y="4287"/>
                      </a:lnTo>
                      <a:lnTo>
                        <a:pt x="4441" y="4272"/>
                      </a:lnTo>
                      <a:lnTo>
                        <a:pt x="4408" y="4303"/>
                      </a:lnTo>
                      <a:lnTo>
                        <a:pt x="4343" y="4316"/>
                      </a:lnTo>
                      <a:lnTo>
                        <a:pt x="4295" y="4316"/>
                      </a:lnTo>
                      <a:lnTo>
                        <a:pt x="4247" y="4316"/>
                      </a:lnTo>
                      <a:lnTo>
                        <a:pt x="4184" y="4303"/>
                      </a:lnTo>
                      <a:lnTo>
                        <a:pt x="4136" y="4287"/>
                      </a:lnTo>
                      <a:lnTo>
                        <a:pt x="4040" y="42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8" name="Freeform 104">
                  <a:extLst>
                    <a:ext uri="{FF2B5EF4-FFF2-40B4-BE49-F238E27FC236}">
                      <a16:creationId xmlns:a16="http://schemas.microsoft.com/office/drawing/2014/main" id="{CD16CCA8-887C-A17D-8973-64E2044D3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6" y="4256"/>
                  <a:ext cx="86" cy="12"/>
                </a:xfrm>
                <a:custGeom>
                  <a:avLst/>
                  <a:gdLst>
                    <a:gd name="T0" fmla="*/ 0 w 305"/>
                    <a:gd name="T1" fmla="*/ 0 h 71"/>
                    <a:gd name="T2" fmla="*/ 0 w 305"/>
                    <a:gd name="T3" fmla="*/ 0 h 71"/>
                    <a:gd name="T4" fmla="*/ 0 w 305"/>
                    <a:gd name="T5" fmla="*/ 0 h 71"/>
                    <a:gd name="T6" fmla="*/ 0 w 305"/>
                    <a:gd name="T7" fmla="*/ 0 h 71"/>
                    <a:gd name="T8" fmla="*/ 0 w 305"/>
                    <a:gd name="T9" fmla="*/ 0 h 71"/>
                    <a:gd name="T10" fmla="*/ 0 w 305"/>
                    <a:gd name="T11" fmla="*/ 0 h 71"/>
                    <a:gd name="T12" fmla="*/ 0 w 305"/>
                    <a:gd name="T13" fmla="*/ 0 h 71"/>
                    <a:gd name="T14" fmla="*/ 0 w 305"/>
                    <a:gd name="T15" fmla="*/ 0 h 71"/>
                    <a:gd name="T16" fmla="*/ 0 w 305"/>
                    <a:gd name="T17" fmla="*/ 0 h 71"/>
                    <a:gd name="T18" fmla="*/ 0 w 305"/>
                    <a:gd name="T19" fmla="*/ 0 h 71"/>
                    <a:gd name="T20" fmla="*/ 0 w 305"/>
                    <a:gd name="T21" fmla="*/ 0 h 71"/>
                    <a:gd name="T22" fmla="*/ 0 w 305"/>
                    <a:gd name="T23" fmla="*/ 0 h 71"/>
                    <a:gd name="T24" fmla="*/ 0 w 305"/>
                    <a:gd name="T25" fmla="*/ 0 h 71"/>
                    <a:gd name="T26" fmla="*/ 0 w 305"/>
                    <a:gd name="T27" fmla="*/ 0 h 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5" h="71">
                      <a:moveTo>
                        <a:pt x="0" y="13"/>
                      </a:moveTo>
                      <a:lnTo>
                        <a:pt x="15" y="0"/>
                      </a:lnTo>
                      <a:lnTo>
                        <a:pt x="48" y="13"/>
                      </a:lnTo>
                      <a:lnTo>
                        <a:pt x="111" y="28"/>
                      </a:lnTo>
                      <a:lnTo>
                        <a:pt x="159" y="43"/>
                      </a:lnTo>
                      <a:lnTo>
                        <a:pt x="224" y="43"/>
                      </a:lnTo>
                      <a:lnTo>
                        <a:pt x="288" y="28"/>
                      </a:lnTo>
                      <a:lnTo>
                        <a:pt x="305" y="43"/>
                      </a:lnTo>
                      <a:lnTo>
                        <a:pt x="272" y="56"/>
                      </a:lnTo>
                      <a:lnTo>
                        <a:pt x="224" y="71"/>
                      </a:lnTo>
                      <a:lnTo>
                        <a:pt x="176" y="71"/>
                      </a:lnTo>
                      <a:lnTo>
                        <a:pt x="128" y="56"/>
                      </a:lnTo>
                      <a:lnTo>
                        <a:pt x="63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9" name="Freeform 105">
                  <a:extLst>
                    <a:ext uri="{FF2B5EF4-FFF2-40B4-BE49-F238E27FC236}">
                      <a16:creationId xmlns:a16="http://schemas.microsoft.com/office/drawing/2014/main" id="{1A7BAC05-2B36-D239-788C-5410C01A4B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8" y="4195"/>
                  <a:ext cx="147" cy="70"/>
                </a:xfrm>
                <a:custGeom>
                  <a:avLst/>
                  <a:gdLst>
                    <a:gd name="T0" fmla="*/ 0 w 497"/>
                    <a:gd name="T1" fmla="*/ 0 h 436"/>
                    <a:gd name="T2" fmla="*/ 0 w 497"/>
                    <a:gd name="T3" fmla="*/ 0 h 436"/>
                    <a:gd name="T4" fmla="*/ 0 w 497"/>
                    <a:gd name="T5" fmla="*/ 0 h 436"/>
                    <a:gd name="T6" fmla="*/ 0 w 497"/>
                    <a:gd name="T7" fmla="*/ 0 h 436"/>
                    <a:gd name="T8" fmla="*/ 0 w 497"/>
                    <a:gd name="T9" fmla="*/ 0 h 436"/>
                    <a:gd name="T10" fmla="*/ 0 w 497"/>
                    <a:gd name="T11" fmla="*/ 0 h 436"/>
                    <a:gd name="T12" fmla="*/ 0 w 497"/>
                    <a:gd name="T13" fmla="*/ 0 h 436"/>
                    <a:gd name="T14" fmla="*/ 0 w 497"/>
                    <a:gd name="T15" fmla="*/ 0 h 436"/>
                    <a:gd name="T16" fmla="*/ 0 w 497"/>
                    <a:gd name="T17" fmla="*/ 0 h 436"/>
                    <a:gd name="T18" fmla="*/ 0 w 497"/>
                    <a:gd name="T19" fmla="*/ 0 h 436"/>
                    <a:gd name="T20" fmla="*/ 0 w 497"/>
                    <a:gd name="T21" fmla="*/ 0 h 436"/>
                    <a:gd name="T22" fmla="*/ 0 w 497"/>
                    <a:gd name="T23" fmla="*/ 0 h 436"/>
                    <a:gd name="T24" fmla="*/ 0 w 497"/>
                    <a:gd name="T25" fmla="*/ 0 h 436"/>
                    <a:gd name="T26" fmla="*/ 0 w 497"/>
                    <a:gd name="T27" fmla="*/ 0 h 436"/>
                    <a:gd name="T28" fmla="*/ 0 w 497"/>
                    <a:gd name="T29" fmla="*/ 0 h 436"/>
                    <a:gd name="T30" fmla="*/ 0 w 497"/>
                    <a:gd name="T31" fmla="*/ 0 h 436"/>
                    <a:gd name="T32" fmla="*/ 0 w 497"/>
                    <a:gd name="T33" fmla="*/ 0 h 436"/>
                    <a:gd name="T34" fmla="*/ 0 w 497"/>
                    <a:gd name="T35" fmla="*/ 0 h 436"/>
                    <a:gd name="T36" fmla="*/ 0 w 497"/>
                    <a:gd name="T37" fmla="*/ 0 h 436"/>
                    <a:gd name="T38" fmla="*/ 0 w 497"/>
                    <a:gd name="T39" fmla="*/ 0 h 436"/>
                    <a:gd name="T40" fmla="*/ 0 w 497"/>
                    <a:gd name="T41" fmla="*/ 0 h 436"/>
                    <a:gd name="T42" fmla="*/ 0 w 497"/>
                    <a:gd name="T43" fmla="*/ 0 h 436"/>
                    <a:gd name="T44" fmla="*/ 0 w 497"/>
                    <a:gd name="T45" fmla="*/ 0 h 436"/>
                    <a:gd name="T46" fmla="*/ 0 w 497"/>
                    <a:gd name="T47" fmla="*/ 0 h 436"/>
                    <a:gd name="T48" fmla="*/ 0 w 497"/>
                    <a:gd name="T49" fmla="*/ 0 h 436"/>
                    <a:gd name="T50" fmla="*/ 0 w 497"/>
                    <a:gd name="T51" fmla="*/ 0 h 436"/>
                    <a:gd name="T52" fmla="*/ 0 w 497"/>
                    <a:gd name="T53" fmla="*/ 0 h 436"/>
                    <a:gd name="T54" fmla="*/ 0 w 497"/>
                    <a:gd name="T55" fmla="*/ 0 h 436"/>
                    <a:gd name="T56" fmla="*/ 0 w 497"/>
                    <a:gd name="T57" fmla="*/ 0 h 436"/>
                    <a:gd name="T58" fmla="*/ 0 w 497"/>
                    <a:gd name="T59" fmla="*/ 0 h 436"/>
                    <a:gd name="T60" fmla="*/ 0 w 497"/>
                    <a:gd name="T61" fmla="*/ 0 h 436"/>
                    <a:gd name="T62" fmla="*/ 0 w 497"/>
                    <a:gd name="T63" fmla="*/ 0 h 436"/>
                    <a:gd name="T64" fmla="*/ 0 w 497"/>
                    <a:gd name="T65" fmla="*/ 0 h 436"/>
                    <a:gd name="T66" fmla="*/ 0 w 497"/>
                    <a:gd name="T67" fmla="*/ 0 h 436"/>
                    <a:gd name="T68" fmla="*/ 0 w 497"/>
                    <a:gd name="T69" fmla="*/ 0 h 436"/>
                    <a:gd name="T70" fmla="*/ 0 w 497"/>
                    <a:gd name="T71" fmla="*/ 0 h 436"/>
                    <a:gd name="T72" fmla="*/ 0 w 497"/>
                    <a:gd name="T73" fmla="*/ 0 h 436"/>
                    <a:gd name="T74" fmla="*/ 0 w 497"/>
                    <a:gd name="T75" fmla="*/ 0 h 436"/>
                    <a:gd name="T76" fmla="*/ 0 w 497"/>
                    <a:gd name="T77" fmla="*/ 0 h 436"/>
                    <a:gd name="T78" fmla="*/ 0 w 497"/>
                    <a:gd name="T79" fmla="*/ 0 h 436"/>
                    <a:gd name="T80" fmla="*/ 0 w 497"/>
                    <a:gd name="T81" fmla="*/ 0 h 436"/>
                    <a:gd name="T82" fmla="*/ 0 w 497"/>
                    <a:gd name="T83" fmla="*/ 0 h 436"/>
                    <a:gd name="T84" fmla="*/ 0 w 497"/>
                    <a:gd name="T85" fmla="*/ 0 h 436"/>
                    <a:gd name="T86" fmla="*/ 0 w 497"/>
                    <a:gd name="T87" fmla="*/ 0 h 436"/>
                    <a:gd name="T88" fmla="*/ 0 w 497"/>
                    <a:gd name="T89" fmla="*/ 0 h 436"/>
                    <a:gd name="T90" fmla="*/ 0 w 497"/>
                    <a:gd name="T91" fmla="*/ 0 h 436"/>
                    <a:gd name="T92" fmla="*/ 0 w 497"/>
                    <a:gd name="T93" fmla="*/ 0 h 436"/>
                    <a:gd name="T94" fmla="*/ 0 w 497"/>
                    <a:gd name="T95" fmla="*/ 0 h 4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497" h="436">
                      <a:moveTo>
                        <a:pt x="31" y="291"/>
                      </a:moveTo>
                      <a:lnTo>
                        <a:pt x="16" y="247"/>
                      </a:lnTo>
                      <a:lnTo>
                        <a:pt x="16" y="219"/>
                      </a:lnTo>
                      <a:lnTo>
                        <a:pt x="0" y="132"/>
                      </a:lnTo>
                      <a:lnTo>
                        <a:pt x="0" y="117"/>
                      </a:lnTo>
                      <a:lnTo>
                        <a:pt x="16" y="132"/>
                      </a:lnTo>
                      <a:lnTo>
                        <a:pt x="31" y="204"/>
                      </a:lnTo>
                      <a:lnTo>
                        <a:pt x="64" y="262"/>
                      </a:lnTo>
                      <a:lnTo>
                        <a:pt x="96" y="319"/>
                      </a:lnTo>
                      <a:lnTo>
                        <a:pt x="129" y="334"/>
                      </a:lnTo>
                      <a:lnTo>
                        <a:pt x="160" y="363"/>
                      </a:lnTo>
                      <a:lnTo>
                        <a:pt x="208" y="393"/>
                      </a:lnTo>
                      <a:lnTo>
                        <a:pt x="273" y="406"/>
                      </a:lnTo>
                      <a:lnTo>
                        <a:pt x="400" y="421"/>
                      </a:lnTo>
                      <a:lnTo>
                        <a:pt x="449" y="406"/>
                      </a:lnTo>
                      <a:lnTo>
                        <a:pt x="465" y="406"/>
                      </a:lnTo>
                      <a:lnTo>
                        <a:pt x="480" y="393"/>
                      </a:lnTo>
                      <a:lnTo>
                        <a:pt x="480" y="334"/>
                      </a:lnTo>
                      <a:lnTo>
                        <a:pt x="465" y="291"/>
                      </a:lnTo>
                      <a:lnTo>
                        <a:pt x="465" y="247"/>
                      </a:lnTo>
                      <a:lnTo>
                        <a:pt x="449" y="189"/>
                      </a:lnTo>
                      <a:lnTo>
                        <a:pt x="417" y="146"/>
                      </a:lnTo>
                      <a:lnTo>
                        <a:pt x="384" y="117"/>
                      </a:lnTo>
                      <a:lnTo>
                        <a:pt x="336" y="74"/>
                      </a:lnTo>
                      <a:lnTo>
                        <a:pt x="288" y="44"/>
                      </a:lnTo>
                      <a:lnTo>
                        <a:pt x="256" y="30"/>
                      </a:lnTo>
                      <a:lnTo>
                        <a:pt x="225" y="15"/>
                      </a:lnTo>
                      <a:lnTo>
                        <a:pt x="177" y="15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225" y="0"/>
                      </a:lnTo>
                      <a:lnTo>
                        <a:pt x="288" y="15"/>
                      </a:lnTo>
                      <a:lnTo>
                        <a:pt x="336" y="44"/>
                      </a:lnTo>
                      <a:lnTo>
                        <a:pt x="400" y="74"/>
                      </a:lnTo>
                      <a:lnTo>
                        <a:pt x="432" y="117"/>
                      </a:lnTo>
                      <a:lnTo>
                        <a:pt x="465" y="161"/>
                      </a:lnTo>
                      <a:lnTo>
                        <a:pt x="480" y="204"/>
                      </a:lnTo>
                      <a:lnTo>
                        <a:pt x="497" y="247"/>
                      </a:lnTo>
                      <a:lnTo>
                        <a:pt x="497" y="334"/>
                      </a:lnTo>
                      <a:lnTo>
                        <a:pt x="480" y="436"/>
                      </a:lnTo>
                      <a:lnTo>
                        <a:pt x="417" y="436"/>
                      </a:lnTo>
                      <a:lnTo>
                        <a:pt x="369" y="436"/>
                      </a:lnTo>
                      <a:lnTo>
                        <a:pt x="288" y="436"/>
                      </a:lnTo>
                      <a:lnTo>
                        <a:pt x="240" y="421"/>
                      </a:lnTo>
                      <a:lnTo>
                        <a:pt x="177" y="406"/>
                      </a:lnTo>
                      <a:lnTo>
                        <a:pt x="129" y="378"/>
                      </a:lnTo>
                      <a:lnTo>
                        <a:pt x="79" y="334"/>
                      </a:lnTo>
                      <a:lnTo>
                        <a:pt x="31" y="29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0" name="Freeform 106">
                  <a:extLst>
                    <a:ext uri="{FF2B5EF4-FFF2-40B4-BE49-F238E27FC236}">
                      <a16:creationId xmlns:a16="http://schemas.microsoft.com/office/drawing/2014/main" id="{C0ED762C-F185-0B11-1452-3C0ECC6B9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3" y="4200"/>
                  <a:ext cx="153" cy="62"/>
                </a:xfrm>
                <a:custGeom>
                  <a:avLst/>
                  <a:gdLst>
                    <a:gd name="T0" fmla="*/ 0 w 512"/>
                    <a:gd name="T1" fmla="*/ 0 h 377"/>
                    <a:gd name="T2" fmla="*/ 0 w 512"/>
                    <a:gd name="T3" fmla="*/ 0 h 377"/>
                    <a:gd name="T4" fmla="*/ 0 w 512"/>
                    <a:gd name="T5" fmla="*/ 0 h 377"/>
                    <a:gd name="T6" fmla="*/ 0 w 512"/>
                    <a:gd name="T7" fmla="*/ 0 h 377"/>
                    <a:gd name="T8" fmla="*/ 0 w 512"/>
                    <a:gd name="T9" fmla="*/ 0 h 377"/>
                    <a:gd name="T10" fmla="*/ 0 w 512"/>
                    <a:gd name="T11" fmla="*/ 0 h 377"/>
                    <a:gd name="T12" fmla="*/ 0 w 512"/>
                    <a:gd name="T13" fmla="*/ 0 h 377"/>
                    <a:gd name="T14" fmla="*/ 0 w 512"/>
                    <a:gd name="T15" fmla="*/ 0 h 377"/>
                    <a:gd name="T16" fmla="*/ 0 w 512"/>
                    <a:gd name="T17" fmla="*/ 0 h 377"/>
                    <a:gd name="T18" fmla="*/ 0 w 512"/>
                    <a:gd name="T19" fmla="*/ 0 h 377"/>
                    <a:gd name="T20" fmla="*/ 0 w 512"/>
                    <a:gd name="T21" fmla="*/ 0 h 377"/>
                    <a:gd name="T22" fmla="*/ 0 w 512"/>
                    <a:gd name="T23" fmla="*/ 0 h 377"/>
                    <a:gd name="T24" fmla="*/ 0 w 512"/>
                    <a:gd name="T25" fmla="*/ 0 h 377"/>
                    <a:gd name="T26" fmla="*/ 0 w 512"/>
                    <a:gd name="T27" fmla="*/ 0 h 377"/>
                    <a:gd name="T28" fmla="*/ 0 w 512"/>
                    <a:gd name="T29" fmla="*/ 0 h 377"/>
                    <a:gd name="T30" fmla="*/ 0 w 512"/>
                    <a:gd name="T31" fmla="*/ 0 h 377"/>
                    <a:gd name="T32" fmla="*/ 0 w 512"/>
                    <a:gd name="T33" fmla="*/ 0 h 377"/>
                    <a:gd name="T34" fmla="*/ 0 w 512"/>
                    <a:gd name="T35" fmla="*/ 0 h 377"/>
                    <a:gd name="T36" fmla="*/ 0 w 512"/>
                    <a:gd name="T37" fmla="*/ 0 h 377"/>
                    <a:gd name="T38" fmla="*/ 0 w 512"/>
                    <a:gd name="T39" fmla="*/ 0 h 377"/>
                    <a:gd name="T40" fmla="*/ 0 w 512"/>
                    <a:gd name="T41" fmla="*/ 0 h 377"/>
                    <a:gd name="T42" fmla="*/ 0 w 512"/>
                    <a:gd name="T43" fmla="*/ 0 h 377"/>
                    <a:gd name="T44" fmla="*/ 0 w 512"/>
                    <a:gd name="T45" fmla="*/ 0 h 377"/>
                    <a:gd name="T46" fmla="*/ 0 w 512"/>
                    <a:gd name="T47" fmla="*/ 0 h 377"/>
                    <a:gd name="T48" fmla="*/ 0 w 512"/>
                    <a:gd name="T49" fmla="*/ 0 h 377"/>
                    <a:gd name="T50" fmla="*/ 0 w 512"/>
                    <a:gd name="T51" fmla="*/ 0 h 377"/>
                    <a:gd name="T52" fmla="*/ 0 w 512"/>
                    <a:gd name="T53" fmla="*/ 0 h 377"/>
                    <a:gd name="T54" fmla="*/ 0 w 512"/>
                    <a:gd name="T55" fmla="*/ 0 h 377"/>
                    <a:gd name="T56" fmla="*/ 0 w 512"/>
                    <a:gd name="T57" fmla="*/ 0 h 377"/>
                    <a:gd name="T58" fmla="*/ 0 w 512"/>
                    <a:gd name="T59" fmla="*/ 0 h 377"/>
                    <a:gd name="T60" fmla="*/ 0 w 512"/>
                    <a:gd name="T61" fmla="*/ 0 h 377"/>
                    <a:gd name="T62" fmla="*/ 0 w 512"/>
                    <a:gd name="T63" fmla="*/ 0 h 377"/>
                    <a:gd name="T64" fmla="*/ 0 w 512"/>
                    <a:gd name="T65" fmla="*/ 0 h 377"/>
                    <a:gd name="T66" fmla="*/ 0 w 512"/>
                    <a:gd name="T67" fmla="*/ 0 h 377"/>
                    <a:gd name="T68" fmla="*/ 0 w 512"/>
                    <a:gd name="T69" fmla="*/ 0 h 377"/>
                    <a:gd name="T70" fmla="*/ 0 w 512"/>
                    <a:gd name="T71" fmla="*/ 0 h 377"/>
                    <a:gd name="T72" fmla="*/ 0 w 512"/>
                    <a:gd name="T73" fmla="*/ 0 h 377"/>
                    <a:gd name="T74" fmla="*/ 0 w 512"/>
                    <a:gd name="T75" fmla="*/ 0 h 377"/>
                    <a:gd name="T76" fmla="*/ 0 w 512"/>
                    <a:gd name="T77" fmla="*/ 0 h 377"/>
                    <a:gd name="T78" fmla="*/ 0 w 512"/>
                    <a:gd name="T79" fmla="*/ 0 h 377"/>
                    <a:gd name="T80" fmla="*/ 0 w 512"/>
                    <a:gd name="T81" fmla="*/ 0 h 377"/>
                    <a:gd name="T82" fmla="*/ 0 w 512"/>
                    <a:gd name="T83" fmla="*/ 0 h 377"/>
                    <a:gd name="T84" fmla="*/ 0 w 512"/>
                    <a:gd name="T85" fmla="*/ 0 h 377"/>
                    <a:gd name="T86" fmla="*/ 0 w 512"/>
                    <a:gd name="T87" fmla="*/ 0 h 377"/>
                    <a:gd name="T88" fmla="*/ 0 w 512"/>
                    <a:gd name="T89" fmla="*/ 0 h 377"/>
                    <a:gd name="T90" fmla="*/ 0 w 512"/>
                    <a:gd name="T91" fmla="*/ 0 h 377"/>
                    <a:gd name="T92" fmla="*/ 0 w 512"/>
                    <a:gd name="T93" fmla="*/ 0 h 377"/>
                    <a:gd name="T94" fmla="*/ 0 w 512"/>
                    <a:gd name="T95" fmla="*/ 0 h 377"/>
                    <a:gd name="T96" fmla="*/ 0 w 512"/>
                    <a:gd name="T97" fmla="*/ 0 h 377"/>
                    <a:gd name="T98" fmla="*/ 0 w 512"/>
                    <a:gd name="T99" fmla="*/ 0 h 377"/>
                    <a:gd name="T100" fmla="*/ 0 w 512"/>
                    <a:gd name="T101" fmla="*/ 0 h 377"/>
                    <a:gd name="T102" fmla="*/ 0 w 512"/>
                    <a:gd name="T103" fmla="*/ 0 h 377"/>
                    <a:gd name="T104" fmla="*/ 0 w 512"/>
                    <a:gd name="T105" fmla="*/ 0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12" h="377">
                      <a:moveTo>
                        <a:pt x="128" y="319"/>
                      </a:moveTo>
                      <a:lnTo>
                        <a:pt x="96" y="319"/>
                      </a:lnTo>
                      <a:lnTo>
                        <a:pt x="48" y="319"/>
                      </a:lnTo>
                      <a:lnTo>
                        <a:pt x="15" y="290"/>
                      </a:lnTo>
                      <a:lnTo>
                        <a:pt x="0" y="262"/>
                      </a:lnTo>
                      <a:lnTo>
                        <a:pt x="48" y="232"/>
                      </a:lnTo>
                      <a:lnTo>
                        <a:pt x="80" y="218"/>
                      </a:lnTo>
                      <a:lnTo>
                        <a:pt x="96" y="188"/>
                      </a:lnTo>
                      <a:lnTo>
                        <a:pt x="80" y="160"/>
                      </a:lnTo>
                      <a:lnTo>
                        <a:pt x="48" y="132"/>
                      </a:lnTo>
                      <a:lnTo>
                        <a:pt x="0" y="102"/>
                      </a:lnTo>
                      <a:lnTo>
                        <a:pt x="15" y="73"/>
                      </a:lnTo>
                      <a:lnTo>
                        <a:pt x="32" y="58"/>
                      </a:lnTo>
                      <a:lnTo>
                        <a:pt x="80" y="43"/>
                      </a:lnTo>
                      <a:lnTo>
                        <a:pt x="145" y="30"/>
                      </a:lnTo>
                      <a:lnTo>
                        <a:pt x="193" y="30"/>
                      </a:lnTo>
                      <a:lnTo>
                        <a:pt x="305" y="43"/>
                      </a:lnTo>
                      <a:lnTo>
                        <a:pt x="368" y="43"/>
                      </a:lnTo>
                      <a:lnTo>
                        <a:pt x="416" y="30"/>
                      </a:lnTo>
                      <a:lnTo>
                        <a:pt x="497" y="0"/>
                      </a:lnTo>
                      <a:lnTo>
                        <a:pt x="497" y="15"/>
                      </a:lnTo>
                      <a:lnTo>
                        <a:pt x="481" y="30"/>
                      </a:lnTo>
                      <a:lnTo>
                        <a:pt x="449" y="30"/>
                      </a:lnTo>
                      <a:lnTo>
                        <a:pt x="449" y="43"/>
                      </a:lnTo>
                      <a:lnTo>
                        <a:pt x="433" y="43"/>
                      </a:lnTo>
                      <a:lnTo>
                        <a:pt x="449" y="73"/>
                      </a:lnTo>
                      <a:lnTo>
                        <a:pt x="449" y="88"/>
                      </a:lnTo>
                      <a:lnTo>
                        <a:pt x="416" y="73"/>
                      </a:lnTo>
                      <a:lnTo>
                        <a:pt x="401" y="58"/>
                      </a:lnTo>
                      <a:lnTo>
                        <a:pt x="368" y="58"/>
                      </a:lnTo>
                      <a:lnTo>
                        <a:pt x="353" y="58"/>
                      </a:lnTo>
                      <a:lnTo>
                        <a:pt x="385" y="88"/>
                      </a:lnTo>
                      <a:lnTo>
                        <a:pt x="401" y="117"/>
                      </a:lnTo>
                      <a:lnTo>
                        <a:pt x="416" y="132"/>
                      </a:lnTo>
                      <a:lnTo>
                        <a:pt x="401" y="132"/>
                      </a:lnTo>
                      <a:lnTo>
                        <a:pt x="368" y="132"/>
                      </a:lnTo>
                      <a:lnTo>
                        <a:pt x="337" y="102"/>
                      </a:lnTo>
                      <a:lnTo>
                        <a:pt x="289" y="73"/>
                      </a:lnTo>
                      <a:lnTo>
                        <a:pt x="272" y="73"/>
                      </a:lnTo>
                      <a:lnTo>
                        <a:pt x="241" y="73"/>
                      </a:lnTo>
                      <a:lnTo>
                        <a:pt x="255" y="88"/>
                      </a:lnTo>
                      <a:lnTo>
                        <a:pt x="272" y="102"/>
                      </a:lnTo>
                      <a:lnTo>
                        <a:pt x="320" y="132"/>
                      </a:lnTo>
                      <a:lnTo>
                        <a:pt x="320" y="145"/>
                      </a:lnTo>
                      <a:lnTo>
                        <a:pt x="224" y="88"/>
                      </a:lnTo>
                      <a:lnTo>
                        <a:pt x="159" y="73"/>
                      </a:lnTo>
                      <a:lnTo>
                        <a:pt x="96" y="58"/>
                      </a:lnTo>
                      <a:lnTo>
                        <a:pt x="80" y="73"/>
                      </a:lnTo>
                      <a:lnTo>
                        <a:pt x="96" y="88"/>
                      </a:lnTo>
                      <a:lnTo>
                        <a:pt x="111" y="88"/>
                      </a:lnTo>
                      <a:lnTo>
                        <a:pt x="128" y="88"/>
                      </a:lnTo>
                      <a:lnTo>
                        <a:pt x="145" y="102"/>
                      </a:lnTo>
                      <a:lnTo>
                        <a:pt x="207" y="117"/>
                      </a:lnTo>
                      <a:lnTo>
                        <a:pt x="255" y="175"/>
                      </a:lnTo>
                      <a:lnTo>
                        <a:pt x="241" y="175"/>
                      </a:lnTo>
                      <a:lnTo>
                        <a:pt x="207" y="160"/>
                      </a:lnTo>
                      <a:lnTo>
                        <a:pt x="193" y="145"/>
                      </a:lnTo>
                      <a:lnTo>
                        <a:pt x="159" y="132"/>
                      </a:lnTo>
                      <a:lnTo>
                        <a:pt x="128" y="145"/>
                      </a:lnTo>
                      <a:lnTo>
                        <a:pt x="111" y="175"/>
                      </a:lnTo>
                      <a:lnTo>
                        <a:pt x="111" y="203"/>
                      </a:lnTo>
                      <a:lnTo>
                        <a:pt x="111" y="232"/>
                      </a:lnTo>
                      <a:lnTo>
                        <a:pt x="145" y="247"/>
                      </a:lnTo>
                      <a:lnTo>
                        <a:pt x="176" y="232"/>
                      </a:lnTo>
                      <a:lnTo>
                        <a:pt x="224" y="203"/>
                      </a:lnTo>
                      <a:lnTo>
                        <a:pt x="241" y="203"/>
                      </a:lnTo>
                      <a:lnTo>
                        <a:pt x="272" y="203"/>
                      </a:lnTo>
                      <a:lnTo>
                        <a:pt x="241" y="232"/>
                      </a:lnTo>
                      <a:lnTo>
                        <a:pt x="193" y="262"/>
                      </a:lnTo>
                      <a:lnTo>
                        <a:pt x="96" y="275"/>
                      </a:lnTo>
                      <a:lnTo>
                        <a:pt x="80" y="290"/>
                      </a:lnTo>
                      <a:lnTo>
                        <a:pt x="80" y="305"/>
                      </a:lnTo>
                      <a:lnTo>
                        <a:pt x="111" y="305"/>
                      </a:lnTo>
                      <a:lnTo>
                        <a:pt x="159" y="305"/>
                      </a:lnTo>
                      <a:lnTo>
                        <a:pt x="224" y="275"/>
                      </a:lnTo>
                      <a:lnTo>
                        <a:pt x="272" y="247"/>
                      </a:lnTo>
                      <a:lnTo>
                        <a:pt x="337" y="203"/>
                      </a:lnTo>
                      <a:lnTo>
                        <a:pt x="353" y="218"/>
                      </a:lnTo>
                      <a:lnTo>
                        <a:pt x="337" y="232"/>
                      </a:lnTo>
                      <a:lnTo>
                        <a:pt x="320" y="247"/>
                      </a:lnTo>
                      <a:lnTo>
                        <a:pt x="289" y="262"/>
                      </a:lnTo>
                      <a:lnTo>
                        <a:pt x="272" y="275"/>
                      </a:lnTo>
                      <a:lnTo>
                        <a:pt x="272" y="290"/>
                      </a:lnTo>
                      <a:lnTo>
                        <a:pt x="289" y="290"/>
                      </a:lnTo>
                      <a:lnTo>
                        <a:pt x="353" y="262"/>
                      </a:lnTo>
                      <a:lnTo>
                        <a:pt x="401" y="218"/>
                      </a:lnTo>
                      <a:lnTo>
                        <a:pt x="416" y="218"/>
                      </a:lnTo>
                      <a:lnTo>
                        <a:pt x="433" y="232"/>
                      </a:lnTo>
                      <a:lnTo>
                        <a:pt x="416" y="247"/>
                      </a:lnTo>
                      <a:lnTo>
                        <a:pt x="401" y="262"/>
                      </a:lnTo>
                      <a:lnTo>
                        <a:pt x="368" y="275"/>
                      </a:lnTo>
                      <a:lnTo>
                        <a:pt x="385" y="305"/>
                      </a:lnTo>
                      <a:lnTo>
                        <a:pt x="416" y="290"/>
                      </a:lnTo>
                      <a:lnTo>
                        <a:pt x="449" y="275"/>
                      </a:lnTo>
                      <a:lnTo>
                        <a:pt x="481" y="275"/>
                      </a:lnTo>
                      <a:lnTo>
                        <a:pt x="433" y="319"/>
                      </a:lnTo>
                      <a:lnTo>
                        <a:pt x="449" y="334"/>
                      </a:lnTo>
                      <a:lnTo>
                        <a:pt x="481" y="334"/>
                      </a:lnTo>
                      <a:lnTo>
                        <a:pt x="497" y="349"/>
                      </a:lnTo>
                      <a:lnTo>
                        <a:pt x="512" y="362"/>
                      </a:lnTo>
                      <a:lnTo>
                        <a:pt x="497" y="377"/>
                      </a:lnTo>
                      <a:lnTo>
                        <a:pt x="464" y="349"/>
                      </a:lnTo>
                      <a:lnTo>
                        <a:pt x="416" y="319"/>
                      </a:lnTo>
                      <a:lnTo>
                        <a:pt x="368" y="319"/>
                      </a:lnTo>
                      <a:lnTo>
                        <a:pt x="320" y="305"/>
                      </a:lnTo>
                      <a:lnTo>
                        <a:pt x="224" y="319"/>
                      </a:lnTo>
                      <a:lnTo>
                        <a:pt x="128" y="31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1" name="Freeform 107">
                  <a:extLst>
                    <a:ext uri="{FF2B5EF4-FFF2-40B4-BE49-F238E27FC236}">
                      <a16:creationId xmlns:a16="http://schemas.microsoft.com/office/drawing/2014/main" id="{7A3D3F90-5F6D-9BAA-7E3E-8534868E4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1" y="4251"/>
                  <a:ext cx="23" cy="9"/>
                </a:xfrm>
                <a:custGeom>
                  <a:avLst/>
                  <a:gdLst>
                    <a:gd name="T0" fmla="*/ 0 w 64"/>
                    <a:gd name="T1" fmla="*/ 0 h 57"/>
                    <a:gd name="T2" fmla="*/ 0 w 64"/>
                    <a:gd name="T3" fmla="*/ 0 h 57"/>
                    <a:gd name="T4" fmla="*/ 0 w 64"/>
                    <a:gd name="T5" fmla="*/ 0 h 57"/>
                    <a:gd name="T6" fmla="*/ 0 w 64"/>
                    <a:gd name="T7" fmla="*/ 0 h 57"/>
                    <a:gd name="T8" fmla="*/ 0 w 64"/>
                    <a:gd name="T9" fmla="*/ 0 h 57"/>
                    <a:gd name="T10" fmla="*/ 0 w 64"/>
                    <a:gd name="T11" fmla="*/ 0 h 57"/>
                    <a:gd name="T12" fmla="*/ 0 w 64"/>
                    <a:gd name="T13" fmla="*/ 0 h 57"/>
                    <a:gd name="T14" fmla="*/ 0 w 64"/>
                    <a:gd name="T15" fmla="*/ 0 h 57"/>
                    <a:gd name="T16" fmla="*/ 0 w 64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57">
                      <a:moveTo>
                        <a:pt x="0" y="29"/>
                      </a:moveTo>
                      <a:lnTo>
                        <a:pt x="16" y="14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64" y="29"/>
                      </a:lnTo>
                      <a:lnTo>
                        <a:pt x="64" y="44"/>
                      </a:lnTo>
                      <a:lnTo>
                        <a:pt x="48" y="57"/>
                      </a:lnTo>
                      <a:lnTo>
                        <a:pt x="16" y="4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2" name="Freeform 108">
                  <a:extLst>
                    <a:ext uri="{FF2B5EF4-FFF2-40B4-BE49-F238E27FC236}">
                      <a16:creationId xmlns:a16="http://schemas.microsoft.com/office/drawing/2014/main" id="{B394897F-2E31-1A00-1A7A-5864C5109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4" y="4248"/>
                  <a:ext cx="932" cy="7"/>
                </a:xfrm>
                <a:custGeom>
                  <a:avLst/>
                  <a:gdLst>
                    <a:gd name="T0" fmla="*/ 0 w 3142"/>
                    <a:gd name="T1" fmla="*/ 0 h 44"/>
                    <a:gd name="T2" fmla="*/ 0 w 3142"/>
                    <a:gd name="T3" fmla="*/ 0 h 44"/>
                    <a:gd name="T4" fmla="*/ 0 w 3142"/>
                    <a:gd name="T5" fmla="*/ 0 h 44"/>
                    <a:gd name="T6" fmla="*/ 0 w 3142"/>
                    <a:gd name="T7" fmla="*/ 0 h 44"/>
                    <a:gd name="T8" fmla="*/ 0 w 3142"/>
                    <a:gd name="T9" fmla="*/ 0 h 44"/>
                    <a:gd name="T10" fmla="*/ 0 w 3142"/>
                    <a:gd name="T11" fmla="*/ 0 h 44"/>
                    <a:gd name="T12" fmla="*/ 0 w 3142"/>
                    <a:gd name="T13" fmla="*/ 0 h 44"/>
                    <a:gd name="T14" fmla="*/ 0 w 3142"/>
                    <a:gd name="T15" fmla="*/ 0 h 44"/>
                    <a:gd name="T16" fmla="*/ 0 w 3142"/>
                    <a:gd name="T17" fmla="*/ 0 h 44"/>
                    <a:gd name="T18" fmla="*/ 0 w 3142"/>
                    <a:gd name="T19" fmla="*/ 0 h 44"/>
                    <a:gd name="T20" fmla="*/ 0 w 3142"/>
                    <a:gd name="T21" fmla="*/ 0 h 44"/>
                    <a:gd name="T22" fmla="*/ 0 w 3142"/>
                    <a:gd name="T23" fmla="*/ 0 h 44"/>
                    <a:gd name="T24" fmla="*/ 0 w 3142"/>
                    <a:gd name="T25" fmla="*/ 0 h 44"/>
                    <a:gd name="T26" fmla="*/ 0 w 3142"/>
                    <a:gd name="T27" fmla="*/ 0 h 44"/>
                    <a:gd name="T28" fmla="*/ 0 w 3142"/>
                    <a:gd name="T29" fmla="*/ 0 h 44"/>
                    <a:gd name="T30" fmla="*/ 0 w 3142"/>
                    <a:gd name="T31" fmla="*/ 0 h 44"/>
                    <a:gd name="T32" fmla="*/ 0 w 3142"/>
                    <a:gd name="T33" fmla="*/ 0 h 44"/>
                    <a:gd name="T34" fmla="*/ 0 w 3142"/>
                    <a:gd name="T35" fmla="*/ 0 h 44"/>
                    <a:gd name="T36" fmla="*/ 0 w 3142"/>
                    <a:gd name="T37" fmla="*/ 0 h 44"/>
                    <a:gd name="T38" fmla="*/ 0 w 3142"/>
                    <a:gd name="T39" fmla="*/ 0 h 44"/>
                    <a:gd name="T40" fmla="*/ 0 w 3142"/>
                    <a:gd name="T41" fmla="*/ 0 h 44"/>
                    <a:gd name="T42" fmla="*/ 0 w 3142"/>
                    <a:gd name="T43" fmla="*/ 0 h 44"/>
                    <a:gd name="T44" fmla="*/ 0 w 3142"/>
                    <a:gd name="T45" fmla="*/ 0 h 44"/>
                    <a:gd name="T46" fmla="*/ 0 w 3142"/>
                    <a:gd name="T47" fmla="*/ 0 h 44"/>
                    <a:gd name="T48" fmla="*/ 0 w 3142"/>
                    <a:gd name="T49" fmla="*/ 0 h 44"/>
                    <a:gd name="T50" fmla="*/ 0 w 3142"/>
                    <a:gd name="T51" fmla="*/ 0 h 44"/>
                    <a:gd name="T52" fmla="*/ 0 w 3142"/>
                    <a:gd name="T53" fmla="*/ 0 h 44"/>
                    <a:gd name="T54" fmla="*/ 0 w 3142"/>
                    <a:gd name="T55" fmla="*/ 0 h 44"/>
                    <a:gd name="T56" fmla="*/ 0 w 3142"/>
                    <a:gd name="T57" fmla="*/ 0 h 44"/>
                    <a:gd name="T58" fmla="*/ 0 w 3142"/>
                    <a:gd name="T59" fmla="*/ 0 h 44"/>
                    <a:gd name="T60" fmla="*/ 0 w 3142"/>
                    <a:gd name="T61" fmla="*/ 0 h 4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3142" h="44">
                      <a:moveTo>
                        <a:pt x="48" y="29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96" y="0"/>
                      </a:lnTo>
                      <a:lnTo>
                        <a:pt x="161" y="0"/>
                      </a:lnTo>
                      <a:lnTo>
                        <a:pt x="226" y="0"/>
                      </a:lnTo>
                      <a:lnTo>
                        <a:pt x="305" y="0"/>
                      </a:lnTo>
                      <a:lnTo>
                        <a:pt x="401" y="0"/>
                      </a:lnTo>
                      <a:lnTo>
                        <a:pt x="514" y="0"/>
                      </a:lnTo>
                      <a:lnTo>
                        <a:pt x="626" y="0"/>
                      </a:lnTo>
                      <a:lnTo>
                        <a:pt x="754" y="0"/>
                      </a:lnTo>
                      <a:lnTo>
                        <a:pt x="1011" y="0"/>
                      </a:lnTo>
                      <a:lnTo>
                        <a:pt x="1284" y="0"/>
                      </a:lnTo>
                      <a:lnTo>
                        <a:pt x="1587" y="0"/>
                      </a:lnTo>
                      <a:lnTo>
                        <a:pt x="1877" y="0"/>
                      </a:lnTo>
                      <a:lnTo>
                        <a:pt x="2149" y="0"/>
                      </a:lnTo>
                      <a:lnTo>
                        <a:pt x="2422" y="0"/>
                      </a:lnTo>
                      <a:lnTo>
                        <a:pt x="2533" y="0"/>
                      </a:lnTo>
                      <a:lnTo>
                        <a:pt x="2662" y="0"/>
                      </a:lnTo>
                      <a:lnTo>
                        <a:pt x="2758" y="0"/>
                      </a:lnTo>
                      <a:lnTo>
                        <a:pt x="2854" y="0"/>
                      </a:lnTo>
                      <a:lnTo>
                        <a:pt x="2934" y="0"/>
                      </a:lnTo>
                      <a:lnTo>
                        <a:pt x="3015" y="0"/>
                      </a:lnTo>
                      <a:lnTo>
                        <a:pt x="3063" y="0"/>
                      </a:lnTo>
                      <a:lnTo>
                        <a:pt x="3111" y="0"/>
                      </a:lnTo>
                      <a:lnTo>
                        <a:pt x="3142" y="0"/>
                      </a:lnTo>
                      <a:lnTo>
                        <a:pt x="3142" y="29"/>
                      </a:lnTo>
                      <a:lnTo>
                        <a:pt x="3126" y="44"/>
                      </a:lnTo>
                      <a:lnTo>
                        <a:pt x="48" y="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3" name="Freeform 109">
                  <a:extLst>
                    <a:ext uri="{FF2B5EF4-FFF2-40B4-BE49-F238E27FC236}">
                      <a16:creationId xmlns:a16="http://schemas.microsoft.com/office/drawing/2014/main" id="{7ED303CC-9466-EF05-9D62-C22C700615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7" y="4200"/>
                  <a:ext cx="106" cy="51"/>
                </a:xfrm>
                <a:custGeom>
                  <a:avLst/>
                  <a:gdLst>
                    <a:gd name="T0" fmla="*/ 0 w 353"/>
                    <a:gd name="T1" fmla="*/ 0 h 319"/>
                    <a:gd name="T2" fmla="*/ 0 w 353"/>
                    <a:gd name="T3" fmla="*/ 0 h 319"/>
                    <a:gd name="T4" fmla="*/ 0 w 353"/>
                    <a:gd name="T5" fmla="*/ 0 h 319"/>
                    <a:gd name="T6" fmla="*/ 0 w 353"/>
                    <a:gd name="T7" fmla="*/ 0 h 319"/>
                    <a:gd name="T8" fmla="*/ 0 w 353"/>
                    <a:gd name="T9" fmla="*/ 0 h 319"/>
                    <a:gd name="T10" fmla="*/ 0 w 353"/>
                    <a:gd name="T11" fmla="*/ 0 h 319"/>
                    <a:gd name="T12" fmla="*/ 0 w 353"/>
                    <a:gd name="T13" fmla="*/ 0 h 319"/>
                    <a:gd name="T14" fmla="*/ 0 w 353"/>
                    <a:gd name="T15" fmla="*/ 0 h 319"/>
                    <a:gd name="T16" fmla="*/ 0 w 353"/>
                    <a:gd name="T17" fmla="*/ 0 h 319"/>
                    <a:gd name="T18" fmla="*/ 0 w 353"/>
                    <a:gd name="T19" fmla="*/ 0 h 319"/>
                    <a:gd name="T20" fmla="*/ 0 w 353"/>
                    <a:gd name="T21" fmla="*/ 0 h 319"/>
                    <a:gd name="T22" fmla="*/ 0 w 353"/>
                    <a:gd name="T23" fmla="*/ 0 h 319"/>
                    <a:gd name="T24" fmla="*/ 0 w 353"/>
                    <a:gd name="T25" fmla="*/ 0 h 319"/>
                    <a:gd name="T26" fmla="*/ 0 w 353"/>
                    <a:gd name="T27" fmla="*/ 0 h 319"/>
                    <a:gd name="T28" fmla="*/ 0 w 353"/>
                    <a:gd name="T29" fmla="*/ 0 h 319"/>
                    <a:gd name="T30" fmla="*/ 0 w 353"/>
                    <a:gd name="T31" fmla="*/ 0 h 319"/>
                    <a:gd name="T32" fmla="*/ 0 w 353"/>
                    <a:gd name="T33" fmla="*/ 0 h 319"/>
                    <a:gd name="T34" fmla="*/ 0 w 353"/>
                    <a:gd name="T35" fmla="*/ 0 h 319"/>
                    <a:gd name="T36" fmla="*/ 0 w 353"/>
                    <a:gd name="T37" fmla="*/ 0 h 319"/>
                    <a:gd name="T38" fmla="*/ 0 w 353"/>
                    <a:gd name="T39" fmla="*/ 0 h 319"/>
                    <a:gd name="T40" fmla="*/ 0 w 353"/>
                    <a:gd name="T41" fmla="*/ 0 h 319"/>
                    <a:gd name="T42" fmla="*/ 0 w 353"/>
                    <a:gd name="T43" fmla="*/ 0 h 319"/>
                    <a:gd name="T44" fmla="*/ 0 w 353"/>
                    <a:gd name="T45" fmla="*/ 0 h 319"/>
                    <a:gd name="T46" fmla="*/ 0 w 353"/>
                    <a:gd name="T47" fmla="*/ 0 h 319"/>
                    <a:gd name="T48" fmla="*/ 0 w 353"/>
                    <a:gd name="T49" fmla="*/ 0 h 319"/>
                    <a:gd name="T50" fmla="*/ 0 w 353"/>
                    <a:gd name="T51" fmla="*/ 0 h 319"/>
                    <a:gd name="T52" fmla="*/ 0 w 353"/>
                    <a:gd name="T53" fmla="*/ 0 h 319"/>
                    <a:gd name="T54" fmla="*/ 0 w 353"/>
                    <a:gd name="T55" fmla="*/ 0 h 319"/>
                    <a:gd name="T56" fmla="*/ 0 w 353"/>
                    <a:gd name="T57" fmla="*/ 0 h 319"/>
                    <a:gd name="T58" fmla="*/ 0 w 353"/>
                    <a:gd name="T59" fmla="*/ 0 h 319"/>
                    <a:gd name="T60" fmla="*/ 0 w 353"/>
                    <a:gd name="T61" fmla="*/ 0 h 319"/>
                    <a:gd name="T62" fmla="*/ 0 w 353"/>
                    <a:gd name="T63" fmla="*/ 0 h 319"/>
                    <a:gd name="T64" fmla="*/ 0 w 353"/>
                    <a:gd name="T65" fmla="*/ 0 h 319"/>
                    <a:gd name="T66" fmla="*/ 0 w 353"/>
                    <a:gd name="T67" fmla="*/ 0 h 319"/>
                    <a:gd name="T68" fmla="*/ 0 w 353"/>
                    <a:gd name="T69" fmla="*/ 0 h 319"/>
                    <a:gd name="T70" fmla="*/ 0 w 353"/>
                    <a:gd name="T71" fmla="*/ 0 h 319"/>
                    <a:gd name="T72" fmla="*/ 0 w 353"/>
                    <a:gd name="T73" fmla="*/ 0 h 319"/>
                    <a:gd name="T74" fmla="*/ 0 w 353"/>
                    <a:gd name="T75" fmla="*/ 0 h 319"/>
                    <a:gd name="T76" fmla="*/ 0 w 353"/>
                    <a:gd name="T77" fmla="*/ 0 h 3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53" h="319">
                      <a:moveTo>
                        <a:pt x="288" y="275"/>
                      </a:moveTo>
                      <a:lnTo>
                        <a:pt x="272" y="275"/>
                      </a:lnTo>
                      <a:lnTo>
                        <a:pt x="288" y="290"/>
                      </a:lnTo>
                      <a:lnTo>
                        <a:pt x="288" y="304"/>
                      </a:lnTo>
                      <a:lnTo>
                        <a:pt x="272" y="275"/>
                      </a:lnTo>
                      <a:lnTo>
                        <a:pt x="240" y="247"/>
                      </a:lnTo>
                      <a:lnTo>
                        <a:pt x="224" y="247"/>
                      </a:lnTo>
                      <a:lnTo>
                        <a:pt x="224" y="260"/>
                      </a:lnTo>
                      <a:lnTo>
                        <a:pt x="209" y="232"/>
                      </a:lnTo>
                      <a:lnTo>
                        <a:pt x="209" y="217"/>
                      </a:lnTo>
                      <a:lnTo>
                        <a:pt x="192" y="217"/>
                      </a:lnTo>
                      <a:lnTo>
                        <a:pt x="176" y="217"/>
                      </a:lnTo>
                      <a:lnTo>
                        <a:pt x="144" y="188"/>
                      </a:lnTo>
                      <a:lnTo>
                        <a:pt x="128" y="203"/>
                      </a:lnTo>
                      <a:lnTo>
                        <a:pt x="128" y="217"/>
                      </a:lnTo>
                      <a:lnTo>
                        <a:pt x="128" y="188"/>
                      </a:lnTo>
                      <a:lnTo>
                        <a:pt x="113" y="160"/>
                      </a:lnTo>
                      <a:lnTo>
                        <a:pt x="96" y="145"/>
                      </a:lnTo>
                      <a:lnTo>
                        <a:pt x="80" y="145"/>
                      </a:lnTo>
                      <a:lnTo>
                        <a:pt x="65" y="130"/>
                      </a:lnTo>
                      <a:lnTo>
                        <a:pt x="48" y="117"/>
                      </a:lnTo>
                      <a:lnTo>
                        <a:pt x="32" y="130"/>
                      </a:lnTo>
                      <a:lnTo>
                        <a:pt x="32" y="145"/>
                      </a:lnTo>
                      <a:lnTo>
                        <a:pt x="48" y="173"/>
                      </a:lnTo>
                      <a:lnTo>
                        <a:pt x="48" y="188"/>
                      </a:lnTo>
                      <a:lnTo>
                        <a:pt x="48" y="203"/>
                      </a:lnTo>
                      <a:lnTo>
                        <a:pt x="32" y="173"/>
                      </a:lnTo>
                      <a:lnTo>
                        <a:pt x="0" y="145"/>
                      </a:lnTo>
                      <a:lnTo>
                        <a:pt x="0" y="87"/>
                      </a:lnTo>
                      <a:lnTo>
                        <a:pt x="0" y="73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0"/>
                      </a:lnTo>
                      <a:lnTo>
                        <a:pt x="176" y="0"/>
                      </a:lnTo>
                      <a:lnTo>
                        <a:pt x="240" y="43"/>
                      </a:lnTo>
                      <a:lnTo>
                        <a:pt x="224" y="58"/>
                      </a:lnTo>
                      <a:lnTo>
                        <a:pt x="192" y="58"/>
                      </a:lnTo>
                      <a:lnTo>
                        <a:pt x="161" y="58"/>
                      </a:lnTo>
                      <a:lnTo>
                        <a:pt x="161" y="73"/>
                      </a:lnTo>
                      <a:lnTo>
                        <a:pt x="176" y="73"/>
                      </a:lnTo>
                      <a:lnTo>
                        <a:pt x="272" y="73"/>
                      </a:lnTo>
                      <a:lnTo>
                        <a:pt x="288" y="87"/>
                      </a:lnTo>
                      <a:lnTo>
                        <a:pt x="272" y="102"/>
                      </a:lnTo>
                      <a:lnTo>
                        <a:pt x="257" y="102"/>
                      </a:lnTo>
                      <a:lnTo>
                        <a:pt x="240" y="102"/>
                      </a:lnTo>
                      <a:lnTo>
                        <a:pt x="224" y="102"/>
                      </a:lnTo>
                      <a:lnTo>
                        <a:pt x="209" y="102"/>
                      </a:lnTo>
                      <a:lnTo>
                        <a:pt x="209" y="117"/>
                      </a:lnTo>
                      <a:lnTo>
                        <a:pt x="224" y="130"/>
                      </a:lnTo>
                      <a:lnTo>
                        <a:pt x="240" y="145"/>
                      </a:lnTo>
                      <a:lnTo>
                        <a:pt x="257" y="160"/>
                      </a:lnTo>
                      <a:lnTo>
                        <a:pt x="320" y="173"/>
                      </a:lnTo>
                      <a:lnTo>
                        <a:pt x="353" y="173"/>
                      </a:lnTo>
                      <a:lnTo>
                        <a:pt x="320" y="173"/>
                      </a:lnTo>
                      <a:lnTo>
                        <a:pt x="288" y="173"/>
                      </a:lnTo>
                      <a:lnTo>
                        <a:pt x="257" y="160"/>
                      </a:lnTo>
                      <a:lnTo>
                        <a:pt x="257" y="173"/>
                      </a:lnTo>
                      <a:lnTo>
                        <a:pt x="240" y="188"/>
                      </a:lnTo>
                      <a:lnTo>
                        <a:pt x="257" y="188"/>
                      </a:lnTo>
                      <a:lnTo>
                        <a:pt x="288" y="203"/>
                      </a:lnTo>
                      <a:lnTo>
                        <a:pt x="353" y="217"/>
                      </a:lnTo>
                      <a:lnTo>
                        <a:pt x="336" y="217"/>
                      </a:lnTo>
                      <a:lnTo>
                        <a:pt x="288" y="203"/>
                      </a:lnTo>
                      <a:lnTo>
                        <a:pt x="272" y="217"/>
                      </a:lnTo>
                      <a:lnTo>
                        <a:pt x="257" y="217"/>
                      </a:lnTo>
                      <a:lnTo>
                        <a:pt x="272" y="232"/>
                      </a:lnTo>
                      <a:lnTo>
                        <a:pt x="288" y="232"/>
                      </a:lnTo>
                      <a:lnTo>
                        <a:pt x="336" y="247"/>
                      </a:lnTo>
                      <a:lnTo>
                        <a:pt x="353" y="247"/>
                      </a:lnTo>
                      <a:lnTo>
                        <a:pt x="353" y="260"/>
                      </a:lnTo>
                      <a:lnTo>
                        <a:pt x="336" y="275"/>
                      </a:lnTo>
                      <a:lnTo>
                        <a:pt x="353" y="290"/>
                      </a:lnTo>
                      <a:lnTo>
                        <a:pt x="353" y="304"/>
                      </a:lnTo>
                      <a:lnTo>
                        <a:pt x="353" y="319"/>
                      </a:lnTo>
                      <a:lnTo>
                        <a:pt x="336" y="304"/>
                      </a:lnTo>
                      <a:lnTo>
                        <a:pt x="320" y="275"/>
                      </a:lnTo>
                      <a:lnTo>
                        <a:pt x="305" y="275"/>
                      </a:lnTo>
                      <a:lnTo>
                        <a:pt x="288" y="27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4" name="Freeform 110">
                  <a:extLst>
                    <a:ext uri="{FF2B5EF4-FFF2-40B4-BE49-F238E27FC236}">
                      <a16:creationId xmlns:a16="http://schemas.microsoft.com/office/drawing/2014/main" id="{F6BA5F29-F287-7034-BAEB-451CD5C553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8" y="4240"/>
                  <a:ext cx="19" cy="11"/>
                </a:xfrm>
                <a:custGeom>
                  <a:avLst/>
                  <a:gdLst>
                    <a:gd name="T0" fmla="*/ 0 w 64"/>
                    <a:gd name="T1" fmla="*/ 0 h 72"/>
                    <a:gd name="T2" fmla="*/ 0 w 64"/>
                    <a:gd name="T3" fmla="*/ 0 h 72"/>
                    <a:gd name="T4" fmla="*/ 0 w 64"/>
                    <a:gd name="T5" fmla="*/ 0 h 72"/>
                    <a:gd name="T6" fmla="*/ 0 w 64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4" h="72">
                      <a:moveTo>
                        <a:pt x="0" y="0"/>
                      </a:moveTo>
                      <a:lnTo>
                        <a:pt x="64" y="72"/>
                      </a:lnTo>
                      <a:lnTo>
                        <a:pt x="3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5" name="Freeform 111">
                  <a:extLst>
                    <a:ext uri="{FF2B5EF4-FFF2-40B4-BE49-F238E27FC236}">
                      <a16:creationId xmlns:a16="http://schemas.microsoft.com/office/drawing/2014/main" id="{C0621E48-37E7-1A54-E2F4-7C77A2322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2" y="4251"/>
                  <a:ext cx="10" cy="2"/>
                </a:xfrm>
                <a:custGeom>
                  <a:avLst/>
                  <a:gdLst>
                    <a:gd name="T0" fmla="*/ 0 w 17"/>
                    <a:gd name="T1" fmla="*/ 0 h 14"/>
                    <a:gd name="T2" fmla="*/ 0 w 17"/>
                    <a:gd name="T3" fmla="*/ 0 h 14"/>
                    <a:gd name="T4" fmla="*/ 0 w 17"/>
                    <a:gd name="T5" fmla="*/ 0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6" name="Freeform 112">
                  <a:extLst>
                    <a:ext uri="{FF2B5EF4-FFF2-40B4-BE49-F238E27FC236}">
                      <a16:creationId xmlns:a16="http://schemas.microsoft.com/office/drawing/2014/main" id="{C7A0EBF8-F809-D8F6-851B-7A9B766771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6" y="4211"/>
                  <a:ext cx="19" cy="42"/>
                </a:xfrm>
                <a:custGeom>
                  <a:avLst/>
                  <a:gdLst>
                    <a:gd name="T0" fmla="*/ 0 w 65"/>
                    <a:gd name="T1" fmla="*/ 0 h 261"/>
                    <a:gd name="T2" fmla="*/ 0 w 65"/>
                    <a:gd name="T3" fmla="*/ 0 h 261"/>
                    <a:gd name="T4" fmla="*/ 0 w 65"/>
                    <a:gd name="T5" fmla="*/ 0 h 261"/>
                    <a:gd name="T6" fmla="*/ 0 w 65"/>
                    <a:gd name="T7" fmla="*/ 0 h 261"/>
                    <a:gd name="T8" fmla="*/ 0 w 65"/>
                    <a:gd name="T9" fmla="*/ 0 h 261"/>
                    <a:gd name="T10" fmla="*/ 0 w 65"/>
                    <a:gd name="T11" fmla="*/ 0 h 261"/>
                    <a:gd name="T12" fmla="*/ 0 w 65"/>
                    <a:gd name="T13" fmla="*/ 0 h 261"/>
                    <a:gd name="T14" fmla="*/ 0 w 65"/>
                    <a:gd name="T15" fmla="*/ 0 h 261"/>
                    <a:gd name="T16" fmla="*/ 0 w 65"/>
                    <a:gd name="T17" fmla="*/ 0 h 261"/>
                    <a:gd name="T18" fmla="*/ 0 w 65"/>
                    <a:gd name="T19" fmla="*/ 0 h 261"/>
                    <a:gd name="T20" fmla="*/ 0 w 65"/>
                    <a:gd name="T21" fmla="*/ 0 h 261"/>
                    <a:gd name="T22" fmla="*/ 0 w 65"/>
                    <a:gd name="T23" fmla="*/ 0 h 261"/>
                    <a:gd name="T24" fmla="*/ 0 w 65"/>
                    <a:gd name="T25" fmla="*/ 0 h 2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5" h="261">
                      <a:moveTo>
                        <a:pt x="17" y="232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65" y="15"/>
                      </a:lnTo>
                      <a:lnTo>
                        <a:pt x="65" y="130"/>
                      </a:lnTo>
                      <a:lnTo>
                        <a:pt x="65" y="247"/>
                      </a:lnTo>
                      <a:lnTo>
                        <a:pt x="48" y="261"/>
                      </a:lnTo>
                      <a:lnTo>
                        <a:pt x="33" y="261"/>
                      </a:lnTo>
                      <a:lnTo>
                        <a:pt x="17" y="247"/>
                      </a:lnTo>
                      <a:lnTo>
                        <a:pt x="17" y="23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7" name="Freeform 113">
                  <a:extLst>
                    <a:ext uri="{FF2B5EF4-FFF2-40B4-BE49-F238E27FC236}">
                      <a16:creationId xmlns:a16="http://schemas.microsoft.com/office/drawing/2014/main" id="{FCCB31DB-0103-CDA2-8A21-6806357A5C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0" y="4211"/>
                  <a:ext cx="28" cy="42"/>
                </a:xfrm>
                <a:custGeom>
                  <a:avLst/>
                  <a:gdLst>
                    <a:gd name="T0" fmla="*/ 0 w 111"/>
                    <a:gd name="T1" fmla="*/ 0 h 261"/>
                    <a:gd name="T2" fmla="*/ 0 w 111"/>
                    <a:gd name="T3" fmla="*/ 0 h 261"/>
                    <a:gd name="T4" fmla="*/ 0 w 111"/>
                    <a:gd name="T5" fmla="*/ 0 h 261"/>
                    <a:gd name="T6" fmla="*/ 0 w 111"/>
                    <a:gd name="T7" fmla="*/ 0 h 261"/>
                    <a:gd name="T8" fmla="*/ 0 w 111"/>
                    <a:gd name="T9" fmla="*/ 0 h 261"/>
                    <a:gd name="T10" fmla="*/ 0 w 111"/>
                    <a:gd name="T11" fmla="*/ 0 h 261"/>
                    <a:gd name="T12" fmla="*/ 0 w 111"/>
                    <a:gd name="T13" fmla="*/ 0 h 261"/>
                    <a:gd name="T14" fmla="*/ 0 w 111"/>
                    <a:gd name="T15" fmla="*/ 0 h 261"/>
                    <a:gd name="T16" fmla="*/ 0 w 111"/>
                    <a:gd name="T17" fmla="*/ 0 h 261"/>
                    <a:gd name="T18" fmla="*/ 0 w 111"/>
                    <a:gd name="T19" fmla="*/ 0 h 261"/>
                    <a:gd name="T20" fmla="*/ 0 w 111"/>
                    <a:gd name="T21" fmla="*/ 0 h 261"/>
                    <a:gd name="T22" fmla="*/ 0 w 111"/>
                    <a:gd name="T23" fmla="*/ 0 h 261"/>
                    <a:gd name="T24" fmla="*/ 0 w 111"/>
                    <a:gd name="T25" fmla="*/ 0 h 261"/>
                    <a:gd name="T26" fmla="*/ 0 w 111"/>
                    <a:gd name="T27" fmla="*/ 0 h 261"/>
                    <a:gd name="T28" fmla="*/ 0 w 111"/>
                    <a:gd name="T29" fmla="*/ 0 h 261"/>
                    <a:gd name="T30" fmla="*/ 0 w 111"/>
                    <a:gd name="T31" fmla="*/ 0 h 261"/>
                    <a:gd name="T32" fmla="*/ 0 w 111"/>
                    <a:gd name="T33" fmla="*/ 0 h 261"/>
                    <a:gd name="T34" fmla="*/ 0 w 111"/>
                    <a:gd name="T35" fmla="*/ 0 h 261"/>
                    <a:gd name="T36" fmla="*/ 0 w 111"/>
                    <a:gd name="T37" fmla="*/ 0 h 261"/>
                    <a:gd name="T38" fmla="*/ 0 w 111"/>
                    <a:gd name="T39" fmla="*/ 0 h 261"/>
                    <a:gd name="T40" fmla="*/ 0 w 111"/>
                    <a:gd name="T41" fmla="*/ 0 h 261"/>
                    <a:gd name="T42" fmla="*/ 0 w 111"/>
                    <a:gd name="T43" fmla="*/ 0 h 261"/>
                    <a:gd name="T44" fmla="*/ 0 w 111"/>
                    <a:gd name="T45" fmla="*/ 0 h 261"/>
                    <a:gd name="T46" fmla="*/ 0 w 111"/>
                    <a:gd name="T47" fmla="*/ 0 h 261"/>
                    <a:gd name="T48" fmla="*/ 0 w 111"/>
                    <a:gd name="T49" fmla="*/ 0 h 261"/>
                    <a:gd name="T50" fmla="*/ 0 w 111"/>
                    <a:gd name="T51" fmla="*/ 0 h 261"/>
                    <a:gd name="T52" fmla="*/ 0 w 111"/>
                    <a:gd name="T53" fmla="*/ 0 h 261"/>
                    <a:gd name="T54" fmla="*/ 0 w 111"/>
                    <a:gd name="T55" fmla="*/ 0 h 261"/>
                    <a:gd name="T56" fmla="*/ 0 w 111"/>
                    <a:gd name="T57" fmla="*/ 0 h 261"/>
                    <a:gd name="T58" fmla="*/ 0 w 111"/>
                    <a:gd name="T59" fmla="*/ 0 h 261"/>
                    <a:gd name="T60" fmla="*/ 0 w 111"/>
                    <a:gd name="T61" fmla="*/ 0 h 26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11" h="261">
                      <a:moveTo>
                        <a:pt x="0" y="247"/>
                      </a:moveTo>
                      <a:lnTo>
                        <a:pt x="0" y="217"/>
                      </a:lnTo>
                      <a:lnTo>
                        <a:pt x="15" y="189"/>
                      </a:lnTo>
                      <a:lnTo>
                        <a:pt x="0" y="117"/>
                      </a:lnTo>
                      <a:lnTo>
                        <a:pt x="0" y="59"/>
                      </a:lnTo>
                      <a:lnTo>
                        <a:pt x="15" y="15"/>
                      </a:lnTo>
                      <a:lnTo>
                        <a:pt x="32" y="0"/>
                      </a:lnTo>
                      <a:lnTo>
                        <a:pt x="63" y="0"/>
                      </a:lnTo>
                      <a:lnTo>
                        <a:pt x="80" y="0"/>
                      </a:lnTo>
                      <a:lnTo>
                        <a:pt x="80" y="30"/>
                      </a:lnTo>
                      <a:lnTo>
                        <a:pt x="80" y="74"/>
                      </a:lnTo>
                      <a:lnTo>
                        <a:pt x="96" y="102"/>
                      </a:lnTo>
                      <a:lnTo>
                        <a:pt x="111" y="145"/>
                      </a:lnTo>
                      <a:lnTo>
                        <a:pt x="96" y="130"/>
                      </a:lnTo>
                      <a:lnTo>
                        <a:pt x="80" y="117"/>
                      </a:lnTo>
                      <a:lnTo>
                        <a:pt x="63" y="117"/>
                      </a:lnTo>
                      <a:lnTo>
                        <a:pt x="63" y="145"/>
                      </a:lnTo>
                      <a:lnTo>
                        <a:pt x="63" y="174"/>
                      </a:lnTo>
                      <a:lnTo>
                        <a:pt x="96" y="217"/>
                      </a:lnTo>
                      <a:lnTo>
                        <a:pt x="63" y="174"/>
                      </a:lnTo>
                      <a:lnTo>
                        <a:pt x="63" y="160"/>
                      </a:lnTo>
                      <a:lnTo>
                        <a:pt x="32" y="145"/>
                      </a:lnTo>
                      <a:lnTo>
                        <a:pt x="32" y="160"/>
                      </a:lnTo>
                      <a:lnTo>
                        <a:pt x="32" y="174"/>
                      </a:lnTo>
                      <a:lnTo>
                        <a:pt x="32" y="204"/>
                      </a:lnTo>
                      <a:lnTo>
                        <a:pt x="15" y="204"/>
                      </a:lnTo>
                      <a:lnTo>
                        <a:pt x="15" y="232"/>
                      </a:lnTo>
                      <a:lnTo>
                        <a:pt x="15" y="247"/>
                      </a:lnTo>
                      <a:lnTo>
                        <a:pt x="15" y="261"/>
                      </a:lnTo>
                      <a:lnTo>
                        <a:pt x="0" y="261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8" name="Freeform 114">
                  <a:extLst>
                    <a:ext uri="{FF2B5EF4-FFF2-40B4-BE49-F238E27FC236}">
                      <a16:creationId xmlns:a16="http://schemas.microsoft.com/office/drawing/2014/main" id="{10DF10BE-CA97-7016-FA90-5744C6116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4" y="4248"/>
                  <a:ext cx="4" cy="5"/>
                </a:xfrm>
                <a:custGeom>
                  <a:avLst/>
                  <a:gdLst>
                    <a:gd name="T0" fmla="*/ 0 w 15"/>
                    <a:gd name="T1" fmla="*/ 0 h 29"/>
                    <a:gd name="T2" fmla="*/ 0 w 15"/>
                    <a:gd name="T3" fmla="*/ 0 h 29"/>
                    <a:gd name="T4" fmla="*/ 0 w 15"/>
                    <a:gd name="T5" fmla="*/ 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9">
                      <a:moveTo>
                        <a:pt x="0" y="0"/>
                      </a:moveTo>
                      <a:lnTo>
                        <a:pt x="15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9" name="Freeform 115">
                  <a:extLst>
                    <a:ext uri="{FF2B5EF4-FFF2-40B4-BE49-F238E27FC236}">
                      <a16:creationId xmlns:a16="http://schemas.microsoft.com/office/drawing/2014/main" id="{59117E26-CD5B-1BA3-FC29-2124C5DC7F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9" y="4218"/>
                  <a:ext cx="6" cy="30"/>
                </a:xfrm>
                <a:custGeom>
                  <a:avLst/>
                  <a:gdLst>
                    <a:gd name="T0" fmla="*/ 0 w 16"/>
                    <a:gd name="T1" fmla="*/ 0 h 188"/>
                    <a:gd name="T2" fmla="*/ 0 w 16"/>
                    <a:gd name="T3" fmla="*/ 0 h 188"/>
                    <a:gd name="T4" fmla="*/ 0 w 16"/>
                    <a:gd name="T5" fmla="*/ 0 h 188"/>
                    <a:gd name="T6" fmla="*/ 0 w 16"/>
                    <a:gd name="T7" fmla="*/ 0 h 188"/>
                    <a:gd name="T8" fmla="*/ 0 w 16"/>
                    <a:gd name="T9" fmla="*/ 0 h 188"/>
                    <a:gd name="T10" fmla="*/ 0 w 16"/>
                    <a:gd name="T11" fmla="*/ 0 h 188"/>
                    <a:gd name="T12" fmla="*/ 0 w 16"/>
                    <a:gd name="T13" fmla="*/ 0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188">
                      <a:moveTo>
                        <a:pt x="0" y="173"/>
                      </a:move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86"/>
                      </a:lnTo>
                      <a:lnTo>
                        <a:pt x="16" y="173"/>
                      </a:lnTo>
                      <a:lnTo>
                        <a:pt x="0" y="188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0" name="Freeform 116">
                  <a:extLst>
                    <a:ext uri="{FF2B5EF4-FFF2-40B4-BE49-F238E27FC236}">
                      <a16:creationId xmlns:a16="http://schemas.microsoft.com/office/drawing/2014/main" id="{62531514-6189-A380-0C67-B313AD6C54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7" y="4218"/>
                  <a:ext cx="9" cy="28"/>
                </a:xfrm>
                <a:custGeom>
                  <a:avLst/>
                  <a:gdLst>
                    <a:gd name="T0" fmla="*/ 0 w 34"/>
                    <a:gd name="T1" fmla="*/ 0 h 173"/>
                    <a:gd name="T2" fmla="*/ 0 w 34"/>
                    <a:gd name="T3" fmla="*/ 0 h 173"/>
                    <a:gd name="T4" fmla="*/ 0 w 34"/>
                    <a:gd name="T5" fmla="*/ 0 h 173"/>
                    <a:gd name="T6" fmla="*/ 0 w 34"/>
                    <a:gd name="T7" fmla="*/ 0 h 173"/>
                    <a:gd name="T8" fmla="*/ 0 w 34"/>
                    <a:gd name="T9" fmla="*/ 0 h 173"/>
                    <a:gd name="T10" fmla="*/ 0 w 34"/>
                    <a:gd name="T11" fmla="*/ 0 h 173"/>
                    <a:gd name="T12" fmla="*/ 0 w 34"/>
                    <a:gd name="T13" fmla="*/ 0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73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4" y="15"/>
                      </a:lnTo>
                      <a:lnTo>
                        <a:pt x="34" y="160"/>
                      </a:lnTo>
                      <a:lnTo>
                        <a:pt x="17" y="173"/>
                      </a:lnTo>
                      <a:lnTo>
                        <a:pt x="0" y="16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1" name="Freeform 117">
                  <a:extLst>
                    <a:ext uri="{FF2B5EF4-FFF2-40B4-BE49-F238E27FC236}">
                      <a16:creationId xmlns:a16="http://schemas.microsoft.com/office/drawing/2014/main" id="{85A12FB8-59BE-8F97-65B7-151A34954C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6" y="4218"/>
                  <a:ext cx="52" cy="28"/>
                </a:xfrm>
                <a:custGeom>
                  <a:avLst/>
                  <a:gdLst>
                    <a:gd name="T0" fmla="*/ 0 w 177"/>
                    <a:gd name="T1" fmla="*/ 0 h 173"/>
                    <a:gd name="T2" fmla="*/ 0 w 177"/>
                    <a:gd name="T3" fmla="*/ 0 h 173"/>
                    <a:gd name="T4" fmla="*/ 0 w 177"/>
                    <a:gd name="T5" fmla="*/ 0 h 173"/>
                    <a:gd name="T6" fmla="*/ 0 w 177"/>
                    <a:gd name="T7" fmla="*/ 0 h 173"/>
                    <a:gd name="T8" fmla="*/ 0 w 177"/>
                    <a:gd name="T9" fmla="*/ 0 h 173"/>
                    <a:gd name="T10" fmla="*/ 0 w 177"/>
                    <a:gd name="T11" fmla="*/ 0 h 173"/>
                    <a:gd name="T12" fmla="*/ 0 w 177"/>
                    <a:gd name="T13" fmla="*/ 0 h 173"/>
                    <a:gd name="T14" fmla="*/ 0 w 177"/>
                    <a:gd name="T15" fmla="*/ 0 h 173"/>
                    <a:gd name="T16" fmla="*/ 0 w 177"/>
                    <a:gd name="T17" fmla="*/ 0 h 173"/>
                    <a:gd name="T18" fmla="*/ 0 w 177"/>
                    <a:gd name="T19" fmla="*/ 0 h 173"/>
                    <a:gd name="T20" fmla="*/ 0 w 177"/>
                    <a:gd name="T21" fmla="*/ 0 h 173"/>
                    <a:gd name="T22" fmla="*/ 0 w 177"/>
                    <a:gd name="T23" fmla="*/ 0 h 173"/>
                    <a:gd name="T24" fmla="*/ 0 w 177"/>
                    <a:gd name="T25" fmla="*/ 0 h 173"/>
                    <a:gd name="T26" fmla="*/ 0 w 177"/>
                    <a:gd name="T27" fmla="*/ 0 h 1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7" h="173">
                      <a:moveTo>
                        <a:pt x="0" y="160"/>
                      </a:moveTo>
                      <a:lnTo>
                        <a:pt x="144" y="73"/>
                      </a:lnTo>
                      <a:lnTo>
                        <a:pt x="129" y="58"/>
                      </a:lnTo>
                      <a:lnTo>
                        <a:pt x="81" y="30"/>
                      </a:lnTo>
                      <a:lnTo>
                        <a:pt x="17" y="15"/>
                      </a:lnTo>
                      <a:lnTo>
                        <a:pt x="0" y="0"/>
                      </a:lnTo>
                      <a:lnTo>
                        <a:pt x="48" y="15"/>
                      </a:lnTo>
                      <a:lnTo>
                        <a:pt x="81" y="30"/>
                      </a:lnTo>
                      <a:lnTo>
                        <a:pt x="144" y="58"/>
                      </a:lnTo>
                      <a:lnTo>
                        <a:pt x="177" y="73"/>
                      </a:lnTo>
                      <a:lnTo>
                        <a:pt x="144" y="116"/>
                      </a:lnTo>
                      <a:lnTo>
                        <a:pt x="96" y="130"/>
                      </a:lnTo>
                      <a:lnTo>
                        <a:pt x="0" y="173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2" name="Freeform 118">
                  <a:extLst>
                    <a:ext uri="{FF2B5EF4-FFF2-40B4-BE49-F238E27FC236}">
                      <a16:creationId xmlns:a16="http://schemas.microsoft.com/office/drawing/2014/main" id="{52539881-BA27-2CE2-1A08-9071A67B5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1" y="4237"/>
                  <a:ext cx="5" cy="5"/>
                </a:xfrm>
                <a:custGeom>
                  <a:avLst/>
                  <a:gdLst>
                    <a:gd name="T0" fmla="*/ 0 w 16"/>
                    <a:gd name="T1" fmla="*/ 0 h 30"/>
                    <a:gd name="T2" fmla="*/ 0 w 16"/>
                    <a:gd name="T3" fmla="*/ 0 h 30"/>
                    <a:gd name="T4" fmla="*/ 0 w 16"/>
                    <a:gd name="T5" fmla="*/ 0 h 30"/>
                    <a:gd name="T6" fmla="*/ 0 w 16"/>
                    <a:gd name="T7" fmla="*/ 0 h 30"/>
                    <a:gd name="T8" fmla="*/ 0 w 16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30">
                      <a:moveTo>
                        <a:pt x="16" y="0"/>
                      </a:move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3" name="Freeform 119">
                  <a:extLst>
                    <a:ext uri="{FF2B5EF4-FFF2-40B4-BE49-F238E27FC236}">
                      <a16:creationId xmlns:a16="http://schemas.microsoft.com/office/drawing/2014/main" id="{5EED118B-B7E4-2C33-45A7-851B932A63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8" y="4237"/>
                  <a:ext cx="926" cy="5"/>
                </a:xfrm>
                <a:custGeom>
                  <a:avLst/>
                  <a:gdLst>
                    <a:gd name="T0" fmla="*/ 0 w 3093"/>
                    <a:gd name="T1" fmla="*/ 0 h 30"/>
                    <a:gd name="T2" fmla="*/ 0 w 3093"/>
                    <a:gd name="T3" fmla="*/ 0 h 30"/>
                    <a:gd name="T4" fmla="*/ 0 w 3093"/>
                    <a:gd name="T5" fmla="*/ 0 h 30"/>
                    <a:gd name="T6" fmla="*/ 0 w 3093"/>
                    <a:gd name="T7" fmla="*/ 0 h 30"/>
                    <a:gd name="T8" fmla="*/ 0 w 3093"/>
                    <a:gd name="T9" fmla="*/ 0 h 30"/>
                    <a:gd name="T10" fmla="*/ 0 w 3093"/>
                    <a:gd name="T11" fmla="*/ 0 h 30"/>
                    <a:gd name="T12" fmla="*/ 0 w 3093"/>
                    <a:gd name="T13" fmla="*/ 0 h 30"/>
                    <a:gd name="T14" fmla="*/ 0 w 3093"/>
                    <a:gd name="T15" fmla="*/ 0 h 30"/>
                    <a:gd name="T16" fmla="*/ 0 w 3093"/>
                    <a:gd name="T17" fmla="*/ 0 h 30"/>
                    <a:gd name="T18" fmla="*/ 0 w 3093"/>
                    <a:gd name="T19" fmla="*/ 0 h 30"/>
                    <a:gd name="T20" fmla="*/ 0 w 3093"/>
                    <a:gd name="T21" fmla="*/ 0 h 30"/>
                    <a:gd name="T22" fmla="*/ 0 w 3093"/>
                    <a:gd name="T23" fmla="*/ 0 h 30"/>
                    <a:gd name="T24" fmla="*/ 0 w 3093"/>
                    <a:gd name="T25" fmla="*/ 0 h 30"/>
                    <a:gd name="T26" fmla="*/ 0 w 3093"/>
                    <a:gd name="T27" fmla="*/ 0 h 30"/>
                    <a:gd name="T28" fmla="*/ 0 w 3093"/>
                    <a:gd name="T29" fmla="*/ 0 h 30"/>
                    <a:gd name="T30" fmla="*/ 0 w 3093"/>
                    <a:gd name="T31" fmla="*/ 0 h 30"/>
                    <a:gd name="T32" fmla="*/ 0 w 3093"/>
                    <a:gd name="T33" fmla="*/ 0 h 30"/>
                    <a:gd name="T34" fmla="*/ 0 w 3093"/>
                    <a:gd name="T35" fmla="*/ 0 h 30"/>
                    <a:gd name="T36" fmla="*/ 0 w 3093"/>
                    <a:gd name="T37" fmla="*/ 0 h 30"/>
                    <a:gd name="T38" fmla="*/ 0 w 3093"/>
                    <a:gd name="T39" fmla="*/ 0 h 30"/>
                    <a:gd name="T40" fmla="*/ 0 w 3093"/>
                    <a:gd name="T41" fmla="*/ 0 h 30"/>
                    <a:gd name="T42" fmla="*/ 0 w 3093"/>
                    <a:gd name="T43" fmla="*/ 0 h 30"/>
                    <a:gd name="T44" fmla="*/ 0 w 3093"/>
                    <a:gd name="T45" fmla="*/ 0 h 30"/>
                    <a:gd name="T46" fmla="*/ 0 w 3093"/>
                    <a:gd name="T47" fmla="*/ 0 h 30"/>
                    <a:gd name="T48" fmla="*/ 0 w 3093"/>
                    <a:gd name="T49" fmla="*/ 0 h 30"/>
                    <a:gd name="T50" fmla="*/ 0 w 3093"/>
                    <a:gd name="T51" fmla="*/ 0 h 30"/>
                    <a:gd name="T52" fmla="*/ 0 w 3093"/>
                    <a:gd name="T53" fmla="*/ 0 h 30"/>
                    <a:gd name="T54" fmla="*/ 0 w 3093"/>
                    <a:gd name="T55" fmla="*/ 0 h 30"/>
                    <a:gd name="T56" fmla="*/ 0 w 3093"/>
                    <a:gd name="T57" fmla="*/ 0 h 30"/>
                    <a:gd name="T58" fmla="*/ 0 w 3093"/>
                    <a:gd name="T59" fmla="*/ 0 h 30"/>
                    <a:gd name="T60" fmla="*/ 0 w 3093"/>
                    <a:gd name="T61" fmla="*/ 0 h 30"/>
                    <a:gd name="T62" fmla="*/ 0 w 3093"/>
                    <a:gd name="T63" fmla="*/ 0 h 30"/>
                    <a:gd name="T64" fmla="*/ 0 w 3093"/>
                    <a:gd name="T65" fmla="*/ 0 h 30"/>
                    <a:gd name="T66" fmla="*/ 0 w 3093"/>
                    <a:gd name="T67" fmla="*/ 0 h 30"/>
                    <a:gd name="T68" fmla="*/ 0 w 3093"/>
                    <a:gd name="T69" fmla="*/ 0 h 30"/>
                    <a:gd name="T70" fmla="*/ 0 w 3093"/>
                    <a:gd name="T71" fmla="*/ 0 h 30"/>
                    <a:gd name="T72" fmla="*/ 0 w 3093"/>
                    <a:gd name="T73" fmla="*/ 0 h 30"/>
                    <a:gd name="T74" fmla="*/ 0 w 3093"/>
                    <a:gd name="T75" fmla="*/ 0 h 30"/>
                    <a:gd name="T76" fmla="*/ 0 w 3093"/>
                    <a:gd name="T77" fmla="*/ 0 h 30"/>
                    <a:gd name="T78" fmla="*/ 0 w 3093"/>
                    <a:gd name="T79" fmla="*/ 0 h 30"/>
                    <a:gd name="T80" fmla="*/ 0 w 3093"/>
                    <a:gd name="T81" fmla="*/ 0 h 30"/>
                    <a:gd name="T82" fmla="*/ 0 w 3093"/>
                    <a:gd name="T83" fmla="*/ 0 h 30"/>
                    <a:gd name="T84" fmla="*/ 0 w 3093"/>
                    <a:gd name="T85" fmla="*/ 0 h 30"/>
                    <a:gd name="T86" fmla="*/ 0 w 3093"/>
                    <a:gd name="T87" fmla="*/ 0 h 30"/>
                    <a:gd name="T88" fmla="*/ 0 w 3093"/>
                    <a:gd name="T89" fmla="*/ 0 h 30"/>
                    <a:gd name="T90" fmla="*/ 0 w 3093"/>
                    <a:gd name="T91" fmla="*/ 0 h 30"/>
                    <a:gd name="T92" fmla="*/ 0 w 3093"/>
                    <a:gd name="T93" fmla="*/ 0 h 30"/>
                    <a:gd name="T94" fmla="*/ 0 w 3093"/>
                    <a:gd name="T95" fmla="*/ 0 h 30"/>
                    <a:gd name="T96" fmla="*/ 0 w 3093"/>
                    <a:gd name="T97" fmla="*/ 0 h 30"/>
                    <a:gd name="T98" fmla="*/ 0 w 3093"/>
                    <a:gd name="T99" fmla="*/ 0 h 30"/>
                    <a:gd name="T100" fmla="*/ 0 w 3093"/>
                    <a:gd name="T101" fmla="*/ 0 h 30"/>
                    <a:gd name="T102" fmla="*/ 0 w 3093"/>
                    <a:gd name="T103" fmla="*/ 0 h 30"/>
                    <a:gd name="T104" fmla="*/ 0 w 3093"/>
                    <a:gd name="T105" fmla="*/ 0 h 30"/>
                    <a:gd name="T106" fmla="*/ 0 w 3093"/>
                    <a:gd name="T107" fmla="*/ 0 h 3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093" h="30">
                      <a:moveTo>
                        <a:pt x="49" y="1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97" y="0"/>
                      </a:lnTo>
                      <a:lnTo>
                        <a:pt x="161" y="0"/>
                      </a:lnTo>
                      <a:lnTo>
                        <a:pt x="257" y="0"/>
                      </a:lnTo>
                      <a:lnTo>
                        <a:pt x="353" y="0"/>
                      </a:lnTo>
                      <a:lnTo>
                        <a:pt x="449" y="0"/>
                      </a:lnTo>
                      <a:lnTo>
                        <a:pt x="560" y="0"/>
                      </a:lnTo>
                      <a:lnTo>
                        <a:pt x="786" y="0"/>
                      </a:lnTo>
                      <a:lnTo>
                        <a:pt x="1026" y="0"/>
                      </a:lnTo>
                      <a:lnTo>
                        <a:pt x="1283" y="0"/>
                      </a:lnTo>
                      <a:lnTo>
                        <a:pt x="1796" y="0"/>
                      </a:lnTo>
                      <a:lnTo>
                        <a:pt x="2051" y="0"/>
                      </a:lnTo>
                      <a:lnTo>
                        <a:pt x="2293" y="0"/>
                      </a:lnTo>
                      <a:lnTo>
                        <a:pt x="2500" y="0"/>
                      </a:lnTo>
                      <a:lnTo>
                        <a:pt x="2596" y="0"/>
                      </a:lnTo>
                      <a:lnTo>
                        <a:pt x="2692" y="0"/>
                      </a:lnTo>
                      <a:lnTo>
                        <a:pt x="2773" y="0"/>
                      </a:lnTo>
                      <a:lnTo>
                        <a:pt x="2853" y="0"/>
                      </a:lnTo>
                      <a:lnTo>
                        <a:pt x="2917" y="0"/>
                      </a:lnTo>
                      <a:lnTo>
                        <a:pt x="2965" y="0"/>
                      </a:lnTo>
                      <a:lnTo>
                        <a:pt x="3013" y="0"/>
                      </a:lnTo>
                      <a:lnTo>
                        <a:pt x="3045" y="0"/>
                      </a:lnTo>
                      <a:lnTo>
                        <a:pt x="3061" y="0"/>
                      </a:lnTo>
                      <a:lnTo>
                        <a:pt x="3078" y="0"/>
                      </a:lnTo>
                      <a:lnTo>
                        <a:pt x="3093" y="15"/>
                      </a:lnTo>
                      <a:lnTo>
                        <a:pt x="3078" y="30"/>
                      </a:lnTo>
                      <a:lnTo>
                        <a:pt x="3061" y="30"/>
                      </a:lnTo>
                      <a:lnTo>
                        <a:pt x="3045" y="30"/>
                      </a:lnTo>
                      <a:lnTo>
                        <a:pt x="3013" y="30"/>
                      </a:lnTo>
                      <a:lnTo>
                        <a:pt x="2949" y="30"/>
                      </a:lnTo>
                      <a:lnTo>
                        <a:pt x="2886" y="30"/>
                      </a:lnTo>
                      <a:lnTo>
                        <a:pt x="2805" y="30"/>
                      </a:lnTo>
                      <a:lnTo>
                        <a:pt x="2709" y="30"/>
                      </a:lnTo>
                      <a:lnTo>
                        <a:pt x="2613" y="30"/>
                      </a:lnTo>
                      <a:lnTo>
                        <a:pt x="2500" y="30"/>
                      </a:lnTo>
                      <a:lnTo>
                        <a:pt x="2372" y="30"/>
                      </a:lnTo>
                      <a:lnTo>
                        <a:pt x="2116" y="30"/>
                      </a:lnTo>
                      <a:lnTo>
                        <a:pt x="1844" y="30"/>
                      </a:lnTo>
                      <a:lnTo>
                        <a:pt x="1571" y="30"/>
                      </a:lnTo>
                      <a:lnTo>
                        <a:pt x="1283" y="30"/>
                      </a:lnTo>
                      <a:lnTo>
                        <a:pt x="1009" y="15"/>
                      </a:lnTo>
                      <a:lnTo>
                        <a:pt x="754" y="15"/>
                      </a:lnTo>
                      <a:lnTo>
                        <a:pt x="642" y="15"/>
                      </a:lnTo>
                      <a:lnTo>
                        <a:pt x="529" y="15"/>
                      </a:lnTo>
                      <a:lnTo>
                        <a:pt x="416" y="15"/>
                      </a:lnTo>
                      <a:lnTo>
                        <a:pt x="337" y="15"/>
                      </a:lnTo>
                      <a:lnTo>
                        <a:pt x="257" y="15"/>
                      </a:lnTo>
                      <a:lnTo>
                        <a:pt x="193" y="15"/>
                      </a:lnTo>
                      <a:lnTo>
                        <a:pt x="128" y="15"/>
                      </a:lnTo>
                      <a:lnTo>
                        <a:pt x="97" y="15"/>
                      </a:lnTo>
                      <a:lnTo>
                        <a:pt x="63" y="15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4" name="Freeform 120">
                  <a:extLst>
                    <a:ext uri="{FF2B5EF4-FFF2-40B4-BE49-F238E27FC236}">
                      <a16:creationId xmlns:a16="http://schemas.microsoft.com/office/drawing/2014/main" id="{B6F30F5F-5AB1-383A-A1E5-8DAB6E35F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9" y="4219"/>
                  <a:ext cx="25" cy="16"/>
                </a:xfrm>
                <a:custGeom>
                  <a:avLst/>
                  <a:gdLst>
                    <a:gd name="T0" fmla="*/ 0 w 96"/>
                    <a:gd name="T1" fmla="*/ 0 h 100"/>
                    <a:gd name="T2" fmla="*/ 0 w 96"/>
                    <a:gd name="T3" fmla="*/ 0 h 100"/>
                    <a:gd name="T4" fmla="*/ 0 w 96"/>
                    <a:gd name="T5" fmla="*/ 0 h 100"/>
                    <a:gd name="T6" fmla="*/ 0 w 96"/>
                    <a:gd name="T7" fmla="*/ 0 h 100"/>
                    <a:gd name="T8" fmla="*/ 0 w 96"/>
                    <a:gd name="T9" fmla="*/ 0 h 100"/>
                    <a:gd name="T10" fmla="*/ 0 w 96"/>
                    <a:gd name="T11" fmla="*/ 0 h 100"/>
                    <a:gd name="T12" fmla="*/ 0 w 96"/>
                    <a:gd name="T13" fmla="*/ 0 h 100"/>
                    <a:gd name="T14" fmla="*/ 0 w 96"/>
                    <a:gd name="T15" fmla="*/ 0 h 100"/>
                    <a:gd name="T16" fmla="*/ 0 w 96"/>
                    <a:gd name="T17" fmla="*/ 0 h 100"/>
                    <a:gd name="T18" fmla="*/ 0 w 96"/>
                    <a:gd name="T19" fmla="*/ 0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100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63" y="13"/>
                      </a:lnTo>
                      <a:lnTo>
                        <a:pt x="80" y="28"/>
                      </a:lnTo>
                      <a:lnTo>
                        <a:pt x="96" y="43"/>
                      </a:lnTo>
                      <a:lnTo>
                        <a:pt x="96" y="56"/>
                      </a:lnTo>
                      <a:lnTo>
                        <a:pt x="63" y="71"/>
                      </a:lnTo>
                      <a:lnTo>
                        <a:pt x="48" y="86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5" name="Freeform 121">
                  <a:extLst>
                    <a:ext uri="{FF2B5EF4-FFF2-40B4-BE49-F238E27FC236}">
                      <a16:creationId xmlns:a16="http://schemas.microsoft.com/office/drawing/2014/main" id="{07498DF6-740F-C352-FCC0-BD0C5D8C0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8" y="4219"/>
                  <a:ext cx="66" cy="16"/>
                </a:xfrm>
                <a:custGeom>
                  <a:avLst/>
                  <a:gdLst>
                    <a:gd name="T0" fmla="*/ 0 w 208"/>
                    <a:gd name="T1" fmla="*/ 0 h 100"/>
                    <a:gd name="T2" fmla="*/ 0 w 208"/>
                    <a:gd name="T3" fmla="*/ 0 h 100"/>
                    <a:gd name="T4" fmla="*/ 0 w 208"/>
                    <a:gd name="T5" fmla="*/ 0 h 100"/>
                    <a:gd name="T6" fmla="*/ 0 w 208"/>
                    <a:gd name="T7" fmla="*/ 0 h 100"/>
                    <a:gd name="T8" fmla="*/ 0 w 208"/>
                    <a:gd name="T9" fmla="*/ 0 h 100"/>
                    <a:gd name="T10" fmla="*/ 0 w 208"/>
                    <a:gd name="T11" fmla="*/ 0 h 100"/>
                    <a:gd name="T12" fmla="*/ 0 w 208"/>
                    <a:gd name="T13" fmla="*/ 0 h 100"/>
                    <a:gd name="T14" fmla="*/ 0 w 208"/>
                    <a:gd name="T15" fmla="*/ 0 h 100"/>
                    <a:gd name="T16" fmla="*/ 0 w 208"/>
                    <a:gd name="T17" fmla="*/ 0 h 100"/>
                    <a:gd name="T18" fmla="*/ 0 w 208"/>
                    <a:gd name="T19" fmla="*/ 0 h 100"/>
                    <a:gd name="T20" fmla="*/ 0 w 208"/>
                    <a:gd name="T21" fmla="*/ 0 h 100"/>
                    <a:gd name="T22" fmla="*/ 0 w 208"/>
                    <a:gd name="T23" fmla="*/ 0 h 100"/>
                    <a:gd name="T24" fmla="*/ 0 w 208"/>
                    <a:gd name="T25" fmla="*/ 0 h 100"/>
                    <a:gd name="T26" fmla="*/ 0 w 208"/>
                    <a:gd name="T27" fmla="*/ 0 h 1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08" h="100">
                      <a:moveTo>
                        <a:pt x="64" y="71"/>
                      </a:move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64" y="28"/>
                      </a:lnTo>
                      <a:lnTo>
                        <a:pt x="79" y="0"/>
                      </a:lnTo>
                      <a:lnTo>
                        <a:pt x="144" y="13"/>
                      </a:lnTo>
                      <a:lnTo>
                        <a:pt x="208" y="43"/>
                      </a:lnTo>
                      <a:lnTo>
                        <a:pt x="192" y="71"/>
                      </a:lnTo>
                      <a:lnTo>
                        <a:pt x="160" y="71"/>
                      </a:lnTo>
                      <a:lnTo>
                        <a:pt x="79" y="100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6" name="Freeform 122">
                  <a:extLst>
                    <a:ext uri="{FF2B5EF4-FFF2-40B4-BE49-F238E27FC236}">
                      <a16:creationId xmlns:a16="http://schemas.microsoft.com/office/drawing/2014/main" id="{66D643E8-3CD9-AF17-B16D-BF45BF9F1D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2" y="3901"/>
                  <a:ext cx="672" cy="331"/>
                </a:xfrm>
                <a:custGeom>
                  <a:avLst/>
                  <a:gdLst>
                    <a:gd name="T0" fmla="*/ 0 w 2259"/>
                    <a:gd name="T1" fmla="*/ 0 h 2042"/>
                    <a:gd name="T2" fmla="*/ 0 w 2259"/>
                    <a:gd name="T3" fmla="*/ 0 h 2042"/>
                    <a:gd name="T4" fmla="*/ 0 w 2259"/>
                    <a:gd name="T5" fmla="*/ 0 h 2042"/>
                    <a:gd name="T6" fmla="*/ 0 w 2259"/>
                    <a:gd name="T7" fmla="*/ 0 h 2042"/>
                    <a:gd name="T8" fmla="*/ 0 w 2259"/>
                    <a:gd name="T9" fmla="*/ 0 h 2042"/>
                    <a:gd name="T10" fmla="*/ 0 w 2259"/>
                    <a:gd name="T11" fmla="*/ 0 h 2042"/>
                    <a:gd name="T12" fmla="*/ 0 w 2259"/>
                    <a:gd name="T13" fmla="*/ 0 h 2042"/>
                    <a:gd name="T14" fmla="*/ 0 w 2259"/>
                    <a:gd name="T15" fmla="*/ 0 h 2042"/>
                    <a:gd name="T16" fmla="*/ 0 w 2259"/>
                    <a:gd name="T17" fmla="*/ 0 h 2042"/>
                    <a:gd name="T18" fmla="*/ 0 w 2259"/>
                    <a:gd name="T19" fmla="*/ 0 h 2042"/>
                    <a:gd name="T20" fmla="*/ 0 w 2259"/>
                    <a:gd name="T21" fmla="*/ 0 h 2042"/>
                    <a:gd name="T22" fmla="*/ 0 w 2259"/>
                    <a:gd name="T23" fmla="*/ 0 h 2042"/>
                    <a:gd name="T24" fmla="*/ 0 w 2259"/>
                    <a:gd name="T25" fmla="*/ 0 h 2042"/>
                    <a:gd name="T26" fmla="*/ 0 w 2259"/>
                    <a:gd name="T27" fmla="*/ 0 h 2042"/>
                    <a:gd name="T28" fmla="*/ 0 w 2259"/>
                    <a:gd name="T29" fmla="*/ 0 h 2042"/>
                    <a:gd name="T30" fmla="*/ 0 w 2259"/>
                    <a:gd name="T31" fmla="*/ 0 h 2042"/>
                    <a:gd name="T32" fmla="*/ 0 w 2259"/>
                    <a:gd name="T33" fmla="*/ 0 h 2042"/>
                    <a:gd name="T34" fmla="*/ 0 w 2259"/>
                    <a:gd name="T35" fmla="*/ 0 h 2042"/>
                    <a:gd name="T36" fmla="*/ 0 w 2259"/>
                    <a:gd name="T37" fmla="*/ 0 h 2042"/>
                    <a:gd name="T38" fmla="*/ 0 w 2259"/>
                    <a:gd name="T39" fmla="*/ 0 h 2042"/>
                    <a:gd name="T40" fmla="*/ 0 w 2259"/>
                    <a:gd name="T41" fmla="*/ 0 h 2042"/>
                    <a:gd name="T42" fmla="*/ 0 w 2259"/>
                    <a:gd name="T43" fmla="*/ 0 h 2042"/>
                    <a:gd name="T44" fmla="*/ 0 w 2259"/>
                    <a:gd name="T45" fmla="*/ 0 h 2042"/>
                    <a:gd name="T46" fmla="*/ 0 w 2259"/>
                    <a:gd name="T47" fmla="*/ 0 h 2042"/>
                    <a:gd name="T48" fmla="*/ 0 w 2259"/>
                    <a:gd name="T49" fmla="*/ 0 h 2042"/>
                    <a:gd name="T50" fmla="*/ 0 w 2259"/>
                    <a:gd name="T51" fmla="*/ 0 h 2042"/>
                    <a:gd name="T52" fmla="*/ 0 w 2259"/>
                    <a:gd name="T53" fmla="*/ 0 h 2042"/>
                    <a:gd name="T54" fmla="*/ 0 w 2259"/>
                    <a:gd name="T55" fmla="*/ 0 h 2042"/>
                    <a:gd name="T56" fmla="*/ 0 w 2259"/>
                    <a:gd name="T57" fmla="*/ 0 h 2042"/>
                    <a:gd name="T58" fmla="*/ 0 w 2259"/>
                    <a:gd name="T59" fmla="*/ 0 h 2042"/>
                    <a:gd name="T60" fmla="*/ 0 w 2259"/>
                    <a:gd name="T61" fmla="*/ 0 h 2042"/>
                    <a:gd name="T62" fmla="*/ 0 w 2259"/>
                    <a:gd name="T63" fmla="*/ 0 h 2042"/>
                    <a:gd name="T64" fmla="*/ 0 w 2259"/>
                    <a:gd name="T65" fmla="*/ 0 h 2042"/>
                    <a:gd name="T66" fmla="*/ 0 w 2259"/>
                    <a:gd name="T67" fmla="*/ 0 h 2042"/>
                    <a:gd name="T68" fmla="*/ 0 w 2259"/>
                    <a:gd name="T69" fmla="*/ 0 h 2042"/>
                    <a:gd name="T70" fmla="*/ 0 w 2259"/>
                    <a:gd name="T71" fmla="*/ 0 h 2042"/>
                    <a:gd name="T72" fmla="*/ 0 w 2259"/>
                    <a:gd name="T73" fmla="*/ 0 h 2042"/>
                    <a:gd name="T74" fmla="*/ 0 w 2259"/>
                    <a:gd name="T75" fmla="*/ 0 h 2042"/>
                    <a:gd name="T76" fmla="*/ 0 w 2259"/>
                    <a:gd name="T77" fmla="*/ 0 h 2042"/>
                    <a:gd name="T78" fmla="*/ 0 w 2259"/>
                    <a:gd name="T79" fmla="*/ 0 h 2042"/>
                    <a:gd name="T80" fmla="*/ 0 w 2259"/>
                    <a:gd name="T81" fmla="*/ 0 h 2042"/>
                    <a:gd name="T82" fmla="*/ 0 w 2259"/>
                    <a:gd name="T83" fmla="*/ 0 h 2042"/>
                    <a:gd name="T84" fmla="*/ 0 w 2259"/>
                    <a:gd name="T85" fmla="*/ 0 h 2042"/>
                    <a:gd name="T86" fmla="*/ 0 w 2259"/>
                    <a:gd name="T87" fmla="*/ 0 h 2042"/>
                    <a:gd name="T88" fmla="*/ 0 w 2259"/>
                    <a:gd name="T89" fmla="*/ 0 h 2042"/>
                    <a:gd name="T90" fmla="*/ 0 w 2259"/>
                    <a:gd name="T91" fmla="*/ 0 h 2042"/>
                    <a:gd name="T92" fmla="*/ 0 w 2259"/>
                    <a:gd name="T93" fmla="*/ 0 h 2042"/>
                    <a:gd name="T94" fmla="*/ 0 w 2259"/>
                    <a:gd name="T95" fmla="*/ 0 h 2042"/>
                    <a:gd name="T96" fmla="*/ 0 w 2259"/>
                    <a:gd name="T97" fmla="*/ 0 h 2042"/>
                    <a:gd name="T98" fmla="*/ 0 w 2259"/>
                    <a:gd name="T99" fmla="*/ 0 h 2042"/>
                    <a:gd name="T100" fmla="*/ 0 w 2259"/>
                    <a:gd name="T101" fmla="*/ 0 h 2042"/>
                    <a:gd name="T102" fmla="*/ 0 w 2259"/>
                    <a:gd name="T103" fmla="*/ 0 h 2042"/>
                    <a:gd name="T104" fmla="*/ 0 w 2259"/>
                    <a:gd name="T105" fmla="*/ 0 h 2042"/>
                    <a:gd name="T106" fmla="*/ 0 w 2259"/>
                    <a:gd name="T107" fmla="*/ 0 h 2042"/>
                    <a:gd name="T108" fmla="*/ 0 w 2259"/>
                    <a:gd name="T109" fmla="*/ 0 h 2042"/>
                    <a:gd name="T110" fmla="*/ 0 w 2259"/>
                    <a:gd name="T111" fmla="*/ 0 h 2042"/>
                    <a:gd name="T112" fmla="*/ 0 w 2259"/>
                    <a:gd name="T113" fmla="*/ 0 h 2042"/>
                    <a:gd name="T114" fmla="*/ 0 w 2259"/>
                    <a:gd name="T115" fmla="*/ 0 h 204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259" h="2042">
                      <a:moveTo>
                        <a:pt x="384" y="1999"/>
                      </a:moveTo>
                      <a:lnTo>
                        <a:pt x="368" y="1971"/>
                      </a:lnTo>
                      <a:lnTo>
                        <a:pt x="368" y="1927"/>
                      </a:lnTo>
                      <a:lnTo>
                        <a:pt x="384" y="1854"/>
                      </a:lnTo>
                      <a:lnTo>
                        <a:pt x="368" y="1839"/>
                      </a:lnTo>
                      <a:lnTo>
                        <a:pt x="368" y="1854"/>
                      </a:lnTo>
                      <a:lnTo>
                        <a:pt x="320" y="1927"/>
                      </a:lnTo>
                      <a:lnTo>
                        <a:pt x="288" y="1971"/>
                      </a:lnTo>
                      <a:lnTo>
                        <a:pt x="240" y="1999"/>
                      </a:lnTo>
                      <a:lnTo>
                        <a:pt x="192" y="2014"/>
                      </a:lnTo>
                      <a:lnTo>
                        <a:pt x="128" y="2014"/>
                      </a:lnTo>
                      <a:lnTo>
                        <a:pt x="80" y="1999"/>
                      </a:lnTo>
                      <a:lnTo>
                        <a:pt x="32" y="1984"/>
                      </a:lnTo>
                      <a:lnTo>
                        <a:pt x="15" y="1956"/>
                      </a:lnTo>
                      <a:lnTo>
                        <a:pt x="0" y="1941"/>
                      </a:lnTo>
                      <a:lnTo>
                        <a:pt x="0" y="1882"/>
                      </a:lnTo>
                      <a:lnTo>
                        <a:pt x="15" y="1869"/>
                      </a:lnTo>
                      <a:lnTo>
                        <a:pt x="32" y="1854"/>
                      </a:lnTo>
                      <a:lnTo>
                        <a:pt x="80" y="1854"/>
                      </a:lnTo>
                      <a:lnTo>
                        <a:pt x="111" y="1854"/>
                      </a:lnTo>
                      <a:lnTo>
                        <a:pt x="128" y="1869"/>
                      </a:lnTo>
                      <a:lnTo>
                        <a:pt x="128" y="1897"/>
                      </a:lnTo>
                      <a:lnTo>
                        <a:pt x="128" y="1912"/>
                      </a:lnTo>
                      <a:lnTo>
                        <a:pt x="96" y="1927"/>
                      </a:lnTo>
                      <a:lnTo>
                        <a:pt x="80" y="1927"/>
                      </a:lnTo>
                      <a:lnTo>
                        <a:pt x="63" y="1927"/>
                      </a:lnTo>
                      <a:lnTo>
                        <a:pt x="63" y="1912"/>
                      </a:lnTo>
                      <a:lnTo>
                        <a:pt x="63" y="1897"/>
                      </a:lnTo>
                      <a:lnTo>
                        <a:pt x="63" y="1882"/>
                      </a:lnTo>
                      <a:lnTo>
                        <a:pt x="32" y="1882"/>
                      </a:lnTo>
                      <a:lnTo>
                        <a:pt x="15" y="1912"/>
                      </a:lnTo>
                      <a:lnTo>
                        <a:pt x="32" y="1927"/>
                      </a:lnTo>
                      <a:lnTo>
                        <a:pt x="48" y="1956"/>
                      </a:lnTo>
                      <a:lnTo>
                        <a:pt x="63" y="1971"/>
                      </a:lnTo>
                      <a:lnTo>
                        <a:pt x="128" y="1956"/>
                      </a:lnTo>
                      <a:lnTo>
                        <a:pt x="176" y="1941"/>
                      </a:lnTo>
                      <a:lnTo>
                        <a:pt x="272" y="1882"/>
                      </a:lnTo>
                      <a:lnTo>
                        <a:pt x="368" y="1825"/>
                      </a:lnTo>
                      <a:lnTo>
                        <a:pt x="416" y="1795"/>
                      </a:lnTo>
                      <a:lnTo>
                        <a:pt x="464" y="1795"/>
                      </a:lnTo>
                      <a:lnTo>
                        <a:pt x="545" y="1795"/>
                      </a:lnTo>
                      <a:lnTo>
                        <a:pt x="608" y="1795"/>
                      </a:lnTo>
                      <a:lnTo>
                        <a:pt x="673" y="1825"/>
                      </a:lnTo>
                      <a:lnTo>
                        <a:pt x="737" y="1854"/>
                      </a:lnTo>
                      <a:lnTo>
                        <a:pt x="977" y="1984"/>
                      </a:lnTo>
                      <a:lnTo>
                        <a:pt x="1009" y="1999"/>
                      </a:lnTo>
                      <a:lnTo>
                        <a:pt x="1025" y="1999"/>
                      </a:lnTo>
                      <a:lnTo>
                        <a:pt x="1057" y="1999"/>
                      </a:lnTo>
                      <a:lnTo>
                        <a:pt x="1057" y="1984"/>
                      </a:lnTo>
                      <a:lnTo>
                        <a:pt x="1042" y="1971"/>
                      </a:lnTo>
                      <a:lnTo>
                        <a:pt x="992" y="1956"/>
                      </a:lnTo>
                      <a:lnTo>
                        <a:pt x="961" y="1941"/>
                      </a:lnTo>
                      <a:lnTo>
                        <a:pt x="896" y="1882"/>
                      </a:lnTo>
                      <a:lnTo>
                        <a:pt x="848" y="1839"/>
                      </a:lnTo>
                      <a:lnTo>
                        <a:pt x="817" y="1767"/>
                      </a:lnTo>
                      <a:lnTo>
                        <a:pt x="817" y="1709"/>
                      </a:lnTo>
                      <a:lnTo>
                        <a:pt x="817" y="1652"/>
                      </a:lnTo>
                      <a:lnTo>
                        <a:pt x="848" y="1578"/>
                      </a:lnTo>
                      <a:lnTo>
                        <a:pt x="881" y="1522"/>
                      </a:lnTo>
                      <a:lnTo>
                        <a:pt x="977" y="1405"/>
                      </a:lnTo>
                      <a:lnTo>
                        <a:pt x="1073" y="1289"/>
                      </a:lnTo>
                      <a:lnTo>
                        <a:pt x="1105" y="1216"/>
                      </a:lnTo>
                      <a:lnTo>
                        <a:pt x="1105" y="1188"/>
                      </a:lnTo>
                      <a:lnTo>
                        <a:pt x="1105" y="1144"/>
                      </a:lnTo>
                      <a:lnTo>
                        <a:pt x="1073" y="1129"/>
                      </a:lnTo>
                      <a:lnTo>
                        <a:pt x="1042" y="1101"/>
                      </a:lnTo>
                      <a:lnTo>
                        <a:pt x="1025" y="1101"/>
                      </a:lnTo>
                      <a:lnTo>
                        <a:pt x="992" y="1116"/>
                      </a:lnTo>
                      <a:lnTo>
                        <a:pt x="992" y="1129"/>
                      </a:lnTo>
                      <a:lnTo>
                        <a:pt x="992" y="1144"/>
                      </a:lnTo>
                      <a:lnTo>
                        <a:pt x="1025" y="1144"/>
                      </a:lnTo>
                      <a:lnTo>
                        <a:pt x="1042" y="1144"/>
                      </a:lnTo>
                      <a:lnTo>
                        <a:pt x="1042" y="1159"/>
                      </a:lnTo>
                      <a:lnTo>
                        <a:pt x="1042" y="1173"/>
                      </a:lnTo>
                      <a:lnTo>
                        <a:pt x="1042" y="1188"/>
                      </a:lnTo>
                      <a:lnTo>
                        <a:pt x="1025" y="1203"/>
                      </a:lnTo>
                      <a:lnTo>
                        <a:pt x="1009" y="1203"/>
                      </a:lnTo>
                      <a:lnTo>
                        <a:pt x="992" y="1203"/>
                      </a:lnTo>
                      <a:lnTo>
                        <a:pt x="961" y="1173"/>
                      </a:lnTo>
                      <a:lnTo>
                        <a:pt x="961" y="1129"/>
                      </a:lnTo>
                      <a:lnTo>
                        <a:pt x="977" y="1116"/>
                      </a:lnTo>
                      <a:lnTo>
                        <a:pt x="992" y="1101"/>
                      </a:lnTo>
                      <a:lnTo>
                        <a:pt x="1025" y="1086"/>
                      </a:lnTo>
                      <a:lnTo>
                        <a:pt x="1057" y="1072"/>
                      </a:lnTo>
                      <a:lnTo>
                        <a:pt x="1073" y="1086"/>
                      </a:lnTo>
                      <a:lnTo>
                        <a:pt x="1138" y="1129"/>
                      </a:lnTo>
                      <a:lnTo>
                        <a:pt x="1169" y="1173"/>
                      </a:lnTo>
                      <a:lnTo>
                        <a:pt x="1169" y="1216"/>
                      </a:lnTo>
                      <a:lnTo>
                        <a:pt x="1169" y="1246"/>
                      </a:lnTo>
                      <a:lnTo>
                        <a:pt x="1153" y="1274"/>
                      </a:lnTo>
                      <a:lnTo>
                        <a:pt x="1121" y="1289"/>
                      </a:lnTo>
                      <a:lnTo>
                        <a:pt x="1138" y="1303"/>
                      </a:lnTo>
                      <a:lnTo>
                        <a:pt x="1153" y="1303"/>
                      </a:lnTo>
                      <a:lnTo>
                        <a:pt x="1169" y="1303"/>
                      </a:lnTo>
                      <a:lnTo>
                        <a:pt x="1169" y="1318"/>
                      </a:lnTo>
                      <a:lnTo>
                        <a:pt x="1153" y="1361"/>
                      </a:lnTo>
                      <a:lnTo>
                        <a:pt x="1121" y="1376"/>
                      </a:lnTo>
                      <a:lnTo>
                        <a:pt x="1042" y="1405"/>
                      </a:lnTo>
                      <a:lnTo>
                        <a:pt x="1025" y="1435"/>
                      </a:lnTo>
                      <a:lnTo>
                        <a:pt x="1009" y="1448"/>
                      </a:lnTo>
                      <a:lnTo>
                        <a:pt x="1009" y="1463"/>
                      </a:lnTo>
                      <a:lnTo>
                        <a:pt x="944" y="1491"/>
                      </a:lnTo>
                      <a:lnTo>
                        <a:pt x="929" y="1506"/>
                      </a:lnTo>
                      <a:lnTo>
                        <a:pt x="913" y="1535"/>
                      </a:lnTo>
                      <a:lnTo>
                        <a:pt x="913" y="1565"/>
                      </a:lnTo>
                      <a:lnTo>
                        <a:pt x="865" y="1593"/>
                      </a:lnTo>
                      <a:lnTo>
                        <a:pt x="848" y="1637"/>
                      </a:lnTo>
                      <a:lnTo>
                        <a:pt x="848" y="1665"/>
                      </a:lnTo>
                      <a:lnTo>
                        <a:pt x="865" y="1695"/>
                      </a:lnTo>
                      <a:lnTo>
                        <a:pt x="881" y="1709"/>
                      </a:lnTo>
                      <a:lnTo>
                        <a:pt x="896" y="1695"/>
                      </a:lnTo>
                      <a:lnTo>
                        <a:pt x="896" y="1680"/>
                      </a:lnTo>
                      <a:lnTo>
                        <a:pt x="896" y="1665"/>
                      </a:lnTo>
                      <a:lnTo>
                        <a:pt x="881" y="1652"/>
                      </a:lnTo>
                      <a:lnTo>
                        <a:pt x="896" y="1637"/>
                      </a:lnTo>
                      <a:lnTo>
                        <a:pt x="896" y="1622"/>
                      </a:lnTo>
                      <a:lnTo>
                        <a:pt x="913" y="1608"/>
                      </a:lnTo>
                      <a:lnTo>
                        <a:pt x="929" y="1608"/>
                      </a:lnTo>
                      <a:lnTo>
                        <a:pt x="944" y="1608"/>
                      </a:lnTo>
                      <a:lnTo>
                        <a:pt x="961" y="1593"/>
                      </a:lnTo>
                      <a:lnTo>
                        <a:pt x="961" y="1578"/>
                      </a:lnTo>
                      <a:lnTo>
                        <a:pt x="961" y="1593"/>
                      </a:lnTo>
                      <a:lnTo>
                        <a:pt x="977" y="1593"/>
                      </a:lnTo>
                      <a:lnTo>
                        <a:pt x="1009" y="1550"/>
                      </a:lnTo>
                      <a:lnTo>
                        <a:pt x="1025" y="1565"/>
                      </a:lnTo>
                      <a:lnTo>
                        <a:pt x="1025" y="1578"/>
                      </a:lnTo>
                      <a:lnTo>
                        <a:pt x="1009" y="1608"/>
                      </a:lnTo>
                      <a:lnTo>
                        <a:pt x="1009" y="1622"/>
                      </a:lnTo>
                      <a:lnTo>
                        <a:pt x="1025" y="1637"/>
                      </a:lnTo>
                      <a:lnTo>
                        <a:pt x="1042" y="1622"/>
                      </a:lnTo>
                      <a:lnTo>
                        <a:pt x="1057" y="1593"/>
                      </a:lnTo>
                      <a:lnTo>
                        <a:pt x="1057" y="1565"/>
                      </a:lnTo>
                      <a:lnTo>
                        <a:pt x="1042" y="1522"/>
                      </a:lnTo>
                      <a:lnTo>
                        <a:pt x="1025" y="1522"/>
                      </a:lnTo>
                      <a:lnTo>
                        <a:pt x="992" y="1522"/>
                      </a:lnTo>
                      <a:lnTo>
                        <a:pt x="961" y="1535"/>
                      </a:lnTo>
                      <a:lnTo>
                        <a:pt x="961" y="1578"/>
                      </a:lnTo>
                      <a:lnTo>
                        <a:pt x="944" y="1565"/>
                      </a:lnTo>
                      <a:lnTo>
                        <a:pt x="944" y="1550"/>
                      </a:lnTo>
                      <a:lnTo>
                        <a:pt x="961" y="1522"/>
                      </a:lnTo>
                      <a:lnTo>
                        <a:pt x="977" y="1506"/>
                      </a:lnTo>
                      <a:lnTo>
                        <a:pt x="1009" y="1506"/>
                      </a:lnTo>
                      <a:lnTo>
                        <a:pt x="1025" y="1491"/>
                      </a:lnTo>
                      <a:lnTo>
                        <a:pt x="1042" y="1463"/>
                      </a:lnTo>
                      <a:lnTo>
                        <a:pt x="1057" y="1448"/>
                      </a:lnTo>
                      <a:lnTo>
                        <a:pt x="1073" y="1448"/>
                      </a:lnTo>
                      <a:lnTo>
                        <a:pt x="1105" y="1420"/>
                      </a:lnTo>
                      <a:lnTo>
                        <a:pt x="1121" y="1420"/>
                      </a:lnTo>
                      <a:lnTo>
                        <a:pt x="1153" y="1435"/>
                      </a:lnTo>
                      <a:lnTo>
                        <a:pt x="1186" y="1448"/>
                      </a:lnTo>
                      <a:lnTo>
                        <a:pt x="1201" y="1448"/>
                      </a:lnTo>
                      <a:lnTo>
                        <a:pt x="1234" y="1420"/>
                      </a:lnTo>
                      <a:lnTo>
                        <a:pt x="1266" y="1405"/>
                      </a:lnTo>
                      <a:lnTo>
                        <a:pt x="1297" y="1405"/>
                      </a:lnTo>
                      <a:lnTo>
                        <a:pt x="1345" y="1405"/>
                      </a:lnTo>
                      <a:lnTo>
                        <a:pt x="1362" y="1435"/>
                      </a:lnTo>
                      <a:lnTo>
                        <a:pt x="1378" y="1448"/>
                      </a:lnTo>
                      <a:lnTo>
                        <a:pt x="1378" y="1506"/>
                      </a:lnTo>
                      <a:lnTo>
                        <a:pt x="1362" y="1522"/>
                      </a:lnTo>
                      <a:lnTo>
                        <a:pt x="1362" y="1535"/>
                      </a:lnTo>
                      <a:lnTo>
                        <a:pt x="1378" y="1535"/>
                      </a:lnTo>
                      <a:lnTo>
                        <a:pt x="1393" y="1535"/>
                      </a:lnTo>
                      <a:lnTo>
                        <a:pt x="1426" y="1535"/>
                      </a:lnTo>
                      <a:lnTo>
                        <a:pt x="1458" y="1578"/>
                      </a:lnTo>
                      <a:lnTo>
                        <a:pt x="1474" y="1608"/>
                      </a:lnTo>
                      <a:lnTo>
                        <a:pt x="1474" y="1637"/>
                      </a:lnTo>
                      <a:lnTo>
                        <a:pt x="1458" y="1665"/>
                      </a:lnTo>
                      <a:lnTo>
                        <a:pt x="1426" y="1680"/>
                      </a:lnTo>
                      <a:lnTo>
                        <a:pt x="1410" y="1695"/>
                      </a:lnTo>
                      <a:lnTo>
                        <a:pt x="1378" y="1695"/>
                      </a:lnTo>
                      <a:lnTo>
                        <a:pt x="1393" y="1739"/>
                      </a:lnTo>
                      <a:lnTo>
                        <a:pt x="1410" y="1767"/>
                      </a:lnTo>
                      <a:lnTo>
                        <a:pt x="1393" y="1795"/>
                      </a:lnTo>
                      <a:lnTo>
                        <a:pt x="1378" y="1810"/>
                      </a:lnTo>
                      <a:lnTo>
                        <a:pt x="1362" y="1825"/>
                      </a:lnTo>
                      <a:lnTo>
                        <a:pt x="1330" y="1854"/>
                      </a:lnTo>
                      <a:lnTo>
                        <a:pt x="1297" y="1854"/>
                      </a:lnTo>
                      <a:lnTo>
                        <a:pt x="1266" y="1839"/>
                      </a:lnTo>
                      <a:lnTo>
                        <a:pt x="1234" y="1825"/>
                      </a:lnTo>
                      <a:lnTo>
                        <a:pt x="1201" y="1854"/>
                      </a:lnTo>
                      <a:lnTo>
                        <a:pt x="1186" y="1869"/>
                      </a:lnTo>
                      <a:lnTo>
                        <a:pt x="1169" y="1882"/>
                      </a:lnTo>
                      <a:lnTo>
                        <a:pt x="1121" y="1882"/>
                      </a:lnTo>
                      <a:lnTo>
                        <a:pt x="1105" y="1869"/>
                      </a:lnTo>
                      <a:lnTo>
                        <a:pt x="1073" y="1854"/>
                      </a:lnTo>
                      <a:lnTo>
                        <a:pt x="1042" y="1839"/>
                      </a:lnTo>
                      <a:lnTo>
                        <a:pt x="1042" y="1810"/>
                      </a:lnTo>
                      <a:lnTo>
                        <a:pt x="1057" y="1795"/>
                      </a:lnTo>
                      <a:lnTo>
                        <a:pt x="1090" y="1795"/>
                      </a:lnTo>
                      <a:lnTo>
                        <a:pt x="1105" y="1795"/>
                      </a:lnTo>
                      <a:lnTo>
                        <a:pt x="1138" y="1767"/>
                      </a:lnTo>
                      <a:lnTo>
                        <a:pt x="1153" y="1752"/>
                      </a:lnTo>
                      <a:lnTo>
                        <a:pt x="1153" y="1709"/>
                      </a:lnTo>
                      <a:lnTo>
                        <a:pt x="1138" y="1680"/>
                      </a:lnTo>
                      <a:lnTo>
                        <a:pt x="1121" y="1665"/>
                      </a:lnTo>
                      <a:lnTo>
                        <a:pt x="1105" y="1652"/>
                      </a:lnTo>
                      <a:lnTo>
                        <a:pt x="1057" y="1652"/>
                      </a:lnTo>
                      <a:lnTo>
                        <a:pt x="1025" y="1665"/>
                      </a:lnTo>
                      <a:lnTo>
                        <a:pt x="992" y="1680"/>
                      </a:lnTo>
                      <a:lnTo>
                        <a:pt x="977" y="1709"/>
                      </a:lnTo>
                      <a:lnTo>
                        <a:pt x="961" y="1739"/>
                      </a:lnTo>
                      <a:lnTo>
                        <a:pt x="961" y="1782"/>
                      </a:lnTo>
                      <a:lnTo>
                        <a:pt x="977" y="1825"/>
                      </a:lnTo>
                      <a:lnTo>
                        <a:pt x="992" y="1869"/>
                      </a:lnTo>
                      <a:lnTo>
                        <a:pt x="1042" y="1912"/>
                      </a:lnTo>
                      <a:lnTo>
                        <a:pt x="1105" y="1941"/>
                      </a:lnTo>
                      <a:lnTo>
                        <a:pt x="1153" y="1956"/>
                      </a:lnTo>
                      <a:lnTo>
                        <a:pt x="1218" y="1956"/>
                      </a:lnTo>
                      <a:lnTo>
                        <a:pt x="1282" y="1941"/>
                      </a:lnTo>
                      <a:lnTo>
                        <a:pt x="1393" y="1897"/>
                      </a:lnTo>
                      <a:lnTo>
                        <a:pt x="1441" y="1854"/>
                      </a:lnTo>
                      <a:lnTo>
                        <a:pt x="1474" y="1825"/>
                      </a:lnTo>
                      <a:lnTo>
                        <a:pt x="1506" y="1782"/>
                      </a:lnTo>
                      <a:lnTo>
                        <a:pt x="1537" y="1739"/>
                      </a:lnTo>
                      <a:lnTo>
                        <a:pt x="1537" y="1680"/>
                      </a:lnTo>
                      <a:lnTo>
                        <a:pt x="1554" y="1637"/>
                      </a:lnTo>
                      <a:lnTo>
                        <a:pt x="1537" y="1578"/>
                      </a:lnTo>
                      <a:lnTo>
                        <a:pt x="1537" y="1522"/>
                      </a:lnTo>
                      <a:lnTo>
                        <a:pt x="1506" y="1478"/>
                      </a:lnTo>
                      <a:lnTo>
                        <a:pt x="1474" y="1420"/>
                      </a:lnTo>
                      <a:lnTo>
                        <a:pt x="1410" y="1333"/>
                      </a:lnTo>
                      <a:lnTo>
                        <a:pt x="1426" y="1303"/>
                      </a:lnTo>
                      <a:lnTo>
                        <a:pt x="1441" y="1289"/>
                      </a:lnTo>
                      <a:lnTo>
                        <a:pt x="1489" y="1259"/>
                      </a:lnTo>
                      <a:lnTo>
                        <a:pt x="1587" y="1318"/>
                      </a:lnTo>
                      <a:lnTo>
                        <a:pt x="1635" y="1346"/>
                      </a:lnTo>
                      <a:lnTo>
                        <a:pt x="1666" y="1376"/>
                      </a:lnTo>
                      <a:lnTo>
                        <a:pt x="1714" y="1376"/>
                      </a:lnTo>
                      <a:lnTo>
                        <a:pt x="1779" y="1390"/>
                      </a:lnTo>
                      <a:lnTo>
                        <a:pt x="1827" y="1390"/>
                      </a:lnTo>
                      <a:lnTo>
                        <a:pt x="1875" y="1376"/>
                      </a:lnTo>
                      <a:lnTo>
                        <a:pt x="1923" y="1376"/>
                      </a:lnTo>
                      <a:lnTo>
                        <a:pt x="1971" y="1361"/>
                      </a:lnTo>
                      <a:lnTo>
                        <a:pt x="2051" y="1303"/>
                      </a:lnTo>
                      <a:lnTo>
                        <a:pt x="2115" y="1231"/>
                      </a:lnTo>
                      <a:lnTo>
                        <a:pt x="2132" y="1188"/>
                      </a:lnTo>
                      <a:lnTo>
                        <a:pt x="2147" y="1144"/>
                      </a:lnTo>
                      <a:lnTo>
                        <a:pt x="2147" y="1101"/>
                      </a:lnTo>
                      <a:lnTo>
                        <a:pt x="2147" y="1057"/>
                      </a:lnTo>
                      <a:lnTo>
                        <a:pt x="2132" y="1014"/>
                      </a:lnTo>
                      <a:lnTo>
                        <a:pt x="2115" y="971"/>
                      </a:lnTo>
                      <a:lnTo>
                        <a:pt x="2067" y="927"/>
                      </a:lnTo>
                      <a:lnTo>
                        <a:pt x="2034" y="897"/>
                      </a:lnTo>
                      <a:lnTo>
                        <a:pt x="2003" y="884"/>
                      </a:lnTo>
                      <a:lnTo>
                        <a:pt x="1971" y="884"/>
                      </a:lnTo>
                      <a:lnTo>
                        <a:pt x="1938" y="884"/>
                      </a:lnTo>
                      <a:lnTo>
                        <a:pt x="1907" y="897"/>
                      </a:lnTo>
                      <a:lnTo>
                        <a:pt x="1875" y="912"/>
                      </a:lnTo>
                      <a:lnTo>
                        <a:pt x="1859" y="956"/>
                      </a:lnTo>
                      <a:lnTo>
                        <a:pt x="1842" y="971"/>
                      </a:lnTo>
                      <a:lnTo>
                        <a:pt x="1842" y="986"/>
                      </a:lnTo>
                      <a:lnTo>
                        <a:pt x="1859" y="1029"/>
                      </a:lnTo>
                      <a:lnTo>
                        <a:pt x="1890" y="1042"/>
                      </a:lnTo>
                      <a:lnTo>
                        <a:pt x="1923" y="1042"/>
                      </a:lnTo>
                      <a:lnTo>
                        <a:pt x="1971" y="1029"/>
                      </a:lnTo>
                      <a:lnTo>
                        <a:pt x="1986" y="1014"/>
                      </a:lnTo>
                      <a:lnTo>
                        <a:pt x="2003" y="971"/>
                      </a:lnTo>
                      <a:lnTo>
                        <a:pt x="2034" y="986"/>
                      </a:lnTo>
                      <a:lnTo>
                        <a:pt x="2067" y="1014"/>
                      </a:lnTo>
                      <a:lnTo>
                        <a:pt x="2082" y="1042"/>
                      </a:lnTo>
                      <a:lnTo>
                        <a:pt x="2067" y="1072"/>
                      </a:lnTo>
                      <a:lnTo>
                        <a:pt x="2034" y="1101"/>
                      </a:lnTo>
                      <a:lnTo>
                        <a:pt x="2034" y="1116"/>
                      </a:lnTo>
                      <a:lnTo>
                        <a:pt x="2034" y="1129"/>
                      </a:lnTo>
                      <a:lnTo>
                        <a:pt x="2051" y="1144"/>
                      </a:lnTo>
                      <a:lnTo>
                        <a:pt x="2067" y="1159"/>
                      </a:lnTo>
                      <a:lnTo>
                        <a:pt x="2067" y="1188"/>
                      </a:lnTo>
                      <a:lnTo>
                        <a:pt x="2051" y="1216"/>
                      </a:lnTo>
                      <a:lnTo>
                        <a:pt x="2019" y="1246"/>
                      </a:lnTo>
                      <a:lnTo>
                        <a:pt x="1986" y="1246"/>
                      </a:lnTo>
                      <a:lnTo>
                        <a:pt x="1971" y="1246"/>
                      </a:lnTo>
                      <a:lnTo>
                        <a:pt x="1938" y="1246"/>
                      </a:lnTo>
                      <a:lnTo>
                        <a:pt x="1923" y="1231"/>
                      </a:lnTo>
                      <a:lnTo>
                        <a:pt x="1907" y="1216"/>
                      </a:lnTo>
                      <a:lnTo>
                        <a:pt x="1890" y="1216"/>
                      </a:lnTo>
                      <a:lnTo>
                        <a:pt x="1875" y="1231"/>
                      </a:lnTo>
                      <a:lnTo>
                        <a:pt x="1890" y="1259"/>
                      </a:lnTo>
                      <a:lnTo>
                        <a:pt x="1875" y="1274"/>
                      </a:lnTo>
                      <a:lnTo>
                        <a:pt x="1842" y="1318"/>
                      </a:lnTo>
                      <a:lnTo>
                        <a:pt x="1827" y="1333"/>
                      </a:lnTo>
                      <a:lnTo>
                        <a:pt x="1794" y="1346"/>
                      </a:lnTo>
                      <a:lnTo>
                        <a:pt x="1779" y="1333"/>
                      </a:lnTo>
                      <a:lnTo>
                        <a:pt x="1746" y="1333"/>
                      </a:lnTo>
                      <a:lnTo>
                        <a:pt x="1731" y="1303"/>
                      </a:lnTo>
                      <a:lnTo>
                        <a:pt x="1714" y="1289"/>
                      </a:lnTo>
                      <a:lnTo>
                        <a:pt x="1698" y="1246"/>
                      </a:lnTo>
                      <a:lnTo>
                        <a:pt x="1683" y="1231"/>
                      </a:lnTo>
                      <a:lnTo>
                        <a:pt x="1666" y="1231"/>
                      </a:lnTo>
                      <a:lnTo>
                        <a:pt x="1635" y="1231"/>
                      </a:lnTo>
                      <a:lnTo>
                        <a:pt x="1587" y="1216"/>
                      </a:lnTo>
                      <a:lnTo>
                        <a:pt x="1554" y="1173"/>
                      </a:lnTo>
                      <a:lnTo>
                        <a:pt x="1554" y="1159"/>
                      </a:lnTo>
                      <a:lnTo>
                        <a:pt x="1554" y="1144"/>
                      </a:lnTo>
                      <a:lnTo>
                        <a:pt x="1570" y="1101"/>
                      </a:lnTo>
                      <a:lnTo>
                        <a:pt x="1602" y="1072"/>
                      </a:lnTo>
                      <a:lnTo>
                        <a:pt x="1602" y="1057"/>
                      </a:lnTo>
                      <a:lnTo>
                        <a:pt x="1587" y="1029"/>
                      </a:lnTo>
                      <a:lnTo>
                        <a:pt x="1570" y="1014"/>
                      </a:lnTo>
                      <a:lnTo>
                        <a:pt x="1570" y="986"/>
                      </a:lnTo>
                      <a:lnTo>
                        <a:pt x="1570" y="956"/>
                      </a:lnTo>
                      <a:lnTo>
                        <a:pt x="1602" y="927"/>
                      </a:lnTo>
                      <a:lnTo>
                        <a:pt x="1618" y="912"/>
                      </a:lnTo>
                      <a:lnTo>
                        <a:pt x="1635" y="912"/>
                      </a:lnTo>
                      <a:lnTo>
                        <a:pt x="1666" y="912"/>
                      </a:lnTo>
                      <a:lnTo>
                        <a:pt x="1666" y="897"/>
                      </a:lnTo>
                      <a:lnTo>
                        <a:pt x="1683" y="854"/>
                      </a:lnTo>
                      <a:lnTo>
                        <a:pt x="1714" y="825"/>
                      </a:lnTo>
                      <a:lnTo>
                        <a:pt x="1746" y="825"/>
                      </a:lnTo>
                      <a:lnTo>
                        <a:pt x="1779" y="825"/>
                      </a:lnTo>
                      <a:lnTo>
                        <a:pt x="1810" y="797"/>
                      </a:lnTo>
                      <a:lnTo>
                        <a:pt x="1842" y="797"/>
                      </a:lnTo>
                      <a:lnTo>
                        <a:pt x="1859" y="797"/>
                      </a:lnTo>
                      <a:lnTo>
                        <a:pt x="1890" y="810"/>
                      </a:lnTo>
                      <a:lnTo>
                        <a:pt x="1890" y="825"/>
                      </a:lnTo>
                      <a:lnTo>
                        <a:pt x="1907" y="825"/>
                      </a:lnTo>
                      <a:lnTo>
                        <a:pt x="1907" y="797"/>
                      </a:lnTo>
                      <a:lnTo>
                        <a:pt x="1890" y="782"/>
                      </a:lnTo>
                      <a:lnTo>
                        <a:pt x="1875" y="767"/>
                      </a:lnTo>
                      <a:lnTo>
                        <a:pt x="1842" y="753"/>
                      </a:lnTo>
                      <a:lnTo>
                        <a:pt x="1810" y="767"/>
                      </a:lnTo>
                      <a:lnTo>
                        <a:pt x="1762" y="797"/>
                      </a:lnTo>
                      <a:lnTo>
                        <a:pt x="1731" y="797"/>
                      </a:lnTo>
                      <a:lnTo>
                        <a:pt x="1698" y="797"/>
                      </a:lnTo>
                      <a:lnTo>
                        <a:pt x="1666" y="825"/>
                      </a:lnTo>
                      <a:lnTo>
                        <a:pt x="1635" y="869"/>
                      </a:lnTo>
                      <a:lnTo>
                        <a:pt x="1587" y="897"/>
                      </a:lnTo>
                      <a:lnTo>
                        <a:pt x="1554" y="927"/>
                      </a:lnTo>
                      <a:lnTo>
                        <a:pt x="1537" y="942"/>
                      </a:lnTo>
                      <a:lnTo>
                        <a:pt x="1522" y="1014"/>
                      </a:lnTo>
                      <a:lnTo>
                        <a:pt x="1506" y="1057"/>
                      </a:lnTo>
                      <a:lnTo>
                        <a:pt x="1489" y="1057"/>
                      </a:lnTo>
                      <a:lnTo>
                        <a:pt x="1458" y="1072"/>
                      </a:lnTo>
                      <a:lnTo>
                        <a:pt x="1458" y="1057"/>
                      </a:lnTo>
                      <a:lnTo>
                        <a:pt x="1458" y="1042"/>
                      </a:lnTo>
                      <a:lnTo>
                        <a:pt x="1458" y="1029"/>
                      </a:lnTo>
                      <a:lnTo>
                        <a:pt x="1426" y="1014"/>
                      </a:lnTo>
                      <a:lnTo>
                        <a:pt x="1378" y="1029"/>
                      </a:lnTo>
                      <a:lnTo>
                        <a:pt x="1330" y="1042"/>
                      </a:lnTo>
                      <a:lnTo>
                        <a:pt x="1297" y="1029"/>
                      </a:lnTo>
                      <a:lnTo>
                        <a:pt x="1249" y="999"/>
                      </a:lnTo>
                      <a:lnTo>
                        <a:pt x="1234" y="971"/>
                      </a:lnTo>
                      <a:lnTo>
                        <a:pt x="1218" y="942"/>
                      </a:lnTo>
                      <a:lnTo>
                        <a:pt x="1234" y="897"/>
                      </a:lnTo>
                      <a:lnTo>
                        <a:pt x="1249" y="869"/>
                      </a:lnTo>
                      <a:lnTo>
                        <a:pt x="1266" y="854"/>
                      </a:lnTo>
                      <a:lnTo>
                        <a:pt x="1297" y="854"/>
                      </a:lnTo>
                      <a:lnTo>
                        <a:pt x="1314" y="854"/>
                      </a:lnTo>
                      <a:lnTo>
                        <a:pt x="1330" y="869"/>
                      </a:lnTo>
                      <a:lnTo>
                        <a:pt x="1330" y="897"/>
                      </a:lnTo>
                      <a:lnTo>
                        <a:pt x="1330" y="912"/>
                      </a:lnTo>
                      <a:lnTo>
                        <a:pt x="1314" y="927"/>
                      </a:lnTo>
                      <a:lnTo>
                        <a:pt x="1297" y="927"/>
                      </a:lnTo>
                      <a:lnTo>
                        <a:pt x="1282" y="912"/>
                      </a:lnTo>
                      <a:lnTo>
                        <a:pt x="1249" y="912"/>
                      </a:lnTo>
                      <a:lnTo>
                        <a:pt x="1249" y="927"/>
                      </a:lnTo>
                      <a:lnTo>
                        <a:pt x="1266" y="942"/>
                      </a:lnTo>
                      <a:lnTo>
                        <a:pt x="1297" y="971"/>
                      </a:lnTo>
                      <a:lnTo>
                        <a:pt x="1330" y="986"/>
                      </a:lnTo>
                      <a:lnTo>
                        <a:pt x="1410" y="971"/>
                      </a:lnTo>
                      <a:lnTo>
                        <a:pt x="1474" y="942"/>
                      </a:lnTo>
                      <a:lnTo>
                        <a:pt x="1587" y="854"/>
                      </a:lnTo>
                      <a:lnTo>
                        <a:pt x="1698" y="767"/>
                      </a:lnTo>
                      <a:lnTo>
                        <a:pt x="1762" y="738"/>
                      </a:lnTo>
                      <a:lnTo>
                        <a:pt x="1842" y="723"/>
                      </a:lnTo>
                      <a:lnTo>
                        <a:pt x="1923" y="738"/>
                      </a:lnTo>
                      <a:lnTo>
                        <a:pt x="2003" y="753"/>
                      </a:lnTo>
                      <a:lnTo>
                        <a:pt x="2067" y="797"/>
                      </a:lnTo>
                      <a:lnTo>
                        <a:pt x="2099" y="810"/>
                      </a:lnTo>
                      <a:lnTo>
                        <a:pt x="2132" y="854"/>
                      </a:lnTo>
                      <a:lnTo>
                        <a:pt x="2147" y="912"/>
                      </a:lnTo>
                      <a:lnTo>
                        <a:pt x="2163" y="971"/>
                      </a:lnTo>
                      <a:lnTo>
                        <a:pt x="2180" y="971"/>
                      </a:lnTo>
                      <a:lnTo>
                        <a:pt x="2195" y="971"/>
                      </a:lnTo>
                      <a:lnTo>
                        <a:pt x="2195" y="942"/>
                      </a:lnTo>
                      <a:lnTo>
                        <a:pt x="2195" y="912"/>
                      </a:lnTo>
                      <a:lnTo>
                        <a:pt x="2163" y="854"/>
                      </a:lnTo>
                      <a:lnTo>
                        <a:pt x="2132" y="782"/>
                      </a:lnTo>
                      <a:lnTo>
                        <a:pt x="2082" y="710"/>
                      </a:lnTo>
                      <a:lnTo>
                        <a:pt x="1986" y="580"/>
                      </a:lnTo>
                      <a:lnTo>
                        <a:pt x="1971" y="506"/>
                      </a:lnTo>
                      <a:lnTo>
                        <a:pt x="1971" y="450"/>
                      </a:lnTo>
                      <a:lnTo>
                        <a:pt x="1986" y="376"/>
                      </a:lnTo>
                      <a:lnTo>
                        <a:pt x="2019" y="318"/>
                      </a:lnTo>
                      <a:lnTo>
                        <a:pt x="2019" y="304"/>
                      </a:lnTo>
                      <a:lnTo>
                        <a:pt x="2132" y="187"/>
                      </a:lnTo>
                      <a:lnTo>
                        <a:pt x="2147" y="159"/>
                      </a:lnTo>
                      <a:lnTo>
                        <a:pt x="2163" y="116"/>
                      </a:lnTo>
                      <a:lnTo>
                        <a:pt x="2163" y="87"/>
                      </a:lnTo>
                      <a:lnTo>
                        <a:pt x="2163" y="44"/>
                      </a:lnTo>
                      <a:lnTo>
                        <a:pt x="2132" y="29"/>
                      </a:lnTo>
                      <a:lnTo>
                        <a:pt x="2115" y="29"/>
                      </a:lnTo>
                      <a:lnTo>
                        <a:pt x="2067" y="29"/>
                      </a:lnTo>
                      <a:lnTo>
                        <a:pt x="2051" y="44"/>
                      </a:lnTo>
                      <a:lnTo>
                        <a:pt x="2051" y="57"/>
                      </a:lnTo>
                      <a:lnTo>
                        <a:pt x="2051" y="72"/>
                      </a:lnTo>
                      <a:lnTo>
                        <a:pt x="2067" y="72"/>
                      </a:lnTo>
                      <a:lnTo>
                        <a:pt x="2099" y="72"/>
                      </a:lnTo>
                      <a:lnTo>
                        <a:pt x="2115" y="72"/>
                      </a:lnTo>
                      <a:lnTo>
                        <a:pt x="2115" y="87"/>
                      </a:lnTo>
                      <a:lnTo>
                        <a:pt x="2115" y="116"/>
                      </a:lnTo>
                      <a:lnTo>
                        <a:pt x="2099" y="131"/>
                      </a:lnTo>
                      <a:lnTo>
                        <a:pt x="2067" y="131"/>
                      </a:lnTo>
                      <a:lnTo>
                        <a:pt x="2034" y="101"/>
                      </a:lnTo>
                      <a:lnTo>
                        <a:pt x="2019" y="72"/>
                      </a:lnTo>
                      <a:lnTo>
                        <a:pt x="2019" y="44"/>
                      </a:lnTo>
                      <a:lnTo>
                        <a:pt x="2034" y="29"/>
                      </a:lnTo>
                      <a:lnTo>
                        <a:pt x="2067" y="14"/>
                      </a:lnTo>
                      <a:lnTo>
                        <a:pt x="2082" y="0"/>
                      </a:lnTo>
                      <a:lnTo>
                        <a:pt x="2115" y="0"/>
                      </a:lnTo>
                      <a:lnTo>
                        <a:pt x="2147" y="0"/>
                      </a:lnTo>
                      <a:lnTo>
                        <a:pt x="2211" y="29"/>
                      </a:lnTo>
                      <a:lnTo>
                        <a:pt x="2228" y="72"/>
                      </a:lnTo>
                      <a:lnTo>
                        <a:pt x="2243" y="116"/>
                      </a:lnTo>
                      <a:lnTo>
                        <a:pt x="2211" y="174"/>
                      </a:lnTo>
                      <a:lnTo>
                        <a:pt x="2180" y="218"/>
                      </a:lnTo>
                      <a:lnTo>
                        <a:pt x="2132" y="246"/>
                      </a:lnTo>
                      <a:lnTo>
                        <a:pt x="2082" y="274"/>
                      </a:lnTo>
                      <a:lnTo>
                        <a:pt x="2082" y="289"/>
                      </a:lnTo>
                      <a:lnTo>
                        <a:pt x="2099" y="304"/>
                      </a:lnTo>
                      <a:lnTo>
                        <a:pt x="2147" y="289"/>
                      </a:lnTo>
                      <a:lnTo>
                        <a:pt x="2163" y="289"/>
                      </a:lnTo>
                      <a:lnTo>
                        <a:pt x="2195" y="304"/>
                      </a:lnTo>
                      <a:lnTo>
                        <a:pt x="2228" y="318"/>
                      </a:lnTo>
                      <a:lnTo>
                        <a:pt x="2243" y="348"/>
                      </a:lnTo>
                      <a:lnTo>
                        <a:pt x="2259" y="391"/>
                      </a:lnTo>
                      <a:lnTo>
                        <a:pt x="2243" y="420"/>
                      </a:lnTo>
                      <a:lnTo>
                        <a:pt x="2228" y="478"/>
                      </a:lnTo>
                      <a:lnTo>
                        <a:pt x="2195" y="550"/>
                      </a:lnTo>
                      <a:lnTo>
                        <a:pt x="2163" y="608"/>
                      </a:lnTo>
                      <a:lnTo>
                        <a:pt x="2163" y="637"/>
                      </a:lnTo>
                      <a:lnTo>
                        <a:pt x="2163" y="667"/>
                      </a:lnTo>
                      <a:lnTo>
                        <a:pt x="2115" y="623"/>
                      </a:lnTo>
                      <a:lnTo>
                        <a:pt x="2099" y="565"/>
                      </a:lnTo>
                      <a:lnTo>
                        <a:pt x="2082" y="506"/>
                      </a:lnTo>
                      <a:lnTo>
                        <a:pt x="2067" y="450"/>
                      </a:lnTo>
                      <a:lnTo>
                        <a:pt x="2115" y="463"/>
                      </a:lnTo>
                      <a:lnTo>
                        <a:pt x="2147" y="463"/>
                      </a:lnTo>
                      <a:lnTo>
                        <a:pt x="2163" y="450"/>
                      </a:lnTo>
                      <a:lnTo>
                        <a:pt x="2180" y="435"/>
                      </a:lnTo>
                      <a:lnTo>
                        <a:pt x="2195" y="420"/>
                      </a:lnTo>
                      <a:lnTo>
                        <a:pt x="2195" y="391"/>
                      </a:lnTo>
                      <a:lnTo>
                        <a:pt x="2180" y="361"/>
                      </a:lnTo>
                      <a:lnTo>
                        <a:pt x="2163" y="348"/>
                      </a:lnTo>
                      <a:lnTo>
                        <a:pt x="2115" y="318"/>
                      </a:lnTo>
                      <a:lnTo>
                        <a:pt x="2099" y="318"/>
                      </a:lnTo>
                      <a:lnTo>
                        <a:pt x="2067" y="333"/>
                      </a:lnTo>
                      <a:lnTo>
                        <a:pt x="2034" y="361"/>
                      </a:lnTo>
                      <a:lnTo>
                        <a:pt x="2019" y="391"/>
                      </a:lnTo>
                      <a:lnTo>
                        <a:pt x="2003" y="435"/>
                      </a:lnTo>
                      <a:lnTo>
                        <a:pt x="2003" y="478"/>
                      </a:lnTo>
                      <a:lnTo>
                        <a:pt x="2019" y="506"/>
                      </a:lnTo>
                      <a:lnTo>
                        <a:pt x="2051" y="593"/>
                      </a:lnTo>
                      <a:lnTo>
                        <a:pt x="2082" y="667"/>
                      </a:lnTo>
                      <a:lnTo>
                        <a:pt x="2163" y="753"/>
                      </a:lnTo>
                      <a:lnTo>
                        <a:pt x="2211" y="854"/>
                      </a:lnTo>
                      <a:lnTo>
                        <a:pt x="2243" y="971"/>
                      </a:lnTo>
                      <a:lnTo>
                        <a:pt x="2243" y="1086"/>
                      </a:lnTo>
                      <a:lnTo>
                        <a:pt x="2228" y="1159"/>
                      </a:lnTo>
                      <a:lnTo>
                        <a:pt x="2211" y="1216"/>
                      </a:lnTo>
                      <a:lnTo>
                        <a:pt x="2163" y="1274"/>
                      </a:lnTo>
                      <a:lnTo>
                        <a:pt x="2115" y="1333"/>
                      </a:lnTo>
                      <a:lnTo>
                        <a:pt x="2034" y="1376"/>
                      </a:lnTo>
                      <a:lnTo>
                        <a:pt x="2034" y="1390"/>
                      </a:lnTo>
                      <a:lnTo>
                        <a:pt x="2067" y="1390"/>
                      </a:lnTo>
                      <a:lnTo>
                        <a:pt x="2099" y="1390"/>
                      </a:lnTo>
                      <a:lnTo>
                        <a:pt x="2115" y="1390"/>
                      </a:lnTo>
                      <a:lnTo>
                        <a:pt x="2163" y="1405"/>
                      </a:lnTo>
                      <a:lnTo>
                        <a:pt x="2195" y="1420"/>
                      </a:lnTo>
                      <a:lnTo>
                        <a:pt x="2228" y="1463"/>
                      </a:lnTo>
                      <a:lnTo>
                        <a:pt x="2243" y="1491"/>
                      </a:lnTo>
                      <a:lnTo>
                        <a:pt x="2243" y="1550"/>
                      </a:lnTo>
                      <a:lnTo>
                        <a:pt x="2243" y="1578"/>
                      </a:lnTo>
                      <a:lnTo>
                        <a:pt x="2228" y="1593"/>
                      </a:lnTo>
                      <a:lnTo>
                        <a:pt x="2195" y="1622"/>
                      </a:lnTo>
                      <a:lnTo>
                        <a:pt x="2180" y="1637"/>
                      </a:lnTo>
                      <a:lnTo>
                        <a:pt x="2099" y="1665"/>
                      </a:lnTo>
                      <a:lnTo>
                        <a:pt x="2051" y="1652"/>
                      </a:lnTo>
                      <a:lnTo>
                        <a:pt x="2003" y="1622"/>
                      </a:lnTo>
                      <a:lnTo>
                        <a:pt x="1986" y="1578"/>
                      </a:lnTo>
                      <a:lnTo>
                        <a:pt x="1986" y="1535"/>
                      </a:lnTo>
                      <a:lnTo>
                        <a:pt x="2019" y="1506"/>
                      </a:lnTo>
                      <a:lnTo>
                        <a:pt x="2019" y="1550"/>
                      </a:lnTo>
                      <a:lnTo>
                        <a:pt x="2034" y="1565"/>
                      </a:lnTo>
                      <a:lnTo>
                        <a:pt x="2051" y="1578"/>
                      </a:lnTo>
                      <a:lnTo>
                        <a:pt x="2067" y="1593"/>
                      </a:lnTo>
                      <a:lnTo>
                        <a:pt x="2082" y="1593"/>
                      </a:lnTo>
                      <a:lnTo>
                        <a:pt x="2115" y="1578"/>
                      </a:lnTo>
                      <a:lnTo>
                        <a:pt x="2147" y="1565"/>
                      </a:lnTo>
                      <a:lnTo>
                        <a:pt x="2163" y="1522"/>
                      </a:lnTo>
                      <a:lnTo>
                        <a:pt x="2147" y="1491"/>
                      </a:lnTo>
                      <a:lnTo>
                        <a:pt x="2115" y="1463"/>
                      </a:lnTo>
                      <a:lnTo>
                        <a:pt x="2067" y="1448"/>
                      </a:lnTo>
                      <a:lnTo>
                        <a:pt x="2019" y="1435"/>
                      </a:lnTo>
                      <a:lnTo>
                        <a:pt x="1907" y="1435"/>
                      </a:lnTo>
                      <a:lnTo>
                        <a:pt x="1810" y="1435"/>
                      </a:lnTo>
                      <a:lnTo>
                        <a:pt x="1762" y="1435"/>
                      </a:lnTo>
                      <a:lnTo>
                        <a:pt x="1714" y="1420"/>
                      </a:lnTo>
                      <a:lnTo>
                        <a:pt x="1602" y="1361"/>
                      </a:lnTo>
                      <a:lnTo>
                        <a:pt x="1506" y="1303"/>
                      </a:lnTo>
                      <a:lnTo>
                        <a:pt x="1474" y="1303"/>
                      </a:lnTo>
                      <a:lnTo>
                        <a:pt x="1458" y="1333"/>
                      </a:lnTo>
                      <a:lnTo>
                        <a:pt x="1522" y="1405"/>
                      </a:lnTo>
                      <a:lnTo>
                        <a:pt x="1554" y="1491"/>
                      </a:lnTo>
                      <a:lnTo>
                        <a:pt x="1587" y="1578"/>
                      </a:lnTo>
                      <a:lnTo>
                        <a:pt x="1602" y="1665"/>
                      </a:lnTo>
                      <a:lnTo>
                        <a:pt x="1602" y="1810"/>
                      </a:lnTo>
                      <a:lnTo>
                        <a:pt x="1602" y="1854"/>
                      </a:lnTo>
                      <a:lnTo>
                        <a:pt x="1618" y="1882"/>
                      </a:lnTo>
                      <a:lnTo>
                        <a:pt x="1650" y="1912"/>
                      </a:lnTo>
                      <a:lnTo>
                        <a:pt x="1683" y="1927"/>
                      </a:lnTo>
                      <a:lnTo>
                        <a:pt x="1731" y="1927"/>
                      </a:lnTo>
                      <a:lnTo>
                        <a:pt x="1762" y="1912"/>
                      </a:lnTo>
                      <a:lnTo>
                        <a:pt x="1779" y="1882"/>
                      </a:lnTo>
                      <a:lnTo>
                        <a:pt x="1779" y="1854"/>
                      </a:lnTo>
                      <a:lnTo>
                        <a:pt x="1779" y="1839"/>
                      </a:lnTo>
                      <a:lnTo>
                        <a:pt x="1762" y="1810"/>
                      </a:lnTo>
                      <a:lnTo>
                        <a:pt x="1714" y="1810"/>
                      </a:lnTo>
                      <a:lnTo>
                        <a:pt x="1666" y="1825"/>
                      </a:lnTo>
                      <a:lnTo>
                        <a:pt x="1683" y="1795"/>
                      </a:lnTo>
                      <a:lnTo>
                        <a:pt x="1698" y="1782"/>
                      </a:lnTo>
                      <a:lnTo>
                        <a:pt x="1731" y="1767"/>
                      </a:lnTo>
                      <a:lnTo>
                        <a:pt x="1746" y="1767"/>
                      </a:lnTo>
                      <a:lnTo>
                        <a:pt x="1794" y="1782"/>
                      </a:lnTo>
                      <a:lnTo>
                        <a:pt x="1827" y="1810"/>
                      </a:lnTo>
                      <a:lnTo>
                        <a:pt x="1842" y="1854"/>
                      </a:lnTo>
                      <a:lnTo>
                        <a:pt x="1842" y="1897"/>
                      </a:lnTo>
                      <a:lnTo>
                        <a:pt x="1842" y="1941"/>
                      </a:lnTo>
                      <a:lnTo>
                        <a:pt x="1810" y="1971"/>
                      </a:lnTo>
                      <a:lnTo>
                        <a:pt x="1762" y="1999"/>
                      </a:lnTo>
                      <a:lnTo>
                        <a:pt x="1731" y="2014"/>
                      </a:lnTo>
                      <a:lnTo>
                        <a:pt x="1683" y="2014"/>
                      </a:lnTo>
                      <a:lnTo>
                        <a:pt x="1635" y="2014"/>
                      </a:lnTo>
                      <a:lnTo>
                        <a:pt x="1602" y="1999"/>
                      </a:lnTo>
                      <a:lnTo>
                        <a:pt x="1554" y="1956"/>
                      </a:lnTo>
                      <a:lnTo>
                        <a:pt x="1537" y="1927"/>
                      </a:lnTo>
                      <a:lnTo>
                        <a:pt x="1537" y="1897"/>
                      </a:lnTo>
                      <a:lnTo>
                        <a:pt x="1537" y="1869"/>
                      </a:lnTo>
                      <a:lnTo>
                        <a:pt x="1554" y="1810"/>
                      </a:lnTo>
                      <a:lnTo>
                        <a:pt x="1537" y="1795"/>
                      </a:lnTo>
                      <a:lnTo>
                        <a:pt x="1522" y="1825"/>
                      </a:lnTo>
                      <a:lnTo>
                        <a:pt x="1506" y="1839"/>
                      </a:lnTo>
                      <a:lnTo>
                        <a:pt x="1506" y="1869"/>
                      </a:lnTo>
                      <a:lnTo>
                        <a:pt x="1474" y="1897"/>
                      </a:lnTo>
                      <a:lnTo>
                        <a:pt x="1441" y="1941"/>
                      </a:lnTo>
                      <a:lnTo>
                        <a:pt x="1393" y="1971"/>
                      </a:lnTo>
                      <a:lnTo>
                        <a:pt x="1345" y="1999"/>
                      </a:lnTo>
                      <a:lnTo>
                        <a:pt x="1297" y="2014"/>
                      </a:lnTo>
                      <a:lnTo>
                        <a:pt x="1234" y="2027"/>
                      </a:lnTo>
                      <a:lnTo>
                        <a:pt x="1186" y="2027"/>
                      </a:lnTo>
                      <a:lnTo>
                        <a:pt x="1121" y="2027"/>
                      </a:lnTo>
                      <a:lnTo>
                        <a:pt x="1073" y="2027"/>
                      </a:lnTo>
                      <a:lnTo>
                        <a:pt x="913" y="1971"/>
                      </a:lnTo>
                      <a:lnTo>
                        <a:pt x="769" y="1912"/>
                      </a:lnTo>
                      <a:lnTo>
                        <a:pt x="608" y="1839"/>
                      </a:lnTo>
                      <a:lnTo>
                        <a:pt x="528" y="1825"/>
                      </a:lnTo>
                      <a:lnTo>
                        <a:pt x="497" y="1825"/>
                      </a:lnTo>
                      <a:lnTo>
                        <a:pt x="447" y="1825"/>
                      </a:lnTo>
                      <a:lnTo>
                        <a:pt x="416" y="1854"/>
                      </a:lnTo>
                      <a:lnTo>
                        <a:pt x="399" y="1882"/>
                      </a:lnTo>
                      <a:lnTo>
                        <a:pt x="384" y="1912"/>
                      </a:lnTo>
                      <a:lnTo>
                        <a:pt x="399" y="1941"/>
                      </a:lnTo>
                      <a:lnTo>
                        <a:pt x="416" y="1956"/>
                      </a:lnTo>
                      <a:lnTo>
                        <a:pt x="432" y="1971"/>
                      </a:lnTo>
                      <a:lnTo>
                        <a:pt x="447" y="1971"/>
                      </a:lnTo>
                      <a:lnTo>
                        <a:pt x="480" y="1971"/>
                      </a:lnTo>
                      <a:lnTo>
                        <a:pt x="512" y="1956"/>
                      </a:lnTo>
                      <a:lnTo>
                        <a:pt x="528" y="1941"/>
                      </a:lnTo>
                      <a:lnTo>
                        <a:pt x="545" y="1927"/>
                      </a:lnTo>
                      <a:lnTo>
                        <a:pt x="528" y="1882"/>
                      </a:lnTo>
                      <a:lnTo>
                        <a:pt x="528" y="1869"/>
                      </a:lnTo>
                      <a:lnTo>
                        <a:pt x="593" y="1882"/>
                      </a:lnTo>
                      <a:lnTo>
                        <a:pt x="641" y="1897"/>
                      </a:lnTo>
                      <a:lnTo>
                        <a:pt x="752" y="1956"/>
                      </a:lnTo>
                      <a:lnTo>
                        <a:pt x="721" y="1956"/>
                      </a:lnTo>
                      <a:lnTo>
                        <a:pt x="689" y="1956"/>
                      </a:lnTo>
                      <a:lnTo>
                        <a:pt x="625" y="1984"/>
                      </a:lnTo>
                      <a:lnTo>
                        <a:pt x="545" y="2014"/>
                      </a:lnTo>
                      <a:lnTo>
                        <a:pt x="480" y="2042"/>
                      </a:lnTo>
                      <a:lnTo>
                        <a:pt x="447" y="2042"/>
                      </a:lnTo>
                      <a:lnTo>
                        <a:pt x="416" y="2027"/>
                      </a:lnTo>
                      <a:lnTo>
                        <a:pt x="384" y="199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7" name="Freeform 123">
                  <a:extLst>
                    <a:ext uri="{FF2B5EF4-FFF2-40B4-BE49-F238E27FC236}">
                      <a16:creationId xmlns:a16="http://schemas.microsoft.com/office/drawing/2014/main" id="{45D3E805-403A-5DF6-A056-C25870AD28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3" y="4103"/>
                  <a:ext cx="654" cy="127"/>
                </a:xfrm>
                <a:custGeom>
                  <a:avLst/>
                  <a:gdLst>
                    <a:gd name="T0" fmla="*/ 0 w 2197"/>
                    <a:gd name="T1" fmla="*/ 0 h 783"/>
                    <a:gd name="T2" fmla="*/ 0 w 2197"/>
                    <a:gd name="T3" fmla="*/ 0 h 783"/>
                    <a:gd name="T4" fmla="*/ 0 w 2197"/>
                    <a:gd name="T5" fmla="*/ 0 h 783"/>
                    <a:gd name="T6" fmla="*/ 0 w 2197"/>
                    <a:gd name="T7" fmla="*/ 0 h 783"/>
                    <a:gd name="T8" fmla="*/ 0 w 2197"/>
                    <a:gd name="T9" fmla="*/ 0 h 783"/>
                    <a:gd name="T10" fmla="*/ 0 w 2197"/>
                    <a:gd name="T11" fmla="*/ 0 h 783"/>
                    <a:gd name="T12" fmla="*/ 0 w 2197"/>
                    <a:gd name="T13" fmla="*/ 0 h 783"/>
                    <a:gd name="T14" fmla="*/ 0 w 2197"/>
                    <a:gd name="T15" fmla="*/ 0 h 783"/>
                    <a:gd name="T16" fmla="*/ 0 w 2197"/>
                    <a:gd name="T17" fmla="*/ 0 h 783"/>
                    <a:gd name="T18" fmla="*/ 0 w 2197"/>
                    <a:gd name="T19" fmla="*/ 0 h 783"/>
                    <a:gd name="T20" fmla="*/ 0 w 2197"/>
                    <a:gd name="T21" fmla="*/ 0 h 783"/>
                    <a:gd name="T22" fmla="*/ 0 w 2197"/>
                    <a:gd name="T23" fmla="*/ 0 h 783"/>
                    <a:gd name="T24" fmla="*/ 0 w 2197"/>
                    <a:gd name="T25" fmla="*/ 0 h 783"/>
                    <a:gd name="T26" fmla="*/ 0 w 2197"/>
                    <a:gd name="T27" fmla="*/ 0 h 783"/>
                    <a:gd name="T28" fmla="*/ 0 w 2197"/>
                    <a:gd name="T29" fmla="*/ 0 h 783"/>
                    <a:gd name="T30" fmla="*/ 0 w 2197"/>
                    <a:gd name="T31" fmla="*/ 0 h 783"/>
                    <a:gd name="T32" fmla="*/ 0 w 2197"/>
                    <a:gd name="T33" fmla="*/ 0 h 783"/>
                    <a:gd name="T34" fmla="*/ 0 w 2197"/>
                    <a:gd name="T35" fmla="*/ 0 h 783"/>
                    <a:gd name="T36" fmla="*/ 0 w 2197"/>
                    <a:gd name="T37" fmla="*/ 0 h 783"/>
                    <a:gd name="T38" fmla="*/ 0 w 2197"/>
                    <a:gd name="T39" fmla="*/ 0 h 783"/>
                    <a:gd name="T40" fmla="*/ 0 w 2197"/>
                    <a:gd name="T41" fmla="*/ 0 h 783"/>
                    <a:gd name="T42" fmla="*/ 0 w 2197"/>
                    <a:gd name="T43" fmla="*/ 0 h 783"/>
                    <a:gd name="T44" fmla="*/ 0 w 2197"/>
                    <a:gd name="T45" fmla="*/ 0 h 783"/>
                    <a:gd name="T46" fmla="*/ 0 w 2197"/>
                    <a:gd name="T47" fmla="*/ 0 h 783"/>
                    <a:gd name="T48" fmla="*/ 0 w 2197"/>
                    <a:gd name="T49" fmla="*/ 0 h 783"/>
                    <a:gd name="T50" fmla="*/ 0 w 2197"/>
                    <a:gd name="T51" fmla="*/ 0 h 783"/>
                    <a:gd name="T52" fmla="*/ 0 w 2197"/>
                    <a:gd name="T53" fmla="*/ 0 h 783"/>
                    <a:gd name="T54" fmla="*/ 0 w 2197"/>
                    <a:gd name="T55" fmla="*/ 0 h 783"/>
                    <a:gd name="T56" fmla="*/ 0 w 2197"/>
                    <a:gd name="T57" fmla="*/ 0 h 783"/>
                    <a:gd name="T58" fmla="*/ 0 w 2197"/>
                    <a:gd name="T59" fmla="*/ 0 h 783"/>
                    <a:gd name="T60" fmla="*/ 0 w 2197"/>
                    <a:gd name="T61" fmla="*/ 0 h 783"/>
                    <a:gd name="T62" fmla="*/ 0 w 2197"/>
                    <a:gd name="T63" fmla="*/ 0 h 783"/>
                    <a:gd name="T64" fmla="*/ 0 w 2197"/>
                    <a:gd name="T65" fmla="*/ 0 h 783"/>
                    <a:gd name="T66" fmla="*/ 0 w 2197"/>
                    <a:gd name="T67" fmla="*/ 0 h 783"/>
                    <a:gd name="T68" fmla="*/ 0 w 2197"/>
                    <a:gd name="T69" fmla="*/ 0 h 783"/>
                    <a:gd name="T70" fmla="*/ 0 w 2197"/>
                    <a:gd name="T71" fmla="*/ 0 h 7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197" h="783">
                      <a:moveTo>
                        <a:pt x="17" y="768"/>
                      </a:moveTo>
                      <a:lnTo>
                        <a:pt x="0" y="740"/>
                      </a:lnTo>
                      <a:lnTo>
                        <a:pt x="242" y="740"/>
                      </a:lnTo>
                      <a:lnTo>
                        <a:pt x="1027" y="753"/>
                      </a:lnTo>
                      <a:lnTo>
                        <a:pt x="1138" y="740"/>
                      </a:lnTo>
                      <a:lnTo>
                        <a:pt x="1155" y="740"/>
                      </a:lnTo>
                      <a:lnTo>
                        <a:pt x="1155" y="551"/>
                      </a:lnTo>
                      <a:lnTo>
                        <a:pt x="1155" y="536"/>
                      </a:lnTo>
                      <a:lnTo>
                        <a:pt x="1395" y="536"/>
                      </a:lnTo>
                      <a:lnTo>
                        <a:pt x="1508" y="521"/>
                      </a:lnTo>
                      <a:lnTo>
                        <a:pt x="1604" y="508"/>
                      </a:lnTo>
                      <a:lnTo>
                        <a:pt x="1716" y="478"/>
                      </a:lnTo>
                      <a:lnTo>
                        <a:pt x="1812" y="434"/>
                      </a:lnTo>
                      <a:lnTo>
                        <a:pt x="1909" y="377"/>
                      </a:lnTo>
                      <a:lnTo>
                        <a:pt x="1988" y="319"/>
                      </a:lnTo>
                      <a:lnTo>
                        <a:pt x="2053" y="247"/>
                      </a:lnTo>
                      <a:lnTo>
                        <a:pt x="2117" y="159"/>
                      </a:lnTo>
                      <a:lnTo>
                        <a:pt x="2180" y="0"/>
                      </a:lnTo>
                      <a:lnTo>
                        <a:pt x="2197" y="15"/>
                      </a:lnTo>
                      <a:lnTo>
                        <a:pt x="2197" y="43"/>
                      </a:lnTo>
                      <a:lnTo>
                        <a:pt x="2180" y="87"/>
                      </a:lnTo>
                      <a:lnTo>
                        <a:pt x="2165" y="159"/>
                      </a:lnTo>
                      <a:lnTo>
                        <a:pt x="2117" y="217"/>
                      </a:lnTo>
                      <a:lnTo>
                        <a:pt x="2053" y="291"/>
                      </a:lnTo>
                      <a:lnTo>
                        <a:pt x="2005" y="347"/>
                      </a:lnTo>
                      <a:lnTo>
                        <a:pt x="1940" y="406"/>
                      </a:lnTo>
                      <a:lnTo>
                        <a:pt x="1861" y="449"/>
                      </a:lnTo>
                      <a:lnTo>
                        <a:pt x="1781" y="493"/>
                      </a:lnTo>
                      <a:lnTo>
                        <a:pt x="1700" y="508"/>
                      </a:lnTo>
                      <a:lnTo>
                        <a:pt x="1556" y="551"/>
                      </a:lnTo>
                      <a:lnTo>
                        <a:pt x="1491" y="564"/>
                      </a:lnTo>
                      <a:lnTo>
                        <a:pt x="1412" y="564"/>
                      </a:lnTo>
                      <a:lnTo>
                        <a:pt x="1203" y="579"/>
                      </a:lnTo>
                      <a:lnTo>
                        <a:pt x="1188" y="594"/>
                      </a:lnTo>
                      <a:lnTo>
                        <a:pt x="1188" y="783"/>
                      </a:lnTo>
                      <a:lnTo>
                        <a:pt x="17" y="76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8" name="Freeform 124">
                  <a:extLst>
                    <a:ext uri="{FF2B5EF4-FFF2-40B4-BE49-F238E27FC236}">
                      <a16:creationId xmlns:a16="http://schemas.microsoft.com/office/drawing/2014/main" id="{D757E9F3-2595-2CF6-C6B7-F7A6BE9CD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8" y="4221"/>
                  <a:ext cx="15" cy="7"/>
                </a:xfrm>
                <a:custGeom>
                  <a:avLst/>
                  <a:gdLst>
                    <a:gd name="T0" fmla="*/ 0 w 48"/>
                    <a:gd name="T1" fmla="*/ 0 h 15"/>
                    <a:gd name="T2" fmla="*/ 0 w 48"/>
                    <a:gd name="T3" fmla="*/ 0 h 15"/>
                    <a:gd name="T4" fmla="*/ 0 w 48"/>
                    <a:gd name="T5" fmla="*/ 0 h 15"/>
                    <a:gd name="T6" fmla="*/ 0 w 48"/>
                    <a:gd name="T7" fmla="*/ 0 h 15"/>
                    <a:gd name="T8" fmla="*/ 0 w 48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1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8" y="0"/>
                      </a:lnTo>
                      <a:lnTo>
                        <a:pt x="3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9" name="Freeform 125">
                  <a:extLst>
                    <a:ext uri="{FF2B5EF4-FFF2-40B4-BE49-F238E27FC236}">
                      <a16:creationId xmlns:a16="http://schemas.microsoft.com/office/drawing/2014/main" id="{C58468F6-4ACD-B984-AC61-E8B28DE9A6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4" y="4060"/>
                  <a:ext cx="674" cy="159"/>
                </a:xfrm>
                <a:custGeom>
                  <a:avLst/>
                  <a:gdLst>
                    <a:gd name="T0" fmla="*/ 0 w 2261"/>
                    <a:gd name="T1" fmla="*/ 0 h 985"/>
                    <a:gd name="T2" fmla="*/ 0 w 2261"/>
                    <a:gd name="T3" fmla="*/ 0 h 985"/>
                    <a:gd name="T4" fmla="*/ 0 w 2261"/>
                    <a:gd name="T5" fmla="*/ 0 h 985"/>
                    <a:gd name="T6" fmla="*/ 0 w 2261"/>
                    <a:gd name="T7" fmla="*/ 0 h 985"/>
                    <a:gd name="T8" fmla="*/ 0 w 2261"/>
                    <a:gd name="T9" fmla="*/ 0 h 985"/>
                    <a:gd name="T10" fmla="*/ 0 w 2261"/>
                    <a:gd name="T11" fmla="*/ 0 h 985"/>
                    <a:gd name="T12" fmla="*/ 0 w 2261"/>
                    <a:gd name="T13" fmla="*/ 0 h 985"/>
                    <a:gd name="T14" fmla="*/ 0 w 2261"/>
                    <a:gd name="T15" fmla="*/ 0 h 985"/>
                    <a:gd name="T16" fmla="*/ 0 w 2261"/>
                    <a:gd name="T17" fmla="*/ 0 h 985"/>
                    <a:gd name="T18" fmla="*/ 0 w 2261"/>
                    <a:gd name="T19" fmla="*/ 0 h 985"/>
                    <a:gd name="T20" fmla="*/ 0 w 2261"/>
                    <a:gd name="T21" fmla="*/ 0 h 985"/>
                    <a:gd name="T22" fmla="*/ 0 w 2261"/>
                    <a:gd name="T23" fmla="*/ 0 h 985"/>
                    <a:gd name="T24" fmla="*/ 0 w 2261"/>
                    <a:gd name="T25" fmla="*/ 0 h 985"/>
                    <a:gd name="T26" fmla="*/ 0 w 2261"/>
                    <a:gd name="T27" fmla="*/ 0 h 985"/>
                    <a:gd name="T28" fmla="*/ 0 w 2261"/>
                    <a:gd name="T29" fmla="*/ 0 h 985"/>
                    <a:gd name="T30" fmla="*/ 0 w 2261"/>
                    <a:gd name="T31" fmla="*/ 0 h 985"/>
                    <a:gd name="T32" fmla="*/ 0 w 2261"/>
                    <a:gd name="T33" fmla="*/ 0 h 985"/>
                    <a:gd name="T34" fmla="*/ 0 w 2261"/>
                    <a:gd name="T35" fmla="*/ 0 h 985"/>
                    <a:gd name="T36" fmla="*/ 0 w 2261"/>
                    <a:gd name="T37" fmla="*/ 0 h 985"/>
                    <a:gd name="T38" fmla="*/ 0 w 2261"/>
                    <a:gd name="T39" fmla="*/ 0 h 985"/>
                    <a:gd name="T40" fmla="*/ 0 w 2261"/>
                    <a:gd name="T41" fmla="*/ 0 h 985"/>
                    <a:gd name="T42" fmla="*/ 0 w 2261"/>
                    <a:gd name="T43" fmla="*/ 0 h 985"/>
                    <a:gd name="T44" fmla="*/ 0 w 2261"/>
                    <a:gd name="T45" fmla="*/ 0 h 985"/>
                    <a:gd name="T46" fmla="*/ 0 w 2261"/>
                    <a:gd name="T47" fmla="*/ 0 h 985"/>
                    <a:gd name="T48" fmla="*/ 0 w 2261"/>
                    <a:gd name="T49" fmla="*/ 0 h 985"/>
                    <a:gd name="T50" fmla="*/ 0 w 2261"/>
                    <a:gd name="T51" fmla="*/ 0 h 985"/>
                    <a:gd name="T52" fmla="*/ 0 w 2261"/>
                    <a:gd name="T53" fmla="*/ 0 h 985"/>
                    <a:gd name="T54" fmla="*/ 0 w 2261"/>
                    <a:gd name="T55" fmla="*/ 0 h 985"/>
                    <a:gd name="T56" fmla="*/ 0 w 2261"/>
                    <a:gd name="T57" fmla="*/ 0 h 985"/>
                    <a:gd name="T58" fmla="*/ 0 w 2261"/>
                    <a:gd name="T59" fmla="*/ 0 h 985"/>
                    <a:gd name="T60" fmla="*/ 0 w 2261"/>
                    <a:gd name="T61" fmla="*/ 0 h 985"/>
                    <a:gd name="T62" fmla="*/ 0 w 2261"/>
                    <a:gd name="T63" fmla="*/ 0 h 985"/>
                    <a:gd name="T64" fmla="*/ 0 w 2261"/>
                    <a:gd name="T65" fmla="*/ 0 h 985"/>
                    <a:gd name="T66" fmla="*/ 0 w 2261"/>
                    <a:gd name="T67" fmla="*/ 0 h 985"/>
                    <a:gd name="T68" fmla="*/ 0 w 2261"/>
                    <a:gd name="T69" fmla="*/ 0 h 985"/>
                    <a:gd name="T70" fmla="*/ 0 w 2261"/>
                    <a:gd name="T71" fmla="*/ 0 h 985"/>
                    <a:gd name="T72" fmla="*/ 0 w 2261"/>
                    <a:gd name="T73" fmla="*/ 0 h 985"/>
                    <a:gd name="T74" fmla="*/ 0 w 2261"/>
                    <a:gd name="T75" fmla="*/ 0 h 985"/>
                    <a:gd name="T76" fmla="*/ 0 w 2261"/>
                    <a:gd name="T77" fmla="*/ 0 h 985"/>
                    <a:gd name="T78" fmla="*/ 0 w 2261"/>
                    <a:gd name="T79" fmla="*/ 0 h 985"/>
                    <a:gd name="T80" fmla="*/ 0 w 2261"/>
                    <a:gd name="T81" fmla="*/ 0 h 985"/>
                    <a:gd name="T82" fmla="*/ 0 w 2261"/>
                    <a:gd name="T83" fmla="*/ 0 h 985"/>
                    <a:gd name="T84" fmla="*/ 0 w 2261"/>
                    <a:gd name="T85" fmla="*/ 0 h 9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61" h="985">
                      <a:moveTo>
                        <a:pt x="0" y="956"/>
                      </a:moveTo>
                      <a:lnTo>
                        <a:pt x="17" y="926"/>
                      </a:lnTo>
                      <a:lnTo>
                        <a:pt x="113" y="911"/>
                      </a:lnTo>
                      <a:lnTo>
                        <a:pt x="1138" y="926"/>
                      </a:lnTo>
                      <a:lnTo>
                        <a:pt x="1138" y="911"/>
                      </a:lnTo>
                      <a:lnTo>
                        <a:pt x="1155" y="709"/>
                      </a:lnTo>
                      <a:lnTo>
                        <a:pt x="1395" y="709"/>
                      </a:lnTo>
                      <a:lnTo>
                        <a:pt x="1524" y="694"/>
                      </a:lnTo>
                      <a:lnTo>
                        <a:pt x="1635" y="681"/>
                      </a:lnTo>
                      <a:lnTo>
                        <a:pt x="1748" y="651"/>
                      </a:lnTo>
                      <a:lnTo>
                        <a:pt x="1844" y="607"/>
                      </a:lnTo>
                      <a:lnTo>
                        <a:pt x="1940" y="551"/>
                      </a:lnTo>
                      <a:lnTo>
                        <a:pt x="1988" y="520"/>
                      </a:lnTo>
                      <a:lnTo>
                        <a:pt x="2036" y="477"/>
                      </a:lnTo>
                      <a:lnTo>
                        <a:pt x="2069" y="419"/>
                      </a:lnTo>
                      <a:lnTo>
                        <a:pt x="2117" y="362"/>
                      </a:lnTo>
                      <a:lnTo>
                        <a:pt x="2149" y="303"/>
                      </a:lnTo>
                      <a:lnTo>
                        <a:pt x="2165" y="245"/>
                      </a:lnTo>
                      <a:lnTo>
                        <a:pt x="2197" y="130"/>
                      </a:lnTo>
                      <a:lnTo>
                        <a:pt x="2213" y="0"/>
                      </a:lnTo>
                      <a:lnTo>
                        <a:pt x="2245" y="0"/>
                      </a:lnTo>
                      <a:lnTo>
                        <a:pt x="2261" y="15"/>
                      </a:lnTo>
                      <a:lnTo>
                        <a:pt x="2261" y="71"/>
                      </a:lnTo>
                      <a:lnTo>
                        <a:pt x="2261" y="130"/>
                      </a:lnTo>
                      <a:lnTo>
                        <a:pt x="2261" y="202"/>
                      </a:lnTo>
                      <a:lnTo>
                        <a:pt x="2228" y="260"/>
                      </a:lnTo>
                      <a:lnTo>
                        <a:pt x="2180" y="390"/>
                      </a:lnTo>
                      <a:lnTo>
                        <a:pt x="2117" y="492"/>
                      </a:lnTo>
                      <a:lnTo>
                        <a:pt x="2053" y="564"/>
                      </a:lnTo>
                      <a:lnTo>
                        <a:pt x="1973" y="622"/>
                      </a:lnTo>
                      <a:lnTo>
                        <a:pt x="1892" y="666"/>
                      </a:lnTo>
                      <a:lnTo>
                        <a:pt x="1812" y="709"/>
                      </a:lnTo>
                      <a:lnTo>
                        <a:pt x="1716" y="738"/>
                      </a:lnTo>
                      <a:lnTo>
                        <a:pt x="1635" y="753"/>
                      </a:lnTo>
                      <a:lnTo>
                        <a:pt x="1539" y="768"/>
                      </a:lnTo>
                      <a:lnTo>
                        <a:pt x="1443" y="768"/>
                      </a:lnTo>
                      <a:lnTo>
                        <a:pt x="1332" y="768"/>
                      </a:lnTo>
                      <a:lnTo>
                        <a:pt x="1234" y="768"/>
                      </a:lnTo>
                      <a:lnTo>
                        <a:pt x="1219" y="768"/>
                      </a:lnTo>
                      <a:lnTo>
                        <a:pt x="1219" y="985"/>
                      </a:lnTo>
                      <a:lnTo>
                        <a:pt x="1203" y="985"/>
                      </a:lnTo>
                      <a:lnTo>
                        <a:pt x="17" y="970"/>
                      </a:lnTo>
                      <a:lnTo>
                        <a:pt x="0" y="95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0" name="Freeform 126">
                  <a:extLst>
                    <a:ext uri="{FF2B5EF4-FFF2-40B4-BE49-F238E27FC236}">
                      <a16:creationId xmlns:a16="http://schemas.microsoft.com/office/drawing/2014/main" id="{B8026E16-964D-A7EE-3308-E16E754219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32" y="4164"/>
                  <a:ext cx="23" cy="47"/>
                </a:xfrm>
                <a:custGeom>
                  <a:avLst/>
                  <a:gdLst>
                    <a:gd name="T0" fmla="*/ 0 w 64"/>
                    <a:gd name="T1" fmla="*/ 0 h 275"/>
                    <a:gd name="T2" fmla="*/ 0 w 64"/>
                    <a:gd name="T3" fmla="*/ 0 h 275"/>
                    <a:gd name="T4" fmla="*/ 0 w 64"/>
                    <a:gd name="T5" fmla="*/ 0 h 275"/>
                    <a:gd name="T6" fmla="*/ 0 w 64"/>
                    <a:gd name="T7" fmla="*/ 0 h 275"/>
                    <a:gd name="T8" fmla="*/ 0 w 64"/>
                    <a:gd name="T9" fmla="*/ 0 h 275"/>
                    <a:gd name="T10" fmla="*/ 0 w 64"/>
                    <a:gd name="T11" fmla="*/ 0 h 275"/>
                    <a:gd name="T12" fmla="*/ 0 w 64"/>
                    <a:gd name="T13" fmla="*/ 0 h 275"/>
                    <a:gd name="T14" fmla="*/ 0 w 64"/>
                    <a:gd name="T15" fmla="*/ 0 h 275"/>
                    <a:gd name="T16" fmla="*/ 0 w 64"/>
                    <a:gd name="T17" fmla="*/ 0 h 275"/>
                    <a:gd name="T18" fmla="*/ 0 w 64"/>
                    <a:gd name="T19" fmla="*/ 0 h 275"/>
                    <a:gd name="T20" fmla="*/ 0 w 64"/>
                    <a:gd name="T21" fmla="*/ 0 h 275"/>
                    <a:gd name="T22" fmla="*/ 0 w 64"/>
                    <a:gd name="T23" fmla="*/ 0 h 275"/>
                    <a:gd name="T24" fmla="*/ 0 w 64"/>
                    <a:gd name="T25" fmla="*/ 0 h 275"/>
                    <a:gd name="T26" fmla="*/ 0 w 64"/>
                    <a:gd name="T27" fmla="*/ 0 h 2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" h="275">
                      <a:moveTo>
                        <a:pt x="48" y="217"/>
                      </a:moveTo>
                      <a:lnTo>
                        <a:pt x="48" y="158"/>
                      </a:lnTo>
                      <a:lnTo>
                        <a:pt x="31" y="102"/>
                      </a:lnTo>
                      <a:lnTo>
                        <a:pt x="16" y="58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1" y="58"/>
                      </a:lnTo>
                      <a:lnTo>
                        <a:pt x="64" y="115"/>
                      </a:lnTo>
                      <a:lnTo>
                        <a:pt x="64" y="188"/>
                      </a:lnTo>
                      <a:lnTo>
                        <a:pt x="48" y="260"/>
                      </a:lnTo>
                      <a:lnTo>
                        <a:pt x="31" y="275"/>
                      </a:lnTo>
                      <a:lnTo>
                        <a:pt x="31" y="260"/>
                      </a:lnTo>
                      <a:lnTo>
                        <a:pt x="31" y="245"/>
                      </a:lnTo>
                      <a:lnTo>
                        <a:pt x="48" y="21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1" name="Freeform 127">
                  <a:extLst>
                    <a:ext uri="{FF2B5EF4-FFF2-40B4-BE49-F238E27FC236}">
                      <a16:creationId xmlns:a16="http://schemas.microsoft.com/office/drawing/2014/main" id="{228F89A7-4301-69F8-F197-495A039BF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9" y="4125"/>
                  <a:ext cx="172" cy="85"/>
                </a:xfrm>
                <a:custGeom>
                  <a:avLst/>
                  <a:gdLst>
                    <a:gd name="T0" fmla="*/ 0 w 577"/>
                    <a:gd name="T1" fmla="*/ 0 h 522"/>
                    <a:gd name="T2" fmla="*/ 0 w 577"/>
                    <a:gd name="T3" fmla="*/ 0 h 522"/>
                    <a:gd name="T4" fmla="*/ 0 w 577"/>
                    <a:gd name="T5" fmla="*/ 0 h 522"/>
                    <a:gd name="T6" fmla="*/ 0 w 577"/>
                    <a:gd name="T7" fmla="*/ 0 h 522"/>
                    <a:gd name="T8" fmla="*/ 0 w 577"/>
                    <a:gd name="T9" fmla="*/ 0 h 522"/>
                    <a:gd name="T10" fmla="*/ 0 w 577"/>
                    <a:gd name="T11" fmla="*/ 0 h 522"/>
                    <a:gd name="T12" fmla="*/ 0 w 577"/>
                    <a:gd name="T13" fmla="*/ 0 h 522"/>
                    <a:gd name="T14" fmla="*/ 0 w 577"/>
                    <a:gd name="T15" fmla="*/ 0 h 522"/>
                    <a:gd name="T16" fmla="*/ 0 w 577"/>
                    <a:gd name="T17" fmla="*/ 0 h 522"/>
                    <a:gd name="T18" fmla="*/ 0 w 577"/>
                    <a:gd name="T19" fmla="*/ 0 h 522"/>
                    <a:gd name="T20" fmla="*/ 0 w 577"/>
                    <a:gd name="T21" fmla="*/ 0 h 522"/>
                    <a:gd name="T22" fmla="*/ 0 w 577"/>
                    <a:gd name="T23" fmla="*/ 0 h 522"/>
                    <a:gd name="T24" fmla="*/ 0 w 577"/>
                    <a:gd name="T25" fmla="*/ 0 h 522"/>
                    <a:gd name="T26" fmla="*/ 0 w 577"/>
                    <a:gd name="T27" fmla="*/ 0 h 522"/>
                    <a:gd name="T28" fmla="*/ 0 w 577"/>
                    <a:gd name="T29" fmla="*/ 0 h 522"/>
                    <a:gd name="T30" fmla="*/ 0 w 577"/>
                    <a:gd name="T31" fmla="*/ 0 h 522"/>
                    <a:gd name="T32" fmla="*/ 0 w 577"/>
                    <a:gd name="T33" fmla="*/ 0 h 522"/>
                    <a:gd name="T34" fmla="*/ 0 w 577"/>
                    <a:gd name="T35" fmla="*/ 0 h 522"/>
                    <a:gd name="T36" fmla="*/ 0 w 577"/>
                    <a:gd name="T37" fmla="*/ 0 h 522"/>
                    <a:gd name="T38" fmla="*/ 0 w 577"/>
                    <a:gd name="T39" fmla="*/ 0 h 522"/>
                    <a:gd name="T40" fmla="*/ 0 w 577"/>
                    <a:gd name="T41" fmla="*/ 0 h 522"/>
                    <a:gd name="T42" fmla="*/ 0 w 577"/>
                    <a:gd name="T43" fmla="*/ 0 h 522"/>
                    <a:gd name="T44" fmla="*/ 0 w 577"/>
                    <a:gd name="T45" fmla="*/ 0 h 522"/>
                    <a:gd name="T46" fmla="*/ 0 w 577"/>
                    <a:gd name="T47" fmla="*/ 0 h 522"/>
                    <a:gd name="T48" fmla="*/ 0 w 577"/>
                    <a:gd name="T49" fmla="*/ 0 h 522"/>
                    <a:gd name="T50" fmla="*/ 0 w 577"/>
                    <a:gd name="T51" fmla="*/ 0 h 522"/>
                    <a:gd name="T52" fmla="*/ 0 w 577"/>
                    <a:gd name="T53" fmla="*/ 0 h 522"/>
                    <a:gd name="T54" fmla="*/ 0 w 577"/>
                    <a:gd name="T55" fmla="*/ 0 h 522"/>
                    <a:gd name="T56" fmla="*/ 0 w 577"/>
                    <a:gd name="T57" fmla="*/ 0 h 522"/>
                    <a:gd name="T58" fmla="*/ 0 w 577"/>
                    <a:gd name="T59" fmla="*/ 0 h 522"/>
                    <a:gd name="T60" fmla="*/ 0 w 577"/>
                    <a:gd name="T61" fmla="*/ 0 h 522"/>
                    <a:gd name="T62" fmla="*/ 0 w 577"/>
                    <a:gd name="T63" fmla="*/ 0 h 522"/>
                    <a:gd name="T64" fmla="*/ 0 w 577"/>
                    <a:gd name="T65" fmla="*/ 0 h 522"/>
                    <a:gd name="T66" fmla="*/ 0 w 577"/>
                    <a:gd name="T67" fmla="*/ 0 h 522"/>
                    <a:gd name="T68" fmla="*/ 0 w 577"/>
                    <a:gd name="T69" fmla="*/ 0 h 522"/>
                    <a:gd name="T70" fmla="*/ 0 w 577"/>
                    <a:gd name="T71" fmla="*/ 0 h 522"/>
                    <a:gd name="T72" fmla="*/ 0 w 577"/>
                    <a:gd name="T73" fmla="*/ 0 h 522"/>
                    <a:gd name="T74" fmla="*/ 0 w 577"/>
                    <a:gd name="T75" fmla="*/ 0 h 522"/>
                    <a:gd name="T76" fmla="*/ 0 w 577"/>
                    <a:gd name="T77" fmla="*/ 0 h 522"/>
                    <a:gd name="T78" fmla="*/ 0 w 577"/>
                    <a:gd name="T79" fmla="*/ 0 h 522"/>
                    <a:gd name="T80" fmla="*/ 0 w 577"/>
                    <a:gd name="T81" fmla="*/ 0 h 522"/>
                    <a:gd name="T82" fmla="*/ 0 w 577"/>
                    <a:gd name="T83" fmla="*/ 0 h 522"/>
                    <a:gd name="T84" fmla="*/ 0 w 577"/>
                    <a:gd name="T85" fmla="*/ 0 h 522"/>
                    <a:gd name="T86" fmla="*/ 0 w 577"/>
                    <a:gd name="T87" fmla="*/ 0 h 522"/>
                    <a:gd name="T88" fmla="*/ 0 w 577"/>
                    <a:gd name="T89" fmla="*/ 0 h 522"/>
                    <a:gd name="T90" fmla="*/ 0 w 577"/>
                    <a:gd name="T91" fmla="*/ 0 h 522"/>
                    <a:gd name="T92" fmla="*/ 0 w 577"/>
                    <a:gd name="T93" fmla="*/ 0 h 522"/>
                    <a:gd name="T94" fmla="*/ 0 w 577"/>
                    <a:gd name="T95" fmla="*/ 0 h 522"/>
                    <a:gd name="T96" fmla="*/ 0 w 577"/>
                    <a:gd name="T97" fmla="*/ 0 h 522"/>
                    <a:gd name="T98" fmla="*/ 0 w 577"/>
                    <a:gd name="T99" fmla="*/ 0 h 522"/>
                    <a:gd name="T100" fmla="*/ 0 w 577"/>
                    <a:gd name="T101" fmla="*/ 0 h 522"/>
                    <a:gd name="T102" fmla="*/ 0 w 577"/>
                    <a:gd name="T103" fmla="*/ 0 h 522"/>
                    <a:gd name="T104" fmla="*/ 0 w 577"/>
                    <a:gd name="T105" fmla="*/ 0 h 522"/>
                    <a:gd name="T106" fmla="*/ 0 w 577"/>
                    <a:gd name="T107" fmla="*/ 0 h 522"/>
                    <a:gd name="T108" fmla="*/ 0 w 577"/>
                    <a:gd name="T109" fmla="*/ 0 h 522"/>
                    <a:gd name="T110" fmla="*/ 0 w 577"/>
                    <a:gd name="T111" fmla="*/ 0 h 522"/>
                    <a:gd name="T112" fmla="*/ 0 w 577"/>
                    <a:gd name="T113" fmla="*/ 0 h 522"/>
                    <a:gd name="T114" fmla="*/ 0 w 577"/>
                    <a:gd name="T115" fmla="*/ 0 h 522"/>
                    <a:gd name="T116" fmla="*/ 0 w 577"/>
                    <a:gd name="T117" fmla="*/ 0 h 522"/>
                    <a:gd name="T118" fmla="*/ 0 w 577"/>
                    <a:gd name="T119" fmla="*/ 0 h 522"/>
                    <a:gd name="T120" fmla="*/ 0 w 577"/>
                    <a:gd name="T121" fmla="*/ 0 h 5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577" h="522">
                      <a:moveTo>
                        <a:pt x="385" y="464"/>
                      </a:moveTo>
                      <a:lnTo>
                        <a:pt x="401" y="464"/>
                      </a:lnTo>
                      <a:lnTo>
                        <a:pt x="416" y="464"/>
                      </a:lnTo>
                      <a:lnTo>
                        <a:pt x="433" y="449"/>
                      </a:lnTo>
                      <a:lnTo>
                        <a:pt x="433" y="435"/>
                      </a:lnTo>
                      <a:lnTo>
                        <a:pt x="368" y="405"/>
                      </a:lnTo>
                      <a:lnTo>
                        <a:pt x="337" y="362"/>
                      </a:lnTo>
                      <a:lnTo>
                        <a:pt x="337" y="349"/>
                      </a:lnTo>
                      <a:lnTo>
                        <a:pt x="337" y="334"/>
                      </a:lnTo>
                      <a:lnTo>
                        <a:pt x="368" y="319"/>
                      </a:lnTo>
                      <a:lnTo>
                        <a:pt x="401" y="334"/>
                      </a:lnTo>
                      <a:lnTo>
                        <a:pt x="433" y="349"/>
                      </a:lnTo>
                      <a:lnTo>
                        <a:pt x="464" y="392"/>
                      </a:lnTo>
                      <a:lnTo>
                        <a:pt x="497" y="392"/>
                      </a:lnTo>
                      <a:lnTo>
                        <a:pt x="497" y="377"/>
                      </a:lnTo>
                      <a:lnTo>
                        <a:pt x="449" y="305"/>
                      </a:lnTo>
                      <a:lnTo>
                        <a:pt x="416" y="290"/>
                      </a:lnTo>
                      <a:lnTo>
                        <a:pt x="385" y="262"/>
                      </a:lnTo>
                      <a:lnTo>
                        <a:pt x="337" y="262"/>
                      </a:lnTo>
                      <a:lnTo>
                        <a:pt x="305" y="275"/>
                      </a:lnTo>
                      <a:lnTo>
                        <a:pt x="289" y="290"/>
                      </a:lnTo>
                      <a:lnTo>
                        <a:pt x="289" y="305"/>
                      </a:lnTo>
                      <a:lnTo>
                        <a:pt x="272" y="349"/>
                      </a:lnTo>
                      <a:lnTo>
                        <a:pt x="320" y="405"/>
                      </a:lnTo>
                      <a:lnTo>
                        <a:pt x="385" y="449"/>
                      </a:lnTo>
                      <a:lnTo>
                        <a:pt x="337" y="435"/>
                      </a:lnTo>
                      <a:lnTo>
                        <a:pt x="305" y="405"/>
                      </a:lnTo>
                      <a:lnTo>
                        <a:pt x="272" y="377"/>
                      </a:lnTo>
                      <a:lnTo>
                        <a:pt x="257" y="334"/>
                      </a:lnTo>
                      <a:lnTo>
                        <a:pt x="257" y="319"/>
                      </a:lnTo>
                      <a:lnTo>
                        <a:pt x="257" y="305"/>
                      </a:lnTo>
                      <a:lnTo>
                        <a:pt x="257" y="275"/>
                      </a:lnTo>
                      <a:lnTo>
                        <a:pt x="240" y="262"/>
                      </a:lnTo>
                      <a:lnTo>
                        <a:pt x="192" y="290"/>
                      </a:lnTo>
                      <a:lnTo>
                        <a:pt x="176" y="290"/>
                      </a:lnTo>
                      <a:lnTo>
                        <a:pt x="144" y="290"/>
                      </a:lnTo>
                      <a:lnTo>
                        <a:pt x="113" y="275"/>
                      </a:lnTo>
                      <a:lnTo>
                        <a:pt x="96" y="262"/>
                      </a:lnTo>
                      <a:lnTo>
                        <a:pt x="65" y="188"/>
                      </a:lnTo>
                      <a:lnTo>
                        <a:pt x="65" y="145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113" y="58"/>
                      </a:lnTo>
                      <a:lnTo>
                        <a:pt x="257" y="101"/>
                      </a:lnTo>
                      <a:lnTo>
                        <a:pt x="289" y="132"/>
                      </a:lnTo>
                      <a:lnTo>
                        <a:pt x="289" y="145"/>
                      </a:lnTo>
                      <a:lnTo>
                        <a:pt x="305" y="175"/>
                      </a:lnTo>
                      <a:lnTo>
                        <a:pt x="305" y="188"/>
                      </a:lnTo>
                      <a:lnTo>
                        <a:pt x="289" y="203"/>
                      </a:lnTo>
                      <a:lnTo>
                        <a:pt x="289" y="232"/>
                      </a:lnTo>
                      <a:lnTo>
                        <a:pt x="305" y="247"/>
                      </a:lnTo>
                      <a:lnTo>
                        <a:pt x="320" y="232"/>
                      </a:lnTo>
                      <a:lnTo>
                        <a:pt x="353" y="232"/>
                      </a:lnTo>
                      <a:lnTo>
                        <a:pt x="401" y="262"/>
                      </a:lnTo>
                      <a:lnTo>
                        <a:pt x="464" y="319"/>
                      </a:lnTo>
                      <a:lnTo>
                        <a:pt x="512" y="362"/>
                      </a:lnTo>
                      <a:lnTo>
                        <a:pt x="529" y="405"/>
                      </a:lnTo>
                      <a:lnTo>
                        <a:pt x="577" y="522"/>
                      </a:lnTo>
                      <a:lnTo>
                        <a:pt x="464" y="492"/>
                      </a:lnTo>
                      <a:lnTo>
                        <a:pt x="416" y="479"/>
                      </a:lnTo>
                      <a:lnTo>
                        <a:pt x="385" y="46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2" name="Freeform 128">
                  <a:extLst>
                    <a:ext uri="{FF2B5EF4-FFF2-40B4-BE49-F238E27FC236}">
                      <a16:creationId xmlns:a16="http://schemas.microsoft.com/office/drawing/2014/main" id="{6644CD79-DD40-69EB-8D8F-47E396629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1" y="4200"/>
                  <a:ext cx="23" cy="9"/>
                </a:xfrm>
                <a:custGeom>
                  <a:avLst/>
                  <a:gdLst>
                    <a:gd name="T0" fmla="*/ 0 w 64"/>
                    <a:gd name="T1" fmla="*/ 0 h 43"/>
                    <a:gd name="T2" fmla="*/ 0 w 64"/>
                    <a:gd name="T3" fmla="*/ 0 h 43"/>
                    <a:gd name="T4" fmla="*/ 0 w 64"/>
                    <a:gd name="T5" fmla="*/ 0 h 43"/>
                    <a:gd name="T6" fmla="*/ 0 w 64"/>
                    <a:gd name="T7" fmla="*/ 0 h 43"/>
                    <a:gd name="T8" fmla="*/ 0 w 64"/>
                    <a:gd name="T9" fmla="*/ 0 h 43"/>
                    <a:gd name="T10" fmla="*/ 0 w 64"/>
                    <a:gd name="T11" fmla="*/ 0 h 43"/>
                    <a:gd name="T12" fmla="*/ 0 w 64"/>
                    <a:gd name="T13" fmla="*/ 0 h 43"/>
                    <a:gd name="T14" fmla="*/ 0 w 64"/>
                    <a:gd name="T15" fmla="*/ 0 h 43"/>
                    <a:gd name="T16" fmla="*/ 0 w 64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43">
                      <a:moveTo>
                        <a:pt x="0" y="28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4" y="15"/>
                      </a:lnTo>
                      <a:lnTo>
                        <a:pt x="48" y="28"/>
                      </a:lnTo>
                      <a:lnTo>
                        <a:pt x="31" y="43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3" name="Freeform 129">
                  <a:extLst>
                    <a:ext uri="{FF2B5EF4-FFF2-40B4-BE49-F238E27FC236}">
                      <a16:creationId xmlns:a16="http://schemas.microsoft.com/office/drawing/2014/main" id="{90EE393A-D698-0FDC-E34C-A1B7780A82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4173"/>
                  <a:ext cx="39" cy="28"/>
                </a:xfrm>
                <a:custGeom>
                  <a:avLst/>
                  <a:gdLst>
                    <a:gd name="T0" fmla="*/ 0 w 129"/>
                    <a:gd name="T1" fmla="*/ 0 h 189"/>
                    <a:gd name="T2" fmla="*/ 0 w 129"/>
                    <a:gd name="T3" fmla="*/ 0 h 189"/>
                    <a:gd name="T4" fmla="*/ 0 w 129"/>
                    <a:gd name="T5" fmla="*/ 0 h 189"/>
                    <a:gd name="T6" fmla="*/ 0 w 129"/>
                    <a:gd name="T7" fmla="*/ 0 h 189"/>
                    <a:gd name="T8" fmla="*/ 0 w 129"/>
                    <a:gd name="T9" fmla="*/ 0 h 189"/>
                    <a:gd name="T10" fmla="*/ 0 w 129"/>
                    <a:gd name="T11" fmla="*/ 0 h 189"/>
                    <a:gd name="T12" fmla="*/ 0 w 129"/>
                    <a:gd name="T13" fmla="*/ 0 h 189"/>
                    <a:gd name="T14" fmla="*/ 0 w 129"/>
                    <a:gd name="T15" fmla="*/ 0 h 189"/>
                    <a:gd name="T16" fmla="*/ 0 w 129"/>
                    <a:gd name="T17" fmla="*/ 0 h 189"/>
                    <a:gd name="T18" fmla="*/ 0 w 129"/>
                    <a:gd name="T19" fmla="*/ 0 h 189"/>
                    <a:gd name="T20" fmla="*/ 0 w 129"/>
                    <a:gd name="T21" fmla="*/ 0 h 189"/>
                    <a:gd name="T22" fmla="*/ 0 w 129"/>
                    <a:gd name="T23" fmla="*/ 0 h 189"/>
                    <a:gd name="T24" fmla="*/ 0 w 129"/>
                    <a:gd name="T25" fmla="*/ 0 h 189"/>
                    <a:gd name="T26" fmla="*/ 0 w 129"/>
                    <a:gd name="T27" fmla="*/ 0 h 189"/>
                    <a:gd name="T28" fmla="*/ 0 w 129"/>
                    <a:gd name="T29" fmla="*/ 0 h 189"/>
                    <a:gd name="T30" fmla="*/ 0 w 129"/>
                    <a:gd name="T31" fmla="*/ 0 h 189"/>
                    <a:gd name="T32" fmla="*/ 0 w 129"/>
                    <a:gd name="T33" fmla="*/ 0 h 189"/>
                    <a:gd name="T34" fmla="*/ 0 w 129"/>
                    <a:gd name="T35" fmla="*/ 0 h 189"/>
                    <a:gd name="T36" fmla="*/ 0 w 129"/>
                    <a:gd name="T37" fmla="*/ 0 h 1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9" h="189">
                      <a:moveTo>
                        <a:pt x="0" y="145"/>
                      </a:moveTo>
                      <a:lnTo>
                        <a:pt x="48" y="11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87"/>
                      </a:lnTo>
                      <a:lnTo>
                        <a:pt x="81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113" y="44"/>
                      </a:lnTo>
                      <a:lnTo>
                        <a:pt x="129" y="59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96" y="130"/>
                      </a:lnTo>
                      <a:lnTo>
                        <a:pt x="65" y="145"/>
                      </a:lnTo>
                      <a:lnTo>
                        <a:pt x="33" y="160"/>
                      </a:lnTo>
                      <a:lnTo>
                        <a:pt x="0" y="189"/>
                      </a:lnTo>
                      <a:lnTo>
                        <a:pt x="0" y="17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4" name="Freeform 130">
                  <a:extLst>
                    <a:ext uri="{FF2B5EF4-FFF2-40B4-BE49-F238E27FC236}">
                      <a16:creationId xmlns:a16="http://schemas.microsoft.com/office/drawing/2014/main" id="{65044C9E-3CB8-8C0C-A98B-649D908FBC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8" y="4197"/>
                  <a:ext cx="19" cy="7"/>
                </a:xfrm>
                <a:custGeom>
                  <a:avLst/>
                  <a:gdLst>
                    <a:gd name="T0" fmla="*/ 0 w 63"/>
                    <a:gd name="T1" fmla="*/ 0 h 44"/>
                    <a:gd name="T2" fmla="*/ 0 w 63"/>
                    <a:gd name="T3" fmla="*/ 0 h 44"/>
                    <a:gd name="T4" fmla="*/ 0 w 63"/>
                    <a:gd name="T5" fmla="*/ 0 h 44"/>
                    <a:gd name="T6" fmla="*/ 0 w 63"/>
                    <a:gd name="T7" fmla="*/ 0 h 44"/>
                    <a:gd name="T8" fmla="*/ 0 w 63"/>
                    <a:gd name="T9" fmla="*/ 0 h 44"/>
                    <a:gd name="T10" fmla="*/ 0 w 63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44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63" y="29"/>
                      </a:lnTo>
                      <a:lnTo>
                        <a:pt x="63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5" name="Freeform 131">
                  <a:extLst>
                    <a:ext uri="{FF2B5EF4-FFF2-40B4-BE49-F238E27FC236}">
                      <a16:creationId xmlns:a16="http://schemas.microsoft.com/office/drawing/2014/main" id="{93258F65-63BC-B680-CCA7-2A6DA6D442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2" y="4181"/>
                  <a:ext cx="42" cy="21"/>
                </a:xfrm>
                <a:custGeom>
                  <a:avLst/>
                  <a:gdLst>
                    <a:gd name="T0" fmla="*/ 0 w 144"/>
                    <a:gd name="T1" fmla="*/ 0 h 130"/>
                    <a:gd name="T2" fmla="*/ 0 w 144"/>
                    <a:gd name="T3" fmla="*/ 0 h 130"/>
                    <a:gd name="T4" fmla="*/ 0 w 144"/>
                    <a:gd name="T5" fmla="*/ 0 h 130"/>
                    <a:gd name="T6" fmla="*/ 0 w 144"/>
                    <a:gd name="T7" fmla="*/ 0 h 130"/>
                    <a:gd name="T8" fmla="*/ 0 w 144"/>
                    <a:gd name="T9" fmla="*/ 0 h 130"/>
                    <a:gd name="T10" fmla="*/ 0 w 144"/>
                    <a:gd name="T11" fmla="*/ 0 h 130"/>
                    <a:gd name="T12" fmla="*/ 0 w 144"/>
                    <a:gd name="T13" fmla="*/ 0 h 130"/>
                    <a:gd name="T14" fmla="*/ 0 w 144"/>
                    <a:gd name="T15" fmla="*/ 0 h 130"/>
                    <a:gd name="T16" fmla="*/ 0 w 144"/>
                    <a:gd name="T17" fmla="*/ 0 h 130"/>
                    <a:gd name="T18" fmla="*/ 0 w 144"/>
                    <a:gd name="T19" fmla="*/ 0 h 130"/>
                    <a:gd name="T20" fmla="*/ 0 w 144"/>
                    <a:gd name="T21" fmla="*/ 0 h 130"/>
                    <a:gd name="T22" fmla="*/ 0 w 144"/>
                    <a:gd name="T23" fmla="*/ 0 h 1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4" h="130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64" y="0"/>
                      </a:lnTo>
                      <a:lnTo>
                        <a:pt x="96" y="15"/>
                      </a:lnTo>
                      <a:lnTo>
                        <a:pt x="127" y="71"/>
                      </a:lnTo>
                      <a:lnTo>
                        <a:pt x="144" y="130"/>
                      </a:lnTo>
                      <a:lnTo>
                        <a:pt x="96" y="101"/>
                      </a:lnTo>
                      <a:lnTo>
                        <a:pt x="48" y="71"/>
                      </a:lnTo>
                      <a:lnTo>
                        <a:pt x="16" y="71"/>
                      </a:lnTo>
                      <a:lnTo>
                        <a:pt x="16" y="43"/>
                      </a:lnTo>
                      <a:lnTo>
                        <a:pt x="0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6" name="Freeform 132">
                  <a:extLst>
                    <a:ext uri="{FF2B5EF4-FFF2-40B4-BE49-F238E27FC236}">
                      <a16:creationId xmlns:a16="http://schemas.microsoft.com/office/drawing/2014/main" id="{1F1F4142-163F-D803-D38F-927A841066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0 h 174"/>
                    <a:gd name="T2" fmla="*/ 0 w 113"/>
                    <a:gd name="T3" fmla="*/ 0 h 174"/>
                    <a:gd name="T4" fmla="*/ 0 w 113"/>
                    <a:gd name="T5" fmla="*/ 0 h 174"/>
                    <a:gd name="T6" fmla="*/ 0 w 113"/>
                    <a:gd name="T7" fmla="*/ 0 h 174"/>
                    <a:gd name="T8" fmla="*/ 0 w 113"/>
                    <a:gd name="T9" fmla="*/ 0 h 174"/>
                    <a:gd name="T10" fmla="*/ 0 w 113"/>
                    <a:gd name="T11" fmla="*/ 0 h 174"/>
                    <a:gd name="T12" fmla="*/ 0 w 113"/>
                    <a:gd name="T13" fmla="*/ 0 h 174"/>
                    <a:gd name="T14" fmla="*/ 0 w 113"/>
                    <a:gd name="T15" fmla="*/ 0 h 174"/>
                    <a:gd name="T16" fmla="*/ 0 w 113"/>
                    <a:gd name="T17" fmla="*/ 0 h 174"/>
                    <a:gd name="T18" fmla="*/ 0 w 113"/>
                    <a:gd name="T19" fmla="*/ 0 h 174"/>
                    <a:gd name="T20" fmla="*/ 0 w 113"/>
                    <a:gd name="T21" fmla="*/ 0 h 174"/>
                    <a:gd name="T22" fmla="*/ 0 w 113"/>
                    <a:gd name="T23" fmla="*/ 0 h 174"/>
                    <a:gd name="T24" fmla="*/ 0 w 113"/>
                    <a:gd name="T25" fmla="*/ 0 h 174"/>
                    <a:gd name="T26" fmla="*/ 0 w 113"/>
                    <a:gd name="T27" fmla="*/ 0 h 174"/>
                    <a:gd name="T28" fmla="*/ 0 w 113"/>
                    <a:gd name="T29" fmla="*/ 0 h 174"/>
                    <a:gd name="T30" fmla="*/ 0 w 113"/>
                    <a:gd name="T31" fmla="*/ 0 h 174"/>
                    <a:gd name="T32" fmla="*/ 0 w 113"/>
                    <a:gd name="T33" fmla="*/ 0 h 174"/>
                    <a:gd name="T34" fmla="*/ 0 w 113"/>
                    <a:gd name="T35" fmla="*/ 0 h 174"/>
                    <a:gd name="T36" fmla="*/ 0 w 113"/>
                    <a:gd name="T37" fmla="*/ 0 h 1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7" name="Freeform 133">
                  <a:extLst>
                    <a:ext uri="{FF2B5EF4-FFF2-40B4-BE49-F238E27FC236}">
                      <a16:creationId xmlns:a16="http://schemas.microsoft.com/office/drawing/2014/main" id="{CE724864-6D7D-D329-3AC8-052310F833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0 h 174"/>
                    <a:gd name="T2" fmla="*/ 0 w 113"/>
                    <a:gd name="T3" fmla="*/ 0 h 174"/>
                    <a:gd name="T4" fmla="*/ 0 w 113"/>
                    <a:gd name="T5" fmla="*/ 0 h 174"/>
                    <a:gd name="T6" fmla="*/ 0 w 113"/>
                    <a:gd name="T7" fmla="*/ 0 h 174"/>
                    <a:gd name="T8" fmla="*/ 0 w 113"/>
                    <a:gd name="T9" fmla="*/ 0 h 174"/>
                    <a:gd name="T10" fmla="*/ 0 w 113"/>
                    <a:gd name="T11" fmla="*/ 0 h 174"/>
                    <a:gd name="T12" fmla="*/ 0 w 113"/>
                    <a:gd name="T13" fmla="*/ 0 h 174"/>
                    <a:gd name="T14" fmla="*/ 0 w 113"/>
                    <a:gd name="T15" fmla="*/ 0 h 174"/>
                    <a:gd name="T16" fmla="*/ 0 w 113"/>
                    <a:gd name="T17" fmla="*/ 0 h 174"/>
                    <a:gd name="T18" fmla="*/ 0 w 113"/>
                    <a:gd name="T19" fmla="*/ 0 h 174"/>
                    <a:gd name="T20" fmla="*/ 0 w 113"/>
                    <a:gd name="T21" fmla="*/ 0 h 174"/>
                    <a:gd name="T22" fmla="*/ 0 w 113"/>
                    <a:gd name="T23" fmla="*/ 0 h 174"/>
                    <a:gd name="T24" fmla="*/ 0 w 113"/>
                    <a:gd name="T25" fmla="*/ 0 h 174"/>
                    <a:gd name="T26" fmla="*/ 0 w 113"/>
                    <a:gd name="T27" fmla="*/ 0 h 174"/>
                    <a:gd name="T28" fmla="*/ 0 w 113"/>
                    <a:gd name="T29" fmla="*/ 0 h 174"/>
                    <a:gd name="T30" fmla="*/ 0 w 113"/>
                    <a:gd name="T31" fmla="*/ 0 h 174"/>
                    <a:gd name="T32" fmla="*/ 0 w 113"/>
                    <a:gd name="T33" fmla="*/ 0 h 174"/>
                    <a:gd name="T34" fmla="*/ 0 w 113"/>
                    <a:gd name="T35" fmla="*/ 0 h 174"/>
                    <a:gd name="T36" fmla="*/ 0 w 113"/>
                    <a:gd name="T37" fmla="*/ 0 h 174"/>
                    <a:gd name="T38" fmla="*/ 0 w 113"/>
                    <a:gd name="T39" fmla="*/ 0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8" name="Freeform 134">
                  <a:extLst>
                    <a:ext uri="{FF2B5EF4-FFF2-40B4-BE49-F238E27FC236}">
                      <a16:creationId xmlns:a16="http://schemas.microsoft.com/office/drawing/2014/main" id="{1ACEFC06-BEAE-31FA-9C6A-B723C36D9B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0 h 160"/>
                    <a:gd name="T2" fmla="*/ 0 w 113"/>
                    <a:gd name="T3" fmla="*/ 0 h 160"/>
                    <a:gd name="T4" fmla="*/ 0 w 113"/>
                    <a:gd name="T5" fmla="*/ 0 h 160"/>
                    <a:gd name="T6" fmla="*/ 0 w 113"/>
                    <a:gd name="T7" fmla="*/ 0 h 160"/>
                    <a:gd name="T8" fmla="*/ 0 w 113"/>
                    <a:gd name="T9" fmla="*/ 0 h 160"/>
                    <a:gd name="T10" fmla="*/ 0 w 113"/>
                    <a:gd name="T11" fmla="*/ 0 h 160"/>
                    <a:gd name="T12" fmla="*/ 0 w 113"/>
                    <a:gd name="T13" fmla="*/ 0 h 160"/>
                    <a:gd name="T14" fmla="*/ 0 w 113"/>
                    <a:gd name="T15" fmla="*/ 0 h 160"/>
                    <a:gd name="T16" fmla="*/ 0 w 113"/>
                    <a:gd name="T17" fmla="*/ 0 h 160"/>
                    <a:gd name="T18" fmla="*/ 0 w 113"/>
                    <a:gd name="T19" fmla="*/ 0 h 160"/>
                    <a:gd name="T20" fmla="*/ 0 w 113"/>
                    <a:gd name="T21" fmla="*/ 0 h 160"/>
                    <a:gd name="T22" fmla="*/ 0 w 113"/>
                    <a:gd name="T23" fmla="*/ 0 h 160"/>
                    <a:gd name="T24" fmla="*/ 0 w 113"/>
                    <a:gd name="T25" fmla="*/ 0 h 160"/>
                    <a:gd name="T26" fmla="*/ 0 w 113"/>
                    <a:gd name="T27" fmla="*/ 0 h 160"/>
                    <a:gd name="T28" fmla="*/ 0 w 113"/>
                    <a:gd name="T29" fmla="*/ 0 h 160"/>
                    <a:gd name="T30" fmla="*/ 0 w 113"/>
                    <a:gd name="T31" fmla="*/ 0 h 160"/>
                    <a:gd name="T32" fmla="*/ 0 w 113"/>
                    <a:gd name="T33" fmla="*/ 0 h 160"/>
                    <a:gd name="T34" fmla="*/ 0 w 113"/>
                    <a:gd name="T35" fmla="*/ 0 h 160"/>
                    <a:gd name="T36" fmla="*/ 0 w 113"/>
                    <a:gd name="T37" fmla="*/ 0 h 160"/>
                    <a:gd name="T38" fmla="*/ 0 w 113"/>
                    <a:gd name="T39" fmla="*/ 0 h 160"/>
                    <a:gd name="T40" fmla="*/ 0 w 113"/>
                    <a:gd name="T41" fmla="*/ 0 h 160"/>
                    <a:gd name="T42" fmla="*/ 0 w 113"/>
                    <a:gd name="T43" fmla="*/ 0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9" name="Freeform 135">
                  <a:extLst>
                    <a:ext uri="{FF2B5EF4-FFF2-40B4-BE49-F238E27FC236}">
                      <a16:creationId xmlns:a16="http://schemas.microsoft.com/office/drawing/2014/main" id="{DF990890-5511-8D1D-41D5-E0EED407CC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0 h 160"/>
                    <a:gd name="T2" fmla="*/ 0 w 113"/>
                    <a:gd name="T3" fmla="*/ 0 h 160"/>
                    <a:gd name="T4" fmla="*/ 0 w 113"/>
                    <a:gd name="T5" fmla="*/ 0 h 160"/>
                    <a:gd name="T6" fmla="*/ 0 w 113"/>
                    <a:gd name="T7" fmla="*/ 0 h 160"/>
                    <a:gd name="T8" fmla="*/ 0 w 113"/>
                    <a:gd name="T9" fmla="*/ 0 h 160"/>
                    <a:gd name="T10" fmla="*/ 0 w 113"/>
                    <a:gd name="T11" fmla="*/ 0 h 160"/>
                    <a:gd name="T12" fmla="*/ 0 w 113"/>
                    <a:gd name="T13" fmla="*/ 0 h 160"/>
                    <a:gd name="T14" fmla="*/ 0 w 113"/>
                    <a:gd name="T15" fmla="*/ 0 h 160"/>
                    <a:gd name="T16" fmla="*/ 0 w 113"/>
                    <a:gd name="T17" fmla="*/ 0 h 160"/>
                    <a:gd name="T18" fmla="*/ 0 w 113"/>
                    <a:gd name="T19" fmla="*/ 0 h 160"/>
                    <a:gd name="T20" fmla="*/ 0 w 113"/>
                    <a:gd name="T21" fmla="*/ 0 h 160"/>
                    <a:gd name="T22" fmla="*/ 0 w 113"/>
                    <a:gd name="T23" fmla="*/ 0 h 160"/>
                    <a:gd name="T24" fmla="*/ 0 w 113"/>
                    <a:gd name="T25" fmla="*/ 0 h 160"/>
                    <a:gd name="T26" fmla="*/ 0 w 113"/>
                    <a:gd name="T27" fmla="*/ 0 h 160"/>
                    <a:gd name="T28" fmla="*/ 0 w 113"/>
                    <a:gd name="T29" fmla="*/ 0 h 160"/>
                    <a:gd name="T30" fmla="*/ 0 w 113"/>
                    <a:gd name="T31" fmla="*/ 0 h 160"/>
                    <a:gd name="T32" fmla="*/ 0 w 113"/>
                    <a:gd name="T33" fmla="*/ 0 h 160"/>
                    <a:gd name="T34" fmla="*/ 0 w 113"/>
                    <a:gd name="T35" fmla="*/ 0 h 160"/>
                    <a:gd name="T36" fmla="*/ 0 w 113"/>
                    <a:gd name="T37" fmla="*/ 0 h 160"/>
                    <a:gd name="T38" fmla="*/ 0 w 113"/>
                    <a:gd name="T39" fmla="*/ 0 h 160"/>
                    <a:gd name="T40" fmla="*/ 0 w 113"/>
                    <a:gd name="T41" fmla="*/ 0 h 160"/>
                    <a:gd name="T42" fmla="*/ 0 w 113"/>
                    <a:gd name="T43" fmla="*/ 0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0" name="Freeform 136">
                  <a:extLst>
                    <a:ext uri="{FF2B5EF4-FFF2-40B4-BE49-F238E27FC236}">
                      <a16:creationId xmlns:a16="http://schemas.microsoft.com/office/drawing/2014/main" id="{7CA3EBE1-3B26-505C-04FD-A3C854599E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4192"/>
                  <a:ext cx="22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0 w 65"/>
                    <a:gd name="T5" fmla="*/ 0 h 43"/>
                    <a:gd name="T6" fmla="*/ 0 w 65"/>
                    <a:gd name="T7" fmla="*/ 0 h 43"/>
                    <a:gd name="T8" fmla="*/ 0 w 65"/>
                    <a:gd name="T9" fmla="*/ 0 h 43"/>
                    <a:gd name="T10" fmla="*/ 0 w 65"/>
                    <a:gd name="T11" fmla="*/ 0 h 43"/>
                    <a:gd name="T12" fmla="*/ 0 w 65"/>
                    <a:gd name="T13" fmla="*/ 0 h 43"/>
                    <a:gd name="T14" fmla="*/ 0 w 65"/>
                    <a:gd name="T15" fmla="*/ 0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50" y="13"/>
                      </a:lnTo>
                      <a:lnTo>
                        <a:pt x="65" y="28"/>
                      </a:lnTo>
                      <a:lnTo>
                        <a:pt x="65" y="43"/>
                      </a:lnTo>
                      <a:lnTo>
                        <a:pt x="34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1" name="Freeform 137">
                  <a:extLst>
                    <a:ext uri="{FF2B5EF4-FFF2-40B4-BE49-F238E27FC236}">
                      <a16:creationId xmlns:a16="http://schemas.microsoft.com/office/drawing/2014/main" id="{5C44B60B-D3B5-B364-C5FA-AE7A4BAD2D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6" y="4176"/>
                  <a:ext cx="96" cy="19"/>
                </a:xfrm>
                <a:custGeom>
                  <a:avLst/>
                  <a:gdLst>
                    <a:gd name="T0" fmla="*/ 0 w 320"/>
                    <a:gd name="T1" fmla="*/ 0 h 115"/>
                    <a:gd name="T2" fmla="*/ 0 w 320"/>
                    <a:gd name="T3" fmla="*/ 0 h 115"/>
                    <a:gd name="T4" fmla="*/ 0 w 320"/>
                    <a:gd name="T5" fmla="*/ 0 h 115"/>
                    <a:gd name="T6" fmla="*/ 0 w 320"/>
                    <a:gd name="T7" fmla="*/ 0 h 115"/>
                    <a:gd name="T8" fmla="*/ 0 w 320"/>
                    <a:gd name="T9" fmla="*/ 0 h 115"/>
                    <a:gd name="T10" fmla="*/ 0 w 320"/>
                    <a:gd name="T11" fmla="*/ 0 h 115"/>
                    <a:gd name="T12" fmla="*/ 0 w 320"/>
                    <a:gd name="T13" fmla="*/ 0 h 115"/>
                    <a:gd name="T14" fmla="*/ 0 w 320"/>
                    <a:gd name="T15" fmla="*/ 0 h 115"/>
                    <a:gd name="T16" fmla="*/ 0 w 320"/>
                    <a:gd name="T17" fmla="*/ 0 h 115"/>
                    <a:gd name="T18" fmla="*/ 0 w 320"/>
                    <a:gd name="T19" fmla="*/ 0 h 115"/>
                    <a:gd name="T20" fmla="*/ 0 w 320"/>
                    <a:gd name="T21" fmla="*/ 0 h 115"/>
                    <a:gd name="T22" fmla="*/ 0 w 320"/>
                    <a:gd name="T23" fmla="*/ 0 h 115"/>
                    <a:gd name="T24" fmla="*/ 0 w 320"/>
                    <a:gd name="T25" fmla="*/ 0 h 115"/>
                    <a:gd name="T26" fmla="*/ 0 w 320"/>
                    <a:gd name="T27" fmla="*/ 0 h 115"/>
                    <a:gd name="T28" fmla="*/ 0 w 320"/>
                    <a:gd name="T29" fmla="*/ 0 h 115"/>
                    <a:gd name="T30" fmla="*/ 0 w 320"/>
                    <a:gd name="T31" fmla="*/ 0 h 115"/>
                    <a:gd name="T32" fmla="*/ 0 w 320"/>
                    <a:gd name="T33" fmla="*/ 0 h 115"/>
                    <a:gd name="T34" fmla="*/ 0 w 320"/>
                    <a:gd name="T35" fmla="*/ 0 h 115"/>
                    <a:gd name="T36" fmla="*/ 0 w 320"/>
                    <a:gd name="T37" fmla="*/ 0 h 115"/>
                    <a:gd name="T38" fmla="*/ 0 w 320"/>
                    <a:gd name="T39" fmla="*/ 0 h 115"/>
                    <a:gd name="T40" fmla="*/ 0 w 320"/>
                    <a:gd name="T41" fmla="*/ 0 h 115"/>
                    <a:gd name="T42" fmla="*/ 0 w 320"/>
                    <a:gd name="T43" fmla="*/ 0 h 115"/>
                    <a:gd name="T44" fmla="*/ 0 w 320"/>
                    <a:gd name="T45" fmla="*/ 0 h 115"/>
                    <a:gd name="T46" fmla="*/ 0 w 320"/>
                    <a:gd name="T47" fmla="*/ 0 h 115"/>
                    <a:gd name="T48" fmla="*/ 0 w 320"/>
                    <a:gd name="T49" fmla="*/ 0 h 115"/>
                    <a:gd name="T50" fmla="*/ 0 w 320"/>
                    <a:gd name="T51" fmla="*/ 0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20" h="115">
                      <a:moveTo>
                        <a:pt x="192" y="87"/>
                      </a:moveTo>
                      <a:lnTo>
                        <a:pt x="207" y="115"/>
                      </a:lnTo>
                      <a:lnTo>
                        <a:pt x="111" y="72"/>
                      </a:lnTo>
                      <a:lnTo>
                        <a:pt x="48" y="72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4"/>
                      </a:lnTo>
                      <a:lnTo>
                        <a:pt x="15" y="15"/>
                      </a:lnTo>
                      <a:lnTo>
                        <a:pt x="48" y="0"/>
                      </a:lnTo>
                      <a:lnTo>
                        <a:pt x="111" y="0"/>
                      </a:lnTo>
                      <a:lnTo>
                        <a:pt x="175" y="0"/>
                      </a:lnTo>
                      <a:lnTo>
                        <a:pt x="240" y="0"/>
                      </a:lnTo>
                      <a:lnTo>
                        <a:pt x="255" y="0"/>
                      </a:lnTo>
                      <a:lnTo>
                        <a:pt x="271" y="0"/>
                      </a:lnTo>
                      <a:lnTo>
                        <a:pt x="271" y="15"/>
                      </a:lnTo>
                      <a:lnTo>
                        <a:pt x="207" y="15"/>
                      </a:lnTo>
                      <a:lnTo>
                        <a:pt x="192" y="15"/>
                      </a:lnTo>
                      <a:lnTo>
                        <a:pt x="159" y="29"/>
                      </a:lnTo>
                      <a:lnTo>
                        <a:pt x="159" y="59"/>
                      </a:lnTo>
                      <a:lnTo>
                        <a:pt x="175" y="72"/>
                      </a:lnTo>
                      <a:lnTo>
                        <a:pt x="240" y="87"/>
                      </a:lnTo>
                      <a:lnTo>
                        <a:pt x="320" y="115"/>
                      </a:lnTo>
                      <a:lnTo>
                        <a:pt x="303" y="115"/>
                      </a:lnTo>
                      <a:lnTo>
                        <a:pt x="255" y="102"/>
                      </a:lnTo>
                      <a:lnTo>
                        <a:pt x="223" y="8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2" name="Freeform 138">
                  <a:extLst>
                    <a:ext uri="{FF2B5EF4-FFF2-40B4-BE49-F238E27FC236}">
                      <a16:creationId xmlns:a16="http://schemas.microsoft.com/office/drawing/2014/main" id="{954C85E0-D495-10D5-17FB-5E9955806A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" y="4181"/>
                  <a:ext cx="14" cy="9"/>
                </a:xfrm>
                <a:custGeom>
                  <a:avLst/>
                  <a:gdLst>
                    <a:gd name="T0" fmla="*/ 0 w 48"/>
                    <a:gd name="T1" fmla="*/ 0 h 43"/>
                    <a:gd name="T2" fmla="*/ 0 w 48"/>
                    <a:gd name="T3" fmla="*/ 0 h 43"/>
                    <a:gd name="T4" fmla="*/ 0 w 48"/>
                    <a:gd name="T5" fmla="*/ 0 h 43"/>
                    <a:gd name="T6" fmla="*/ 0 w 48"/>
                    <a:gd name="T7" fmla="*/ 0 h 43"/>
                    <a:gd name="T8" fmla="*/ 0 w 48"/>
                    <a:gd name="T9" fmla="*/ 0 h 43"/>
                    <a:gd name="T10" fmla="*/ 0 w 48"/>
                    <a:gd name="T11" fmla="*/ 0 h 43"/>
                    <a:gd name="T12" fmla="*/ 0 w 48"/>
                    <a:gd name="T13" fmla="*/ 0 h 43"/>
                    <a:gd name="T14" fmla="*/ 0 w 48"/>
                    <a:gd name="T15" fmla="*/ 0 h 43"/>
                    <a:gd name="T16" fmla="*/ 0 w 48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8" y="13"/>
                      </a:lnTo>
                      <a:lnTo>
                        <a:pt x="48" y="28"/>
                      </a:lnTo>
                      <a:lnTo>
                        <a:pt x="32" y="43"/>
                      </a:lnTo>
                      <a:lnTo>
                        <a:pt x="0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3" name="Freeform 139">
                  <a:extLst>
                    <a:ext uri="{FF2B5EF4-FFF2-40B4-BE49-F238E27FC236}">
                      <a16:creationId xmlns:a16="http://schemas.microsoft.com/office/drawing/2014/main" id="{147F05A2-D319-FB5D-0874-F3DF1A948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0" y="4181"/>
                  <a:ext cx="20" cy="9"/>
                </a:xfrm>
                <a:custGeom>
                  <a:avLst/>
                  <a:gdLst>
                    <a:gd name="T0" fmla="*/ 0 w 65"/>
                    <a:gd name="T1" fmla="*/ 0 h 58"/>
                    <a:gd name="T2" fmla="*/ 0 w 65"/>
                    <a:gd name="T3" fmla="*/ 0 h 58"/>
                    <a:gd name="T4" fmla="*/ 0 w 65"/>
                    <a:gd name="T5" fmla="*/ 0 h 58"/>
                    <a:gd name="T6" fmla="*/ 0 w 65"/>
                    <a:gd name="T7" fmla="*/ 0 h 58"/>
                    <a:gd name="T8" fmla="*/ 0 w 65"/>
                    <a:gd name="T9" fmla="*/ 0 h 58"/>
                    <a:gd name="T10" fmla="*/ 0 w 65"/>
                    <a:gd name="T11" fmla="*/ 0 h 58"/>
                    <a:gd name="T12" fmla="*/ 0 w 65"/>
                    <a:gd name="T13" fmla="*/ 0 h 58"/>
                    <a:gd name="T14" fmla="*/ 0 w 65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58">
                      <a:moveTo>
                        <a:pt x="0" y="28"/>
                      </a:moveTo>
                      <a:lnTo>
                        <a:pt x="16" y="15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65" y="15"/>
                      </a:lnTo>
                      <a:lnTo>
                        <a:pt x="48" y="58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4" name="Freeform 140">
                  <a:extLst>
                    <a:ext uri="{FF2B5EF4-FFF2-40B4-BE49-F238E27FC236}">
                      <a16:creationId xmlns:a16="http://schemas.microsoft.com/office/drawing/2014/main" id="{C6ADC55F-D04C-7E5A-877B-3072C87CC2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9" y="4181"/>
                  <a:ext cx="24" cy="9"/>
                </a:xfrm>
                <a:custGeom>
                  <a:avLst/>
                  <a:gdLst>
                    <a:gd name="T0" fmla="*/ 0 w 80"/>
                    <a:gd name="T1" fmla="*/ 0 h 58"/>
                    <a:gd name="T2" fmla="*/ 0 w 80"/>
                    <a:gd name="T3" fmla="*/ 0 h 58"/>
                    <a:gd name="T4" fmla="*/ 0 w 80"/>
                    <a:gd name="T5" fmla="*/ 0 h 58"/>
                    <a:gd name="T6" fmla="*/ 0 w 80"/>
                    <a:gd name="T7" fmla="*/ 0 h 58"/>
                    <a:gd name="T8" fmla="*/ 0 w 80"/>
                    <a:gd name="T9" fmla="*/ 0 h 58"/>
                    <a:gd name="T10" fmla="*/ 0 w 80"/>
                    <a:gd name="T11" fmla="*/ 0 h 58"/>
                    <a:gd name="T12" fmla="*/ 0 w 80"/>
                    <a:gd name="T13" fmla="*/ 0 h 58"/>
                    <a:gd name="T14" fmla="*/ 0 w 80"/>
                    <a:gd name="T15" fmla="*/ 0 h 58"/>
                    <a:gd name="T16" fmla="*/ 0 w 80"/>
                    <a:gd name="T17" fmla="*/ 0 h 58"/>
                    <a:gd name="T18" fmla="*/ 0 w 80"/>
                    <a:gd name="T19" fmla="*/ 0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0" h="58">
                      <a:moveTo>
                        <a:pt x="0" y="28"/>
                      </a:move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3" y="0"/>
                      </a:lnTo>
                      <a:lnTo>
                        <a:pt x="80" y="15"/>
                      </a:lnTo>
                      <a:lnTo>
                        <a:pt x="80" y="43"/>
                      </a:lnTo>
                      <a:lnTo>
                        <a:pt x="63" y="43"/>
                      </a:lnTo>
                      <a:lnTo>
                        <a:pt x="48" y="58"/>
                      </a:lnTo>
                      <a:lnTo>
                        <a:pt x="32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5" name="Freeform 141">
                  <a:extLst>
                    <a:ext uri="{FF2B5EF4-FFF2-40B4-BE49-F238E27FC236}">
                      <a16:creationId xmlns:a16="http://schemas.microsoft.com/office/drawing/2014/main" id="{6864BF81-0AB4-92E0-151B-7973F1B85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4183"/>
                  <a:ext cx="13" cy="7"/>
                </a:xfrm>
                <a:custGeom>
                  <a:avLst/>
                  <a:gdLst>
                    <a:gd name="T0" fmla="*/ 0 w 32"/>
                    <a:gd name="T1" fmla="*/ 0 h 15"/>
                    <a:gd name="T2" fmla="*/ 0 w 32"/>
                    <a:gd name="T3" fmla="*/ 0 h 15"/>
                    <a:gd name="T4" fmla="*/ 0 w 32"/>
                    <a:gd name="T5" fmla="*/ 0 h 15"/>
                    <a:gd name="T6" fmla="*/ 0 w 32"/>
                    <a:gd name="T7" fmla="*/ 0 h 15"/>
                    <a:gd name="T8" fmla="*/ 0 w 32"/>
                    <a:gd name="T9" fmla="*/ 0 h 15"/>
                    <a:gd name="T10" fmla="*/ 0 w 32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5"/>
                      </a:lnTo>
                      <a:lnTo>
                        <a:pt x="1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6" name="Freeform 142">
                  <a:extLst>
                    <a:ext uri="{FF2B5EF4-FFF2-40B4-BE49-F238E27FC236}">
                      <a16:creationId xmlns:a16="http://schemas.microsoft.com/office/drawing/2014/main" id="{1B136B8E-5B1E-9DF5-1318-32F19D8AB3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8" y="4181"/>
                  <a:ext cx="19" cy="2"/>
                </a:xfrm>
                <a:custGeom>
                  <a:avLst/>
                  <a:gdLst>
                    <a:gd name="T0" fmla="*/ 0 w 63"/>
                    <a:gd name="T1" fmla="*/ 0 h 15"/>
                    <a:gd name="T2" fmla="*/ 0 w 63"/>
                    <a:gd name="T3" fmla="*/ 0 h 15"/>
                    <a:gd name="T4" fmla="*/ 0 w 63"/>
                    <a:gd name="T5" fmla="*/ 0 h 15"/>
                    <a:gd name="T6" fmla="*/ 0 w 63"/>
                    <a:gd name="T7" fmla="*/ 0 h 15"/>
                    <a:gd name="T8" fmla="*/ 0 w 63"/>
                    <a:gd name="T9" fmla="*/ 0 h 15"/>
                    <a:gd name="T10" fmla="*/ 0 w 63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15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3" y="15"/>
                      </a:lnTo>
                      <a:lnTo>
                        <a:pt x="3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7" name="Freeform 143">
                  <a:extLst>
                    <a:ext uri="{FF2B5EF4-FFF2-40B4-BE49-F238E27FC236}">
                      <a16:creationId xmlns:a16="http://schemas.microsoft.com/office/drawing/2014/main" id="{ACC1B046-2041-9AA2-A280-AC7D999EBB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4178"/>
                  <a:ext cx="22" cy="5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0 h 29"/>
                    <a:gd name="T4" fmla="*/ 0 w 65"/>
                    <a:gd name="T5" fmla="*/ 0 h 29"/>
                    <a:gd name="T6" fmla="*/ 0 w 65"/>
                    <a:gd name="T7" fmla="*/ 0 h 29"/>
                    <a:gd name="T8" fmla="*/ 0 w 65"/>
                    <a:gd name="T9" fmla="*/ 0 h 29"/>
                    <a:gd name="T10" fmla="*/ 0 w 65"/>
                    <a:gd name="T11" fmla="*/ 0 h 29"/>
                    <a:gd name="T12" fmla="*/ 0 w 65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" h="29">
                      <a:moveTo>
                        <a:pt x="0" y="14"/>
                      </a:move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50" y="29"/>
                      </a:lnTo>
                      <a:lnTo>
                        <a:pt x="17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8" name="Freeform 144">
                  <a:extLst>
                    <a:ext uri="{FF2B5EF4-FFF2-40B4-BE49-F238E27FC236}">
                      <a16:creationId xmlns:a16="http://schemas.microsoft.com/office/drawing/2014/main" id="{445A006C-C356-21E5-FFAC-F79FA77A8F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0 h 100"/>
                    <a:gd name="T2" fmla="*/ 0 w 223"/>
                    <a:gd name="T3" fmla="*/ 0 h 100"/>
                    <a:gd name="T4" fmla="*/ 0 w 223"/>
                    <a:gd name="T5" fmla="*/ 0 h 100"/>
                    <a:gd name="T6" fmla="*/ 0 w 223"/>
                    <a:gd name="T7" fmla="*/ 0 h 100"/>
                    <a:gd name="T8" fmla="*/ 0 w 223"/>
                    <a:gd name="T9" fmla="*/ 0 h 100"/>
                    <a:gd name="T10" fmla="*/ 0 w 223"/>
                    <a:gd name="T11" fmla="*/ 0 h 100"/>
                    <a:gd name="T12" fmla="*/ 0 w 223"/>
                    <a:gd name="T13" fmla="*/ 0 h 100"/>
                    <a:gd name="T14" fmla="*/ 0 w 223"/>
                    <a:gd name="T15" fmla="*/ 0 h 100"/>
                    <a:gd name="T16" fmla="*/ 0 w 223"/>
                    <a:gd name="T17" fmla="*/ 0 h 100"/>
                    <a:gd name="T18" fmla="*/ 0 w 223"/>
                    <a:gd name="T19" fmla="*/ 0 h 100"/>
                    <a:gd name="T20" fmla="*/ 0 w 223"/>
                    <a:gd name="T21" fmla="*/ 0 h 100"/>
                    <a:gd name="T22" fmla="*/ 0 w 223"/>
                    <a:gd name="T23" fmla="*/ 0 h 100"/>
                    <a:gd name="T24" fmla="*/ 0 w 223"/>
                    <a:gd name="T25" fmla="*/ 0 h 100"/>
                    <a:gd name="T26" fmla="*/ 0 w 223"/>
                    <a:gd name="T27" fmla="*/ 0 h 100"/>
                    <a:gd name="T28" fmla="*/ 0 w 223"/>
                    <a:gd name="T29" fmla="*/ 0 h 100"/>
                    <a:gd name="T30" fmla="*/ 0 w 223"/>
                    <a:gd name="T31" fmla="*/ 0 h 100"/>
                    <a:gd name="T32" fmla="*/ 0 w 223"/>
                    <a:gd name="T33" fmla="*/ 0 h 100"/>
                    <a:gd name="T34" fmla="*/ 0 w 223"/>
                    <a:gd name="T35" fmla="*/ 0 h 100"/>
                    <a:gd name="T36" fmla="*/ 0 w 223"/>
                    <a:gd name="T37" fmla="*/ 0 h 100"/>
                    <a:gd name="T38" fmla="*/ 0 w 223"/>
                    <a:gd name="T39" fmla="*/ 0 h 100"/>
                    <a:gd name="T40" fmla="*/ 0 w 223"/>
                    <a:gd name="T41" fmla="*/ 0 h 100"/>
                    <a:gd name="T42" fmla="*/ 0 w 223"/>
                    <a:gd name="T43" fmla="*/ 0 h 100"/>
                    <a:gd name="T44" fmla="*/ 0 w 223"/>
                    <a:gd name="T45" fmla="*/ 0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9" name="Freeform 145">
                  <a:extLst>
                    <a:ext uri="{FF2B5EF4-FFF2-40B4-BE49-F238E27FC236}">
                      <a16:creationId xmlns:a16="http://schemas.microsoft.com/office/drawing/2014/main" id="{41813D8A-5DBE-C806-AE40-BCC4716E55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0 h 100"/>
                    <a:gd name="T2" fmla="*/ 0 w 223"/>
                    <a:gd name="T3" fmla="*/ 0 h 100"/>
                    <a:gd name="T4" fmla="*/ 0 w 223"/>
                    <a:gd name="T5" fmla="*/ 0 h 100"/>
                    <a:gd name="T6" fmla="*/ 0 w 223"/>
                    <a:gd name="T7" fmla="*/ 0 h 100"/>
                    <a:gd name="T8" fmla="*/ 0 w 223"/>
                    <a:gd name="T9" fmla="*/ 0 h 100"/>
                    <a:gd name="T10" fmla="*/ 0 w 223"/>
                    <a:gd name="T11" fmla="*/ 0 h 100"/>
                    <a:gd name="T12" fmla="*/ 0 w 223"/>
                    <a:gd name="T13" fmla="*/ 0 h 100"/>
                    <a:gd name="T14" fmla="*/ 0 w 223"/>
                    <a:gd name="T15" fmla="*/ 0 h 100"/>
                    <a:gd name="T16" fmla="*/ 0 w 223"/>
                    <a:gd name="T17" fmla="*/ 0 h 100"/>
                    <a:gd name="T18" fmla="*/ 0 w 223"/>
                    <a:gd name="T19" fmla="*/ 0 h 100"/>
                    <a:gd name="T20" fmla="*/ 0 w 223"/>
                    <a:gd name="T21" fmla="*/ 0 h 100"/>
                    <a:gd name="T22" fmla="*/ 0 w 223"/>
                    <a:gd name="T23" fmla="*/ 0 h 100"/>
                    <a:gd name="T24" fmla="*/ 0 w 223"/>
                    <a:gd name="T25" fmla="*/ 0 h 100"/>
                    <a:gd name="T26" fmla="*/ 0 w 223"/>
                    <a:gd name="T27" fmla="*/ 0 h 100"/>
                    <a:gd name="T28" fmla="*/ 0 w 223"/>
                    <a:gd name="T29" fmla="*/ 0 h 100"/>
                    <a:gd name="T30" fmla="*/ 0 w 223"/>
                    <a:gd name="T31" fmla="*/ 0 h 100"/>
                    <a:gd name="T32" fmla="*/ 0 w 223"/>
                    <a:gd name="T33" fmla="*/ 0 h 100"/>
                    <a:gd name="T34" fmla="*/ 0 w 223"/>
                    <a:gd name="T35" fmla="*/ 0 h 100"/>
                    <a:gd name="T36" fmla="*/ 0 w 223"/>
                    <a:gd name="T37" fmla="*/ 0 h 100"/>
                    <a:gd name="T38" fmla="*/ 0 w 223"/>
                    <a:gd name="T39" fmla="*/ 0 h 100"/>
                    <a:gd name="T40" fmla="*/ 0 w 223"/>
                    <a:gd name="T41" fmla="*/ 0 h 100"/>
                    <a:gd name="T42" fmla="*/ 0 w 223"/>
                    <a:gd name="T43" fmla="*/ 0 h 100"/>
                    <a:gd name="T44" fmla="*/ 0 w 223"/>
                    <a:gd name="T45" fmla="*/ 0 h 100"/>
                    <a:gd name="T46" fmla="*/ 0 w 223"/>
                    <a:gd name="T47" fmla="*/ 0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0" name="Freeform 146">
                  <a:extLst>
                    <a:ext uri="{FF2B5EF4-FFF2-40B4-BE49-F238E27FC236}">
                      <a16:creationId xmlns:a16="http://schemas.microsoft.com/office/drawing/2014/main" id="{0F8811D1-A767-2D50-5A40-8124CAF41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8" y="4144"/>
                  <a:ext cx="52" cy="27"/>
                </a:xfrm>
                <a:custGeom>
                  <a:avLst/>
                  <a:gdLst>
                    <a:gd name="T0" fmla="*/ 0 w 176"/>
                    <a:gd name="T1" fmla="*/ 0 h 146"/>
                    <a:gd name="T2" fmla="*/ 0 w 176"/>
                    <a:gd name="T3" fmla="*/ 0 h 146"/>
                    <a:gd name="T4" fmla="*/ 0 w 176"/>
                    <a:gd name="T5" fmla="*/ 0 h 146"/>
                    <a:gd name="T6" fmla="*/ 0 w 176"/>
                    <a:gd name="T7" fmla="*/ 0 h 146"/>
                    <a:gd name="T8" fmla="*/ 0 w 176"/>
                    <a:gd name="T9" fmla="*/ 0 h 146"/>
                    <a:gd name="T10" fmla="*/ 0 w 176"/>
                    <a:gd name="T11" fmla="*/ 0 h 146"/>
                    <a:gd name="T12" fmla="*/ 0 w 176"/>
                    <a:gd name="T13" fmla="*/ 0 h 146"/>
                    <a:gd name="T14" fmla="*/ 0 w 176"/>
                    <a:gd name="T15" fmla="*/ 0 h 146"/>
                    <a:gd name="T16" fmla="*/ 0 w 176"/>
                    <a:gd name="T17" fmla="*/ 0 h 146"/>
                    <a:gd name="T18" fmla="*/ 0 w 176"/>
                    <a:gd name="T19" fmla="*/ 0 h 146"/>
                    <a:gd name="T20" fmla="*/ 0 w 176"/>
                    <a:gd name="T21" fmla="*/ 0 h 146"/>
                    <a:gd name="T22" fmla="*/ 0 w 176"/>
                    <a:gd name="T23" fmla="*/ 0 h 146"/>
                    <a:gd name="T24" fmla="*/ 0 w 176"/>
                    <a:gd name="T25" fmla="*/ 0 h 146"/>
                    <a:gd name="T26" fmla="*/ 0 w 176"/>
                    <a:gd name="T27" fmla="*/ 0 h 146"/>
                    <a:gd name="T28" fmla="*/ 0 w 176"/>
                    <a:gd name="T29" fmla="*/ 0 h 146"/>
                    <a:gd name="T30" fmla="*/ 0 w 176"/>
                    <a:gd name="T31" fmla="*/ 0 h 146"/>
                    <a:gd name="T32" fmla="*/ 0 w 176"/>
                    <a:gd name="T33" fmla="*/ 0 h 146"/>
                    <a:gd name="T34" fmla="*/ 0 w 176"/>
                    <a:gd name="T35" fmla="*/ 0 h 146"/>
                    <a:gd name="T36" fmla="*/ 0 w 176"/>
                    <a:gd name="T37" fmla="*/ 0 h 146"/>
                    <a:gd name="T38" fmla="*/ 0 w 176"/>
                    <a:gd name="T39" fmla="*/ 0 h 146"/>
                    <a:gd name="T40" fmla="*/ 0 w 176"/>
                    <a:gd name="T41" fmla="*/ 0 h 146"/>
                    <a:gd name="T42" fmla="*/ 0 w 176"/>
                    <a:gd name="T43" fmla="*/ 0 h 146"/>
                    <a:gd name="T44" fmla="*/ 0 w 176"/>
                    <a:gd name="T45" fmla="*/ 0 h 146"/>
                    <a:gd name="T46" fmla="*/ 0 w 176"/>
                    <a:gd name="T47" fmla="*/ 0 h 146"/>
                    <a:gd name="T48" fmla="*/ 0 w 176"/>
                    <a:gd name="T49" fmla="*/ 0 h 146"/>
                    <a:gd name="T50" fmla="*/ 0 w 176"/>
                    <a:gd name="T51" fmla="*/ 0 h 146"/>
                    <a:gd name="T52" fmla="*/ 0 w 176"/>
                    <a:gd name="T53" fmla="*/ 0 h 14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1" name="Freeform 147">
                  <a:extLst>
                    <a:ext uri="{FF2B5EF4-FFF2-40B4-BE49-F238E27FC236}">
                      <a16:creationId xmlns:a16="http://schemas.microsoft.com/office/drawing/2014/main" id="{EEFFDF20-3827-9603-4D77-4272910C6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8" y="4144"/>
                  <a:ext cx="52" cy="27"/>
                </a:xfrm>
                <a:custGeom>
                  <a:avLst/>
                  <a:gdLst>
                    <a:gd name="T0" fmla="*/ 0 w 176"/>
                    <a:gd name="T1" fmla="*/ 0 h 146"/>
                    <a:gd name="T2" fmla="*/ 0 w 176"/>
                    <a:gd name="T3" fmla="*/ 0 h 146"/>
                    <a:gd name="T4" fmla="*/ 0 w 176"/>
                    <a:gd name="T5" fmla="*/ 0 h 146"/>
                    <a:gd name="T6" fmla="*/ 0 w 176"/>
                    <a:gd name="T7" fmla="*/ 0 h 146"/>
                    <a:gd name="T8" fmla="*/ 0 w 176"/>
                    <a:gd name="T9" fmla="*/ 0 h 146"/>
                    <a:gd name="T10" fmla="*/ 0 w 176"/>
                    <a:gd name="T11" fmla="*/ 0 h 146"/>
                    <a:gd name="T12" fmla="*/ 0 w 176"/>
                    <a:gd name="T13" fmla="*/ 0 h 146"/>
                    <a:gd name="T14" fmla="*/ 0 w 176"/>
                    <a:gd name="T15" fmla="*/ 0 h 146"/>
                    <a:gd name="T16" fmla="*/ 0 w 176"/>
                    <a:gd name="T17" fmla="*/ 0 h 146"/>
                    <a:gd name="T18" fmla="*/ 0 w 176"/>
                    <a:gd name="T19" fmla="*/ 0 h 146"/>
                    <a:gd name="T20" fmla="*/ 0 w 176"/>
                    <a:gd name="T21" fmla="*/ 0 h 146"/>
                    <a:gd name="T22" fmla="*/ 0 w 176"/>
                    <a:gd name="T23" fmla="*/ 0 h 146"/>
                    <a:gd name="T24" fmla="*/ 0 w 176"/>
                    <a:gd name="T25" fmla="*/ 0 h 146"/>
                    <a:gd name="T26" fmla="*/ 0 w 176"/>
                    <a:gd name="T27" fmla="*/ 0 h 146"/>
                    <a:gd name="T28" fmla="*/ 0 w 176"/>
                    <a:gd name="T29" fmla="*/ 0 h 146"/>
                    <a:gd name="T30" fmla="*/ 0 w 176"/>
                    <a:gd name="T31" fmla="*/ 0 h 146"/>
                    <a:gd name="T32" fmla="*/ 0 w 176"/>
                    <a:gd name="T33" fmla="*/ 0 h 146"/>
                    <a:gd name="T34" fmla="*/ 0 w 176"/>
                    <a:gd name="T35" fmla="*/ 0 h 146"/>
                    <a:gd name="T36" fmla="*/ 0 w 176"/>
                    <a:gd name="T37" fmla="*/ 0 h 146"/>
                    <a:gd name="T38" fmla="*/ 0 w 176"/>
                    <a:gd name="T39" fmla="*/ 0 h 146"/>
                    <a:gd name="T40" fmla="*/ 0 w 176"/>
                    <a:gd name="T41" fmla="*/ 0 h 146"/>
                    <a:gd name="T42" fmla="*/ 0 w 176"/>
                    <a:gd name="T43" fmla="*/ 0 h 146"/>
                    <a:gd name="T44" fmla="*/ 0 w 176"/>
                    <a:gd name="T45" fmla="*/ 0 h 146"/>
                    <a:gd name="T46" fmla="*/ 0 w 176"/>
                    <a:gd name="T47" fmla="*/ 0 h 146"/>
                    <a:gd name="T48" fmla="*/ 0 w 176"/>
                    <a:gd name="T49" fmla="*/ 0 h 146"/>
                    <a:gd name="T50" fmla="*/ 0 w 176"/>
                    <a:gd name="T51" fmla="*/ 0 h 146"/>
                    <a:gd name="T52" fmla="*/ 0 w 176"/>
                    <a:gd name="T53" fmla="*/ 0 h 146"/>
                    <a:gd name="T54" fmla="*/ 0 w 176"/>
                    <a:gd name="T55" fmla="*/ 0 h 146"/>
                    <a:gd name="T56" fmla="*/ 0 w 176"/>
                    <a:gd name="T57" fmla="*/ 0 h 1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2" name="Freeform 148">
                  <a:extLst>
                    <a:ext uri="{FF2B5EF4-FFF2-40B4-BE49-F238E27FC236}">
                      <a16:creationId xmlns:a16="http://schemas.microsoft.com/office/drawing/2014/main" id="{C7C34AAE-438B-8F74-E4BB-75035C116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4" y="3731"/>
                  <a:ext cx="18" cy="437"/>
                </a:xfrm>
                <a:custGeom>
                  <a:avLst/>
                  <a:gdLst>
                    <a:gd name="T0" fmla="*/ 0 w 48"/>
                    <a:gd name="T1" fmla="*/ 0 h 2695"/>
                    <a:gd name="T2" fmla="*/ 0 w 48"/>
                    <a:gd name="T3" fmla="*/ 0 h 2695"/>
                    <a:gd name="T4" fmla="*/ 0 w 48"/>
                    <a:gd name="T5" fmla="*/ 0 h 2695"/>
                    <a:gd name="T6" fmla="*/ 0 w 48"/>
                    <a:gd name="T7" fmla="*/ 0 h 2695"/>
                    <a:gd name="T8" fmla="*/ 0 w 48"/>
                    <a:gd name="T9" fmla="*/ 0 h 2695"/>
                    <a:gd name="T10" fmla="*/ 0 w 48"/>
                    <a:gd name="T11" fmla="*/ 0 h 2695"/>
                    <a:gd name="T12" fmla="*/ 0 w 48"/>
                    <a:gd name="T13" fmla="*/ 0 h 2695"/>
                    <a:gd name="T14" fmla="*/ 0 w 48"/>
                    <a:gd name="T15" fmla="*/ 0 h 2695"/>
                    <a:gd name="T16" fmla="*/ 0 w 48"/>
                    <a:gd name="T17" fmla="*/ 0 h 2695"/>
                    <a:gd name="T18" fmla="*/ 0 w 48"/>
                    <a:gd name="T19" fmla="*/ 0 h 26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8" h="2695">
                      <a:moveTo>
                        <a:pt x="0" y="2680"/>
                      </a:moveTo>
                      <a:lnTo>
                        <a:pt x="16" y="145"/>
                      </a:lnTo>
                      <a:lnTo>
                        <a:pt x="16" y="73"/>
                      </a:lnTo>
                      <a:lnTo>
                        <a:pt x="16" y="30"/>
                      </a:lnTo>
                      <a:lnTo>
                        <a:pt x="33" y="0"/>
                      </a:lnTo>
                      <a:lnTo>
                        <a:pt x="48" y="160"/>
                      </a:lnTo>
                      <a:lnTo>
                        <a:pt x="33" y="2695"/>
                      </a:lnTo>
                      <a:lnTo>
                        <a:pt x="16" y="2695"/>
                      </a:lnTo>
                      <a:lnTo>
                        <a:pt x="0" y="2695"/>
                      </a:lnTo>
                      <a:lnTo>
                        <a:pt x="0" y="268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3" name="Freeform 149">
                  <a:extLst>
                    <a:ext uri="{FF2B5EF4-FFF2-40B4-BE49-F238E27FC236}">
                      <a16:creationId xmlns:a16="http://schemas.microsoft.com/office/drawing/2014/main" id="{67FFE7B3-E7BC-C9E7-7D03-ACE97822C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8" y="3720"/>
                  <a:ext cx="15" cy="444"/>
                </a:xfrm>
                <a:custGeom>
                  <a:avLst/>
                  <a:gdLst>
                    <a:gd name="T0" fmla="*/ 0 w 48"/>
                    <a:gd name="T1" fmla="*/ 0 h 2767"/>
                    <a:gd name="T2" fmla="*/ 0 w 48"/>
                    <a:gd name="T3" fmla="*/ 0 h 2767"/>
                    <a:gd name="T4" fmla="*/ 0 w 48"/>
                    <a:gd name="T5" fmla="*/ 0 h 2767"/>
                    <a:gd name="T6" fmla="*/ 0 w 48"/>
                    <a:gd name="T7" fmla="*/ 0 h 2767"/>
                    <a:gd name="T8" fmla="*/ 0 w 48"/>
                    <a:gd name="T9" fmla="*/ 0 h 2767"/>
                    <a:gd name="T10" fmla="*/ 0 w 48"/>
                    <a:gd name="T11" fmla="*/ 0 h 2767"/>
                    <a:gd name="T12" fmla="*/ 0 w 48"/>
                    <a:gd name="T13" fmla="*/ 0 h 2767"/>
                    <a:gd name="T14" fmla="*/ 0 w 48"/>
                    <a:gd name="T15" fmla="*/ 0 h 2767"/>
                    <a:gd name="T16" fmla="*/ 0 w 48"/>
                    <a:gd name="T17" fmla="*/ 0 h 2767"/>
                    <a:gd name="T18" fmla="*/ 0 w 48"/>
                    <a:gd name="T19" fmla="*/ 0 h 2767"/>
                    <a:gd name="T20" fmla="*/ 0 w 48"/>
                    <a:gd name="T21" fmla="*/ 0 h 2767"/>
                    <a:gd name="T22" fmla="*/ 0 w 48"/>
                    <a:gd name="T23" fmla="*/ 0 h 2767"/>
                    <a:gd name="T24" fmla="*/ 0 w 48"/>
                    <a:gd name="T25" fmla="*/ 0 h 2767"/>
                    <a:gd name="T26" fmla="*/ 0 w 48"/>
                    <a:gd name="T27" fmla="*/ 0 h 2767"/>
                    <a:gd name="T28" fmla="*/ 0 w 48"/>
                    <a:gd name="T29" fmla="*/ 0 h 2767"/>
                    <a:gd name="T30" fmla="*/ 0 w 48"/>
                    <a:gd name="T31" fmla="*/ 0 h 2767"/>
                    <a:gd name="T32" fmla="*/ 0 w 48"/>
                    <a:gd name="T33" fmla="*/ 0 h 2767"/>
                    <a:gd name="T34" fmla="*/ 0 w 48"/>
                    <a:gd name="T35" fmla="*/ 0 h 2767"/>
                    <a:gd name="T36" fmla="*/ 0 w 48"/>
                    <a:gd name="T37" fmla="*/ 0 h 2767"/>
                    <a:gd name="T38" fmla="*/ 0 w 48"/>
                    <a:gd name="T39" fmla="*/ 0 h 2767"/>
                    <a:gd name="T40" fmla="*/ 0 w 48"/>
                    <a:gd name="T41" fmla="*/ 0 h 2767"/>
                    <a:gd name="T42" fmla="*/ 0 w 48"/>
                    <a:gd name="T43" fmla="*/ 0 h 2767"/>
                    <a:gd name="T44" fmla="*/ 0 w 48"/>
                    <a:gd name="T45" fmla="*/ 0 h 2767"/>
                    <a:gd name="T46" fmla="*/ 0 w 48"/>
                    <a:gd name="T47" fmla="*/ 0 h 2767"/>
                    <a:gd name="T48" fmla="*/ 0 w 48"/>
                    <a:gd name="T49" fmla="*/ 0 h 2767"/>
                    <a:gd name="T50" fmla="*/ 0 w 48"/>
                    <a:gd name="T51" fmla="*/ 0 h 2767"/>
                    <a:gd name="T52" fmla="*/ 0 w 48"/>
                    <a:gd name="T53" fmla="*/ 0 h 2767"/>
                    <a:gd name="T54" fmla="*/ 0 w 48"/>
                    <a:gd name="T55" fmla="*/ 0 h 2767"/>
                    <a:gd name="T56" fmla="*/ 0 w 48"/>
                    <a:gd name="T57" fmla="*/ 0 h 2767"/>
                    <a:gd name="T58" fmla="*/ 0 w 48"/>
                    <a:gd name="T59" fmla="*/ 0 h 2767"/>
                    <a:gd name="T60" fmla="*/ 0 w 48"/>
                    <a:gd name="T61" fmla="*/ 0 h 2767"/>
                    <a:gd name="T62" fmla="*/ 0 w 48"/>
                    <a:gd name="T63" fmla="*/ 0 h 2767"/>
                    <a:gd name="T64" fmla="*/ 0 w 48"/>
                    <a:gd name="T65" fmla="*/ 0 h 2767"/>
                    <a:gd name="T66" fmla="*/ 0 w 48"/>
                    <a:gd name="T67" fmla="*/ 0 h 2767"/>
                    <a:gd name="T68" fmla="*/ 0 w 48"/>
                    <a:gd name="T69" fmla="*/ 0 h 2767"/>
                    <a:gd name="T70" fmla="*/ 0 w 48"/>
                    <a:gd name="T71" fmla="*/ 0 h 2767"/>
                    <a:gd name="T72" fmla="*/ 0 w 48"/>
                    <a:gd name="T73" fmla="*/ 0 h 2767"/>
                    <a:gd name="T74" fmla="*/ 0 w 48"/>
                    <a:gd name="T75" fmla="*/ 0 h 2767"/>
                    <a:gd name="T76" fmla="*/ 0 w 48"/>
                    <a:gd name="T77" fmla="*/ 0 h 2767"/>
                    <a:gd name="T78" fmla="*/ 0 w 48"/>
                    <a:gd name="T79" fmla="*/ 0 h 2767"/>
                    <a:gd name="T80" fmla="*/ 0 w 48"/>
                    <a:gd name="T81" fmla="*/ 0 h 2767"/>
                    <a:gd name="T82" fmla="*/ 0 w 48"/>
                    <a:gd name="T83" fmla="*/ 0 h 2767"/>
                    <a:gd name="T84" fmla="*/ 0 w 48"/>
                    <a:gd name="T85" fmla="*/ 0 h 2767"/>
                    <a:gd name="T86" fmla="*/ 0 w 48"/>
                    <a:gd name="T87" fmla="*/ 0 h 2767"/>
                    <a:gd name="T88" fmla="*/ 0 w 48"/>
                    <a:gd name="T89" fmla="*/ 0 h 2767"/>
                    <a:gd name="T90" fmla="*/ 0 w 48"/>
                    <a:gd name="T91" fmla="*/ 0 h 2767"/>
                    <a:gd name="T92" fmla="*/ 0 w 48"/>
                    <a:gd name="T93" fmla="*/ 0 h 2767"/>
                    <a:gd name="T94" fmla="*/ 0 w 48"/>
                    <a:gd name="T95" fmla="*/ 0 h 2767"/>
                    <a:gd name="T96" fmla="*/ 0 w 48"/>
                    <a:gd name="T97" fmla="*/ 0 h 2767"/>
                    <a:gd name="T98" fmla="*/ 0 w 48"/>
                    <a:gd name="T99" fmla="*/ 0 h 2767"/>
                    <a:gd name="T100" fmla="*/ 0 w 48"/>
                    <a:gd name="T101" fmla="*/ 0 h 2767"/>
                    <a:gd name="T102" fmla="*/ 0 w 48"/>
                    <a:gd name="T103" fmla="*/ 0 h 2767"/>
                    <a:gd name="T104" fmla="*/ 0 w 48"/>
                    <a:gd name="T105" fmla="*/ 0 h 2767"/>
                    <a:gd name="T106" fmla="*/ 0 w 48"/>
                    <a:gd name="T107" fmla="*/ 0 h 27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8" h="2767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87"/>
                      </a:lnTo>
                      <a:lnTo>
                        <a:pt x="48" y="130"/>
                      </a:lnTo>
                      <a:lnTo>
                        <a:pt x="48" y="189"/>
                      </a:lnTo>
                      <a:lnTo>
                        <a:pt x="48" y="261"/>
                      </a:lnTo>
                      <a:lnTo>
                        <a:pt x="48" y="347"/>
                      </a:lnTo>
                      <a:lnTo>
                        <a:pt x="48" y="434"/>
                      </a:lnTo>
                      <a:lnTo>
                        <a:pt x="48" y="536"/>
                      </a:lnTo>
                      <a:lnTo>
                        <a:pt x="48" y="651"/>
                      </a:lnTo>
                      <a:lnTo>
                        <a:pt x="48" y="883"/>
                      </a:lnTo>
                      <a:lnTo>
                        <a:pt x="48" y="1130"/>
                      </a:lnTo>
                      <a:lnTo>
                        <a:pt x="48" y="1376"/>
                      </a:lnTo>
                      <a:lnTo>
                        <a:pt x="48" y="1623"/>
                      </a:lnTo>
                      <a:lnTo>
                        <a:pt x="48" y="1868"/>
                      </a:lnTo>
                      <a:lnTo>
                        <a:pt x="48" y="2101"/>
                      </a:lnTo>
                      <a:lnTo>
                        <a:pt x="31" y="2202"/>
                      </a:lnTo>
                      <a:lnTo>
                        <a:pt x="31" y="2303"/>
                      </a:lnTo>
                      <a:lnTo>
                        <a:pt x="31" y="2404"/>
                      </a:lnTo>
                      <a:lnTo>
                        <a:pt x="31" y="2491"/>
                      </a:lnTo>
                      <a:lnTo>
                        <a:pt x="31" y="2550"/>
                      </a:lnTo>
                      <a:lnTo>
                        <a:pt x="31" y="2621"/>
                      </a:lnTo>
                      <a:lnTo>
                        <a:pt x="31" y="2665"/>
                      </a:lnTo>
                      <a:lnTo>
                        <a:pt x="31" y="2708"/>
                      </a:lnTo>
                      <a:lnTo>
                        <a:pt x="31" y="2723"/>
                      </a:lnTo>
                      <a:lnTo>
                        <a:pt x="31" y="2738"/>
                      </a:lnTo>
                      <a:lnTo>
                        <a:pt x="0" y="2767"/>
                      </a:lnTo>
                      <a:lnTo>
                        <a:pt x="0" y="2752"/>
                      </a:lnTo>
                      <a:lnTo>
                        <a:pt x="0" y="2723"/>
                      </a:lnTo>
                      <a:lnTo>
                        <a:pt x="0" y="2695"/>
                      </a:lnTo>
                      <a:lnTo>
                        <a:pt x="0" y="2636"/>
                      </a:lnTo>
                      <a:lnTo>
                        <a:pt x="0" y="2578"/>
                      </a:lnTo>
                      <a:lnTo>
                        <a:pt x="0" y="2506"/>
                      </a:lnTo>
                      <a:lnTo>
                        <a:pt x="0" y="2419"/>
                      </a:lnTo>
                      <a:lnTo>
                        <a:pt x="0" y="2333"/>
                      </a:lnTo>
                      <a:lnTo>
                        <a:pt x="0" y="2231"/>
                      </a:lnTo>
                      <a:lnTo>
                        <a:pt x="0" y="2116"/>
                      </a:lnTo>
                      <a:lnTo>
                        <a:pt x="0" y="1883"/>
                      </a:lnTo>
                      <a:lnTo>
                        <a:pt x="0" y="1636"/>
                      </a:lnTo>
                      <a:lnTo>
                        <a:pt x="0" y="1376"/>
                      </a:lnTo>
                      <a:lnTo>
                        <a:pt x="0" y="1115"/>
                      </a:lnTo>
                      <a:lnTo>
                        <a:pt x="0" y="868"/>
                      </a:lnTo>
                      <a:lnTo>
                        <a:pt x="0" y="638"/>
                      </a:lnTo>
                      <a:lnTo>
                        <a:pt x="0" y="536"/>
                      </a:lnTo>
                      <a:lnTo>
                        <a:pt x="0" y="419"/>
                      </a:lnTo>
                      <a:lnTo>
                        <a:pt x="0" y="332"/>
                      </a:lnTo>
                      <a:lnTo>
                        <a:pt x="0" y="246"/>
                      </a:lnTo>
                      <a:lnTo>
                        <a:pt x="0" y="174"/>
                      </a:lnTo>
                      <a:lnTo>
                        <a:pt x="0" y="115"/>
                      </a:lnTo>
                      <a:lnTo>
                        <a:pt x="0" y="57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4" name="Freeform 150">
                  <a:extLst>
                    <a:ext uri="{FF2B5EF4-FFF2-40B4-BE49-F238E27FC236}">
                      <a16:creationId xmlns:a16="http://schemas.microsoft.com/office/drawing/2014/main" id="{F0895C88-1605-8BA9-D052-3B7945BEC8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0 w 288"/>
                    <a:gd name="T1" fmla="*/ 0 h 158"/>
                    <a:gd name="T2" fmla="*/ 0 w 288"/>
                    <a:gd name="T3" fmla="*/ 0 h 158"/>
                    <a:gd name="T4" fmla="*/ 0 w 288"/>
                    <a:gd name="T5" fmla="*/ 0 h 158"/>
                    <a:gd name="T6" fmla="*/ 0 w 288"/>
                    <a:gd name="T7" fmla="*/ 0 h 158"/>
                    <a:gd name="T8" fmla="*/ 0 w 288"/>
                    <a:gd name="T9" fmla="*/ 0 h 158"/>
                    <a:gd name="T10" fmla="*/ 0 w 288"/>
                    <a:gd name="T11" fmla="*/ 0 h 158"/>
                    <a:gd name="T12" fmla="*/ 0 w 288"/>
                    <a:gd name="T13" fmla="*/ 0 h 158"/>
                    <a:gd name="T14" fmla="*/ 0 w 288"/>
                    <a:gd name="T15" fmla="*/ 0 h 158"/>
                    <a:gd name="T16" fmla="*/ 0 w 288"/>
                    <a:gd name="T17" fmla="*/ 0 h 158"/>
                    <a:gd name="T18" fmla="*/ 0 w 288"/>
                    <a:gd name="T19" fmla="*/ 0 h 158"/>
                    <a:gd name="T20" fmla="*/ 0 w 288"/>
                    <a:gd name="T21" fmla="*/ 0 h 158"/>
                    <a:gd name="T22" fmla="*/ 0 w 288"/>
                    <a:gd name="T23" fmla="*/ 0 h 158"/>
                    <a:gd name="T24" fmla="*/ 0 w 288"/>
                    <a:gd name="T25" fmla="*/ 0 h 158"/>
                    <a:gd name="T26" fmla="*/ 0 w 288"/>
                    <a:gd name="T27" fmla="*/ 0 h 158"/>
                    <a:gd name="T28" fmla="*/ 0 w 288"/>
                    <a:gd name="T29" fmla="*/ 0 h 158"/>
                    <a:gd name="T30" fmla="*/ 0 w 288"/>
                    <a:gd name="T31" fmla="*/ 0 h 158"/>
                    <a:gd name="T32" fmla="*/ 0 w 288"/>
                    <a:gd name="T33" fmla="*/ 0 h 158"/>
                    <a:gd name="T34" fmla="*/ 0 w 288"/>
                    <a:gd name="T35" fmla="*/ 0 h 158"/>
                    <a:gd name="T36" fmla="*/ 0 w 288"/>
                    <a:gd name="T37" fmla="*/ 0 h 158"/>
                    <a:gd name="T38" fmla="*/ 0 w 288"/>
                    <a:gd name="T39" fmla="*/ 0 h 158"/>
                    <a:gd name="T40" fmla="*/ 0 w 288"/>
                    <a:gd name="T41" fmla="*/ 0 h 158"/>
                    <a:gd name="T42" fmla="*/ 0 w 288"/>
                    <a:gd name="T43" fmla="*/ 0 h 158"/>
                    <a:gd name="T44" fmla="*/ 0 w 288"/>
                    <a:gd name="T45" fmla="*/ 0 h 158"/>
                    <a:gd name="T46" fmla="*/ 0 w 288"/>
                    <a:gd name="T47" fmla="*/ 0 h 158"/>
                    <a:gd name="T48" fmla="*/ 0 w 288"/>
                    <a:gd name="T49" fmla="*/ 0 h 158"/>
                    <a:gd name="T50" fmla="*/ 0 w 288"/>
                    <a:gd name="T51" fmla="*/ 0 h 158"/>
                    <a:gd name="T52" fmla="*/ 0 w 288"/>
                    <a:gd name="T53" fmla="*/ 0 h 158"/>
                    <a:gd name="T54" fmla="*/ 0 w 288"/>
                    <a:gd name="T55" fmla="*/ 0 h 158"/>
                    <a:gd name="T56" fmla="*/ 0 w 288"/>
                    <a:gd name="T57" fmla="*/ 0 h 158"/>
                    <a:gd name="T58" fmla="*/ 0 w 288"/>
                    <a:gd name="T59" fmla="*/ 0 h 158"/>
                    <a:gd name="T60" fmla="*/ 0 w 288"/>
                    <a:gd name="T61" fmla="*/ 0 h 158"/>
                    <a:gd name="T62" fmla="*/ 0 w 288"/>
                    <a:gd name="T63" fmla="*/ 0 h 158"/>
                    <a:gd name="T64" fmla="*/ 0 w 288"/>
                    <a:gd name="T65" fmla="*/ 0 h 158"/>
                    <a:gd name="T66" fmla="*/ 0 w 288"/>
                    <a:gd name="T67" fmla="*/ 0 h 158"/>
                    <a:gd name="T68" fmla="*/ 0 w 288"/>
                    <a:gd name="T69" fmla="*/ 0 h 158"/>
                    <a:gd name="T70" fmla="*/ 0 w 288"/>
                    <a:gd name="T71" fmla="*/ 0 h 158"/>
                    <a:gd name="T72" fmla="*/ 0 w 288"/>
                    <a:gd name="T73" fmla="*/ 0 h 158"/>
                    <a:gd name="T74" fmla="*/ 0 w 288"/>
                    <a:gd name="T75" fmla="*/ 0 h 158"/>
                    <a:gd name="T76" fmla="*/ 0 w 288"/>
                    <a:gd name="T77" fmla="*/ 0 h 158"/>
                    <a:gd name="T78" fmla="*/ 0 w 288"/>
                    <a:gd name="T79" fmla="*/ 0 h 158"/>
                    <a:gd name="T80" fmla="*/ 0 w 288"/>
                    <a:gd name="T81" fmla="*/ 0 h 158"/>
                    <a:gd name="T82" fmla="*/ 0 w 288"/>
                    <a:gd name="T83" fmla="*/ 0 h 158"/>
                    <a:gd name="T84" fmla="*/ 0 w 288"/>
                    <a:gd name="T85" fmla="*/ 0 h 15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5" name="Freeform 151">
                  <a:extLst>
                    <a:ext uri="{FF2B5EF4-FFF2-40B4-BE49-F238E27FC236}">
                      <a16:creationId xmlns:a16="http://schemas.microsoft.com/office/drawing/2014/main" id="{1A03C0C6-DA81-C185-9C76-FBC0EE95D6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0 w 288"/>
                    <a:gd name="T1" fmla="*/ 0 h 158"/>
                    <a:gd name="T2" fmla="*/ 0 w 288"/>
                    <a:gd name="T3" fmla="*/ 0 h 158"/>
                    <a:gd name="T4" fmla="*/ 0 w 288"/>
                    <a:gd name="T5" fmla="*/ 0 h 158"/>
                    <a:gd name="T6" fmla="*/ 0 w 288"/>
                    <a:gd name="T7" fmla="*/ 0 h 158"/>
                    <a:gd name="T8" fmla="*/ 0 w 288"/>
                    <a:gd name="T9" fmla="*/ 0 h 158"/>
                    <a:gd name="T10" fmla="*/ 0 w 288"/>
                    <a:gd name="T11" fmla="*/ 0 h 158"/>
                    <a:gd name="T12" fmla="*/ 0 w 288"/>
                    <a:gd name="T13" fmla="*/ 0 h 158"/>
                    <a:gd name="T14" fmla="*/ 0 w 288"/>
                    <a:gd name="T15" fmla="*/ 0 h 158"/>
                    <a:gd name="T16" fmla="*/ 0 w 288"/>
                    <a:gd name="T17" fmla="*/ 0 h 158"/>
                    <a:gd name="T18" fmla="*/ 0 w 288"/>
                    <a:gd name="T19" fmla="*/ 0 h 158"/>
                    <a:gd name="T20" fmla="*/ 0 w 288"/>
                    <a:gd name="T21" fmla="*/ 0 h 158"/>
                    <a:gd name="T22" fmla="*/ 0 w 288"/>
                    <a:gd name="T23" fmla="*/ 0 h 158"/>
                    <a:gd name="T24" fmla="*/ 0 w 288"/>
                    <a:gd name="T25" fmla="*/ 0 h 158"/>
                    <a:gd name="T26" fmla="*/ 0 w 288"/>
                    <a:gd name="T27" fmla="*/ 0 h 158"/>
                    <a:gd name="T28" fmla="*/ 0 w 288"/>
                    <a:gd name="T29" fmla="*/ 0 h 158"/>
                    <a:gd name="T30" fmla="*/ 0 w 288"/>
                    <a:gd name="T31" fmla="*/ 0 h 158"/>
                    <a:gd name="T32" fmla="*/ 0 w 288"/>
                    <a:gd name="T33" fmla="*/ 0 h 158"/>
                    <a:gd name="T34" fmla="*/ 0 w 288"/>
                    <a:gd name="T35" fmla="*/ 0 h 158"/>
                    <a:gd name="T36" fmla="*/ 0 w 288"/>
                    <a:gd name="T37" fmla="*/ 0 h 158"/>
                    <a:gd name="T38" fmla="*/ 0 w 288"/>
                    <a:gd name="T39" fmla="*/ 0 h 158"/>
                    <a:gd name="T40" fmla="*/ 0 w 288"/>
                    <a:gd name="T41" fmla="*/ 0 h 158"/>
                    <a:gd name="T42" fmla="*/ 0 w 288"/>
                    <a:gd name="T43" fmla="*/ 0 h 158"/>
                    <a:gd name="T44" fmla="*/ 0 w 288"/>
                    <a:gd name="T45" fmla="*/ 0 h 158"/>
                    <a:gd name="T46" fmla="*/ 0 w 288"/>
                    <a:gd name="T47" fmla="*/ 0 h 158"/>
                    <a:gd name="T48" fmla="*/ 0 w 288"/>
                    <a:gd name="T49" fmla="*/ 0 h 158"/>
                    <a:gd name="T50" fmla="*/ 0 w 288"/>
                    <a:gd name="T51" fmla="*/ 0 h 158"/>
                    <a:gd name="T52" fmla="*/ 0 w 288"/>
                    <a:gd name="T53" fmla="*/ 0 h 158"/>
                    <a:gd name="T54" fmla="*/ 0 w 288"/>
                    <a:gd name="T55" fmla="*/ 0 h 158"/>
                    <a:gd name="T56" fmla="*/ 0 w 288"/>
                    <a:gd name="T57" fmla="*/ 0 h 158"/>
                    <a:gd name="T58" fmla="*/ 0 w 288"/>
                    <a:gd name="T59" fmla="*/ 0 h 158"/>
                    <a:gd name="T60" fmla="*/ 0 w 288"/>
                    <a:gd name="T61" fmla="*/ 0 h 158"/>
                    <a:gd name="T62" fmla="*/ 0 w 288"/>
                    <a:gd name="T63" fmla="*/ 0 h 158"/>
                    <a:gd name="T64" fmla="*/ 0 w 288"/>
                    <a:gd name="T65" fmla="*/ 0 h 158"/>
                    <a:gd name="T66" fmla="*/ 0 w 288"/>
                    <a:gd name="T67" fmla="*/ 0 h 158"/>
                    <a:gd name="T68" fmla="*/ 0 w 288"/>
                    <a:gd name="T69" fmla="*/ 0 h 158"/>
                    <a:gd name="T70" fmla="*/ 0 w 288"/>
                    <a:gd name="T71" fmla="*/ 0 h 158"/>
                    <a:gd name="T72" fmla="*/ 0 w 288"/>
                    <a:gd name="T73" fmla="*/ 0 h 158"/>
                    <a:gd name="T74" fmla="*/ 0 w 288"/>
                    <a:gd name="T75" fmla="*/ 0 h 158"/>
                    <a:gd name="T76" fmla="*/ 0 w 288"/>
                    <a:gd name="T77" fmla="*/ 0 h 158"/>
                    <a:gd name="T78" fmla="*/ 0 w 288"/>
                    <a:gd name="T79" fmla="*/ 0 h 158"/>
                    <a:gd name="T80" fmla="*/ 0 w 288"/>
                    <a:gd name="T81" fmla="*/ 0 h 158"/>
                    <a:gd name="T82" fmla="*/ 0 w 288"/>
                    <a:gd name="T83" fmla="*/ 0 h 158"/>
                    <a:gd name="T84" fmla="*/ 0 w 288"/>
                    <a:gd name="T85" fmla="*/ 0 h 158"/>
                    <a:gd name="T86" fmla="*/ 0 w 288"/>
                    <a:gd name="T87" fmla="*/ 0 h 158"/>
                    <a:gd name="T88" fmla="*/ 0 w 288"/>
                    <a:gd name="T89" fmla="*/ 0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6" name="Freeform 152">
                  <a:extLst>
                    <a:ext uri="{FF2B5EF4-FFF2-40B4-BE49-F238E27FC236}">
                      <a16:creationId xmlns:a16="http://schemas.microsoft.com/office/drawing/2014/main" id="{9CE189EA-87DB-BD12-4DB9-726AD97E9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0 w 112"/>
                    <a:gd name="T1" fmla="*/ 0 h 100"/>
                    <a:gd name="T2" fmla="*/ 0 w 112"/>
                    <a:gd name="T3" fmla="*/ 0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0 w 112"/>
                    <a:gd name="T11" fmla="*/ 0 h 100"/>
                    <a:gd name="T12" fmla="*/ 0 w 112"/>
                    <a:gd name="T13" fmla="*/ 0 h 100"/>
                    <a:gd name="T14" fmla="*/ 0 w 112"/>
                    <a:gd name="T15" fmla="*/ 0 h 100"/>
                    <a:gd name="T16" fmla="*/ 0 w 112"/>
                    <a:gd name="T17" fmla="*/ 0 h 100"/>
                    <a:gd name="T18" fmla="*/ 0 w 112"/>
                    <a:gd name="T19" fmla="*/ 0 h 100"/>
                    <a:gd name="T20" fmla="*/ 0 w 112"/>
                    <a:gd name="T21" fmla="*/ 0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7" name="Freeform 153">
                  <a:extLst>
                    <a:ext uri="{FF2B5EF4-FFF2-40B4-BE49-F238E27FC236}">
                      <a16:creationId xmlns:a16="http://schemas.microsoft.com/office/drawing/2014/main" id="{B8C4CA35-319E-1236-BB95-2424AC155A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0 w 112"/>
                    <a:gd name="T1" fmla="*/ 0 h 100"/>
                    <a:gd name="T2" fmla="*/ 0 w 112"/>
                    <a:gd name="T3" fmla="*/ 0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0 w 112"/>
                    <a:gd name="T11" fmla="*/ 0 h 100"/>
                    <a:gd name="T12" fmla="*/ 0 w 112"/>
                    <a:gd name="T13" fmla="*/ 0 h 100"/>
                    <a:gd name="T14" fmla="*/ 0 w 112"/>
                    <a:gd name="T15" fmla="*/ 0 h 100"/>
                    <a:gd name="T16" fmla="*/ 0 w 112"/>
                    <a:gd name="T17" fmla="*/ 0 h 100"/>
                    <a:gd name="T18" fmla="*/ 0 w 112"/>
                    <a:gd name="T19" fmla="*/ 0 h 100"/>
                    <a:gd name="T20" fmla="*/ 0 w 112"/>
                    <a:gd name="T21" fmla="*/ 0 h 100"/>
                    <a:gd name="T22" fmla="*/ 0 w 112"/>
                    <a:gd name="T23" fmla="*/ 0 h 100"/>
                    <a:gd name="T24" fmla="*/ 0 w 112"/>
                    <a:gd name="T25" fmla="*/ 0 h 1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8" name="Freeform 154">
                  <a:extLst>
                    <a:ext uri="{FF2B5EF4-FFF2-40B4-BE49-F238E27FC236}">
                      <a16:creationId xmlns:a16="http://schemas.microsoft.com/office/drawing/2014/main" id="{37127434-8779-BCAC-E41E-897E10671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3" y="4084"/>
                  <a:ext cx="71" cy="37"/>
                </a:xfrm>
                <a:custGeom>
                  <a:avLst/>
                  <a:gdLst>
                    <a:gd name="T0" fmla="*/ 0 w 240"/>
                    <a:gd name="T1" fmla="*/ 0 h 230"/>
                    <a:gd name="T2" fmla="*/ 0 w 240"/>
                    <a:gd name="T3" fmla="*/ 0 h 230"/>
                    <a:gd name="T4" fmla="*/ 0 w 240"/>
                    <a:gd name="T5" fmla="*/ 0 h 230"/>
                    <a:gd name="T6" fmla="*/ 0 w 240"/>
                    <a:gd name="T7" fmla="*/ 0 h 230"/>
                    <a:gd name="T8" fmla="*/ 0 w 240"/>
                    <a:gd name="T9" fmla="*/ 0 h 230"/>
                    <a:gd name="T10" fmla="*/ 0 w 240"/>
                    <a:gd name="T11" fmla="*/ 0 h 230"/>
                    <a:gd name="T12" fmla="*/ 0 w 240"/>
                    <a:gd name="T13" fmla="*/ 0 h 230"/>
                    <a:gd name="T14" fmla="*/ 0 w 240"/>
                    <a:gd name="T15" fmla="*/ 0 h 230"/>
                    <a:gd name="T16" fmla="*/ 0 w 240"/>
                    <a:gd name="T17" fmla="*/ 0 h 230"/>
                    <a:gd name="T18" fmla="*/ 0 w 240"/>
                    <a:gd name="T19" fmla="*/ 0 h 230"/>
                    <a:gd name="T20" fmla="*/ 0 w 240"/>
                    <a:gd name="T21" fmla="*/ 0 h 230"/>
                    <a:gd name="T22" fmla="*/ 0 w 240"/>
                    <a:gd name="T23" fmla="*/ 0 h 230"/>
                    <a:gd name="T24" fmla="*/ 0 w 240"/>
                    <a:gd name="T25" fmla="*/ 0 h 230"/>
                    <a:gd name="T26" fmla="*/ 0 w 240"/>
                    <a:gd name="T27" fmla="*/ 0 h 2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0" h="230">
                      <a:moveTo>
                        <a:pt x="0" y="202"/>
                      </a:moveTo>
                      <a:lnTo>
                        <a:pt x="0" y="187"/>
                      </a:lnTo>
                      <a:lnTo>
                        <a:pt x="17" y="173"/>
                      </a:lnTo>
                      <a:lnTo>
                        <a:pt x="48" y="130"/>
                      </a:lnTo>
                      <a:lnTo>
                        <a:pt x="129" y="57"/>
                      </a:lnTo>
                      <a:lnTo>
                        <a:pt x="209" y="0"/>
                      </a:lnTo>
                      <a:lnTo>
                        <a:pt x="225" y="13"/>
                      </a:lnTo>
                      <a:lnTo>
                        <a:pt x="240" y="28"/>
                      </a:lnTo>
                      <a:lnTo>
                        <a:pt x="209" y="72"/>
                      </a:lnTo>
                      <a:lnTo>
                        <a:pt x="161" y="130"/>
                      </a:lnTo>
                      <a:lnTo>
                        <a:pt x="48" y="217"/>
                      </a:lnTo>
                      <a:lnTo>
                        <a:pt x="33" y="230"/>
                      </a:lnTo>
                      <a:lnTo>
                        <a:pt x="17" y="230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9" name="Freeform 155">
                  <a:extLst>
                    <a:ext uri="{FF2B5EF4-FFF2-40B4-BE49-F238E27FC236}">
                      <a16:creationId xmlns:a16="http://schemas.microsoft.com/office/drawing/2014/main" id="{58666130-269C-15CE-52EA-B415F6A967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28"/>
                </a:xfrm>
                <a:custGeom>
                  <a:avLst/>
                  <a:gdLst>
                    <a:gd name="T0" fmla="*/ 0 w 113"/>
                    <a:gd name="T1" fmla="*/ 0 h 188"/>
                    <a:gd name="T2" fmla="*/ 0 w 113"/>
                    <a:gd name="T3" fmla="*/ 0 h 188"/>
                    <a:gd name="T4" fmla="*/ 0 w 113"/>
                    <a:gd name="T5" fmla="*/ 0 h 188"/>
                    <a:gd name="T6" fmla="*/ 0 w 113"/>
                    <a:gd name="T7" fmla="*/ 0 h 188"/>
                    <a:gd name="T8" fmla="*/ 0 w 113"/>
                    <a:gd name="T9" fmla="*/ 0 h 188"/>
                    <a:gd name="T10" fmla="*/ 0 w 113"/>
                    <a:gd name="T11" fmla="*/ 0 h 188"/>
                    <a:gd name="T12" fmla="*/ 0 w 113"/>
                    <a:gd name="T13" fmla="*/ 0 h 188"/>
                    <a:gd name="T14" fmla="*/ 0 w 113"/>
                    <a:gd name="T15" fmla="*/ 0 h 188"/>
                    <a:gd name="T16" fmla="*/ 0 w 113"/>
                    <a:gd name="T17" fmla="*/ 0 h 188"/>
                    <a:gd name="T18" fmla="*/ 0 w 113"/>
                    <a:gd name="T19" fmla="*/ 0 h 188"/>
                    <a:gd name="T20" fmla="*/ 0 w 113"/>
                    <a:gd name="T21" fmla="*/ 0 h 188"/>
                    <a:gd name="T22" fmla="*/ 0 w 113"/>
                    <a:gd name="T23" fmla="*/ 0 h 188"/>
                    <a:gd name="T24" fmla="*/ 0 w 113"/>
                    <a:gd name="T25" fmla="*/ 0 h 188"/>
                    <a:gd name="T26" fmla="*/ 0 w 113"/>
                    <a:gd name="T27" fmla="*/ 0 h 188"/>
                    <a:gd name="T28" fmla="*/ 0 w 113"/>
                    <a:gd name="T29" fmla="*/ 0 h 188"/>
                    <a:gd name="T30" fmla="*/ 0 w 113"/>
                    <a:gd name="T31" fmla="*/ 0 h 188"/>
                    <a:gd name="T32" fmla="*/ 0 w 113"/>
                    <a:gd name="T33" fmla="*/ 0 h 188"/>
                    <a:gd name="T34" fmla="*/ 0 w 113"/>
                    <a:gd name="T35" fmla="*/ 0 h 188"/>
                    <a:gd name="T36" fmla="*/ 0 w 113"/>
                    <a:gd name="T37" fmla="*/ 0 h 188"/>
                    <a:gd name="T38" fmla="*/ 0 w 113"/>
                    <a:gd name="T39" fmla="*/ 0 h 188"/>
                    <a:gd name="T40" fmla="*/ 0 w 113"/>
                    <a:gd name="T41" fmla="*/ 0 h 188"/>
                    <a:gd name="T42" fmla="*/ 0 w 113"/>
                    <a:gd name="T43" fmla="*/ 0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0" name="Freeform 156">
                  <a:extLst>
                    <a:ext uri="{FF2B5EF4-FFF2-40B4-BE49-F238E27FC236}">
                      <a16:creationId xmlns:a16="http://schemas.microsoft.com/office/drawing/2014/main" id="{6570F739-D642-EF4F-4C5A-6A90D7DEA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28"/>
                </a:xfrm>
                <a:custGeom>
                  <a:avLst/>
                  <a:gdLst>
                    <a:gd name="T0" fmla="*/ 0 w 113"/>
                    <a:gd name="T1" fmla="*/ 0 h 188"/>
                    <a:gd name="T2" fmla="*/ 0 w 113"/>
                    <a:gd name="T3" fmla="*/ 0 h 188"/>
                    <a:gd name="T4" fmla="*/ 0 w 113"/>
                    <a:gd name="T5" fmla="*/ 0 h 188"/>
                    <a:gd name="T6" fmla="*/ 0 w 113"/>
                    <a:gd name="T7" fmla="*/ 0 h 188"/>
                    <a:gd name="T8" fmla="*/ 0 w 113"/>
                    <a:gd name="T9" fmla="*/ 0 h 188"/>
                    <a:gd name="T10" fmla="*/ 0 w 113"/>
                    <a:gd name="T11" fmla="*/ 0 h 188"/>
                    <a:gd name="T12" fmla="*/ 0 w 113"/>
                    <a:gd name="T13" fmla="*/ 0 h 188"/>
                    <a:gd name="T14" fmla="*/ 0 w 113"/>
                    <a:gd name="T15" fmla="*/ 0 h 188"/>
                    <a:gd name="T16" fmla="*/ 0 w 113"/>
                    <a:gd name="T17" fmla="*/ 0 h 188"/>
                    <a:gd name="T18" fmla="*/ 0 w 113"/>
                    <a:gd name="T19" fmla="*/ 0 h 188"/>
                    <a:gd name="T20" fmla="*/ 0 w 113"/>
                    <a:gd name="T21" fmla="*/ 0 h 188"/>
                    <a:gd name="T22" fmla="*/ 0 w 113"/>
                    <a:gd name="T23" fmla="*/ 0 h 188"/>
                    <a:gd name="T24" fmla="*/ 0 w 113"/>
                    <a:gd name="T25" fmla="*/ 0 h 188"/>
                    <a:gd name="T26" fmla="*/ 0 w 113"/>
                    <a:gd name="T27" fmla="*/ 0 h 188"/>
                    <a:gd name="T28" fmla="*/ 0 w 113"/>
                    <a:gd name="T29" fmla="*/ 0 h 188"/>
                    <a:gd name="T30" fmla="*/ 0 w 113"/>
                    <a:gd name="T31" fmla="*/ 0 h 188"/>
                    <a:gd name="T32" fmla="*/ 0 w 113"/>
                    <a:gd name="T33" fmla="*/ 0 h 188"/>
                    <a:gd name="T34" fmla="*/ 0 w 113"/>
                    <a:gd name="T35" fmla="*/ 0 h 188"/>
                    <a:gd name="T36" fmla="*/ 0 w 113"/>
                    <a:gd name="T37" fmla="*/ 0 h 188"/>
                    <a:gd name="T38" fmla="*/ 0 w 113"/>
                    <a:gd name="T39" fmla="*/ 0 h 188"/>
                    <a:gd name="T40" fmla="*/ 0 w 113"/>
                    <a:gd name="T41" fmla="*/ 0 h 188"/>
                    <a:gd name="T42" fmla="*/ 0 w 113"/>
                    <a:gd name="T43" fmla="*/ 0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1" name="Freeform 157">
                  <a:extLst>
                    <a:ext uri="{FF2B5EF4-FFF2-40B4-BE49-F238E27FC236}">
                      <a16:creationId xmlns:a16="http://schemas.microsoft.com/office/drawing/2014/main" id="{33496D9A-4503-5CFD-883B-B6993B4A3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8" y="4087"/>
                  <a:ext cx="34" cy="13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2" h="87">
                      <a:moveTo>
                        <a:pt x="0" y="87"/>
                      </a:move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64" y="59"/>
                      </a:lnTo>
                      <a:lnTo>
                        <a:pt x="31" y="74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2" name="Freeform 158">
                  <a:extLst>
                    <a:ext uri="{FF2B5EF4-FFF2-40B4-BE49-F238E27FC236}">
                      <a16:creationId xmlns:a16="http://schemas.microsoft.com/office/drawing/2014/main" id="{998A942D-0F84-F277-5977-CC66E732E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0 w 175"/>
                    <a:gd name="T5" fmla="*/ 0 h 100"/>
                    <a:gd name="T6" fmla="*/ 0 w 175"/>
                    <a:gd name="T7" fmla="*/ 0 h 100"/>
                    <a:gd name="T8" fmla="*/ 0 w 175"/>
                    <a:gd name="T9" fmla="*/ 0 h 100"/>
                    <a:gd name="T10" fmla="*/ 0 w 175"/>
                    <a:gd name="T11" fmla="*/ 0 h 100"/>
                    <a:gd name="T12" fmla="*/ 0 w 175"/>
                    <a:gd name="T13" fmla="*/ 0 h 100"/>
                    <a:gd name="T14" fmla="*/ 0 w 175"/>
                    <a:gd name="T15" fmla="*/ 0 h 100"/>
                    <a:gd name="T16" fmla="*/ 0 w 175"/>
                    <a:gd name="T17" fmla="*/ 0 h 100"/>
                    <a:gd name="T18" fmla="*/ 0 w 175"/>
                    <a:gd name="T19" fmla="*/ 0 h 100"/>
                    <a:gd name="T20" fmla="*/ 0 w 175"/>
                    <a:gd name="T21" fmla="*/ 0 h 100"/>
                    <a:gd name="T22" fmla="*/ 0 w 175"/>
                    <a:gd name="T23" fmla="*/ 0 h 100"/>
                    <a:gd name="T24" fmla="*/ 0 w 175"/>
                    <a:gd name="T25" fmla="*/ 0 h 100"/>
                    <a:gd name="T26" fmla="*/ 0 w 175"/>
                    <a:gd name="T27" fmla="*/ 0 h 100"/>
                    <a:gd name="T28" fmla="*/ 0 w 175"/>
                    <a:gd name="T29" fmla="*/ 0 h 100"/>
                    <a:gd name="T30" fmla="*/ 0 w 175"/>
                    <a:gd name="T31" fmla="*/ 0 h 100"/>
                    <a:gd name="T32" fmla="*/ 0 w 175"/>
                    <a:gd name="T33" fmla="*/ 0 h 100"/>
                    <a:gd name="T34" fmla="*/ 0 w 175"/>
                    <a:gd name="T35" fmla="*/ 0 h 100"/>
                    <a:gd name="T36" fmla="*/ 0 w 175"/>
                    <a:gd name="T37" fmla="*/ 0 h 100"/>
                    <a:gd name="T38" fmla="*/ 0 w 175"/>
                    <a:gd name="T39" fmla="*/ 0 h 100"/>
                    <a:gd name="T40" fmla="*/ 0 w 175"/>
                    <a:gd name="T41" fmla="*/ 0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3" name="Freeform 159">
                  <a:extLst>
                    <a:ext uri="{FF2B5EF4-FFF2-40B4-BE49-F238E27FC236}">
                      <a16:creationId xmlns:a16="http://schemas.microsoft.com/office/drawing/2014/main" id="{3FBB7E85-2A49-A8C6-1D35-C5C4A75E1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0 w 175"/>
                    <a:gd name="T5" fmla="*/ 0 h 100"/>
                    <a:gd name="T6" fmla="*/ 0 w 175"/>
                    <a:gd name="T7" fmla="*/ 0 h 100"/>
                    <a:gd name="T8" fmla="*/ 0 w 175"/>
                    <a:gd name="T9" fmla="*/ 0 h 100"/>
                    <a:gd name="T10" fmla="*/ 0 w 175"/>
                    <a:gd name="T11" fmla="*/ 0 h 100"/>
                    <a:gd name="T12" fmla="*/ 0 w 175"/>
                    <a:gd name="T13" fmla="*/ 0 h 100"/>
                    <a:gd name="T14" fmla="*/ 0 w 175"/>
                    <a:gd name="T15" fmla="*/ 0 h 100"/>
                    <a:gd name="T16" fmla="*/ 0 w 175"/>
                    <a:gd name="T17" fmla="*/ 0 h 100"/>
                    <a:gd name="T18" fmla="*/ 0 w 175"/>
                    <a:gd name="T19" fmla="*/ 0 h 100"/>
                    <a:gd name="T20" fmla="*/ 0 w 175"/>
                    <a:gd name="T21" fmla="*/ 0 h 100"/>
                    <a:gd name="T22" fmla="*/ 0 w 175"/>
                    <a:gd name="T23" fmla="*/ 0 h 100"/>
                    <a:gd name="T24" fmla="*/ 0 w 175"/>
                    <a:gd name="T25" fmla="*/ 0 h 100"/>
                    <a:gd name="T26" fmla="*/ 0 w 175"/>
                    <a:gd name="T27" fmla="*/ 0 h 100"/>
                    <a:gd name="T28" fmla="*/ 0 w 175"/>
                    <a:gd name="T29" fmla="*/ 0 h 100"/>
                    <a:gd name="T30" fmla="*/ 0 w 175"/>
                    <a:gd name="T31" fmla="*/ 0 h 100"/>
                    <a:gd name="T32" fmla="*/ 0 w 175"/>
                    <a:gd name="T33" fmla="*/ 0 h 100"/>
                    <a:gd name="T34" fmla="*/ 0 w 175"/>
                    <a:gd name="T35" fmla="*/ 0 h 100"/>
                    <a:gd name="T36" fmla="*/ 0 w 175"/>
                    <a:gd name="T37" fmla="*/ 0 h 100"/>
                    <a:gd name="T38" fmla="*/ 0 w 175"/>
                    <a:gd name="T39" fmla="*/ 0 h 100"/>
                    <a:gd name="T40" fmla="*/ 0 w 175"/>
                    <a:gd name="T41" fmla="*/ 0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4" name="Freeform 160">
                  <a:extLst>
                    <a:ext uri="{FF2B5EF4-FFF2-40B4-BE49-F238E27FC236}">
                      <a16:creationId xmlns:a16="http://schemas.microsoft.com/office/drawing/2014/main" id="{0016DC2D-AAFA-BB25-F546-3DC3DCA99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7" y="4087"/>
                  <a:ext cx="15" cy="13"/>
                </a:xfrm>
                <a:custGeom>
                  <a:avLst/>
                  <a:gdLst>
                    <a:gd name="T0" fmla="*/ 0 w 48"/>
                    <a:gd name="T1" fmla="*/ 0 h 87"/>
                    <a:gd name="T2" fmla="*/ 0 w 48"/>
                    <a:gd name="T3" fmla="*/ 0 h 87"/>
                    <a:gd name="T4" fmla="*/ 0 w 48"/>
                    <a:gd name="T5" fmla="*/ 0 h 87"/>
                    <a:gd name="T6" fmla="*/ 0 w 48"/>
                    <a:gd name="T7" fmla="*/ 0 h 87"/>
                    <a:gd name="T8" fmla="*/ 0 w 48"/>
                    <a:gd name="T9" fmla="*/ 0 h 87"/>
                    <a:gd name="T10" fmla="*/ 0 w 48"/>
                    <a:gd name="T11" fmla="*/ 0 h 87"/>
                    <a:gd name="T12" fmla="*/ 0 w 48"/>
                    <a:gd name="T13" fmla="*/ 0 h 87"/>
                    <a:gd name="T14" fmla="*/ 0 w 48"/>
                    <a:gd name="T15" fmla="*/ 0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7">
                      <a:moveTo>
                        <a:pt x="0" y="0"/>
                      </a:moveTo>
                      <a:lnTo>
                        <a:pt x="31" y="15"/>
                      </a:lnTo>
                      <a:lnTo>
                        <a:pt x="48" y="30"/>
                      </a:lnTo>
                      <a:lnTo>
                        <a:pt x="48" y="87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5" name="Freeform 161">
                  <a:extLst>
                    <a:ext uri="{FF2B5EF4-FFF2-40B4-BE49-F238E27FC236}">
                      <a16:creationId xmlns:a16="http://schemas.microsoft.com/office/drawing/2014/main" id="{77E23F7A-2EF3-E38A-B68E-97F224973E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" y="4069"/>
                  <a:ext cx="39" cy="28"/>
                </a:xfrm>
                <a:custGeom>
                  <a:avLst/>
                  <a:gdLst>
                    <a:gd name="T0" fmla="*/ 0 w 129"/>
                    <a:gd name="T1" fmla="*/ 0 h 161"/>
                    <a:gd name="T2" fmla="*/ 0 w 129"/>
                    <a:gd name="T3" fmla="*/ 0 h 161"/>
                    <a:gd name="T4" fmla="*/ 0 w 129"/>
                    <a:gd name="T5" fmla="*/ 0 h 161"/>
                    <a:gd name="T6" fmla="*/ 0 w 129"/>
                    <a:gd name="T7" fmla="*/ 0 h 161"/>
                    <a:gd name="T8" fmla="*/ 0 w 129"/>
                    <a:gd name="T9" fmla="*/ 0 h 161"/>
                    <a:gd name="T10" fmla="*/ 0 w 129"/>
                    <a:gd name="T11" fmla="*/ 0 h 161"/>
                    <a:gd name="T12" fmla="*/ 0 w 129"/>
                    <a:gd name="T13" fmla="*/ 0 h 161"/>
                    <a:gd name="T14" fmla="*/ 0 w 129"/>
                    <a:gd name="T15" fmla="*/ 0 h 161"/>
                    <a:gd name="T16" fmla="*/ 0 w 129"/>
                    <a:gd name="T17" fmla="*/ 0 h 161"/>
                    <a:gd name="T18" fmla="*/ 0 w 129"/>
                    <a:gd name="T19" fmla="*/ 0 h 161"/>
                    <a:gd name="T20" fmla="*/ 0 w 129"/>
                    <a:gd name="T21" fmla="*/ 0 h 161"/>
                    <a:gd name="T22" fmla="*/ 0 w 129"/>
                    <a:gd name="T23" fmla="*/ 0 h 161"/>
                    <a:gd name="T24" fmla="*/ 0 w 129"/>
                    <a:gd name="T25" fmla="*/ 0 h 161"/>
                    <a:gd name="T26" fmla="*/ 0 w 129"/>
                    <a:gd name="T27" fmla="*/ 0 h 161"/>
                    <a:gd name="T28" fmla="*/ 0 w 129"/>
                    <a:gd name="T29" fmla="*/ 0 h 161"/>
                    <a:gd name="T30" fmla="*/ 0 w 129"/>
                    <a:gd name="T31" fmla="*/ 0 h 161"/>
                    <a:gd name="T32" fmla="*/ 0 w 129"/>
                    <a:gd name="T33" fmla="*/ 0 h 161"/>
                    <a:gd name="T34" fmla="*/ 0 w 129"/>
                    <a:gd name="T35" fmla="*/ 0 h 161"/>
                    <a:gd name="T36" fmla="*/ 0 w 129"/>
                    <a:gd name="T37" fmla="*/ 0 h 161"/>
                    <a:gd name="T38" fmla="*/ 0 w 129"/>
                    <a:gd name="T39" fmla="*/ 0 h 161"/>
                    <a:gd name="T40" fmla="*/ 0 w 129"/>
                    <a:gd name="T41" fmla="*/ 0 h 161"/>
                    <a:gd name="T42" fmla="*/ 0 w 129"/>
                    <a:gd name="T43" fmla="*/ 0 h 161"/>
                    <a:gd name="T44" fmla="*/ 0 w 129"/>
                    <a:gd name="T45" fmla="*/ 0 h 1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6" name="Freeform 162">
                  <a:extLst>
                    <a:ext uri="{FF2B5EF4-FFF2-40B4-BE49-F238E27FC236}">
                      <a16:creationId xmlns:a16="http://schemas.microsoft.com/office/drawing/2014/main" id="{78D3EB6F-8362-8D9C-C1D5-67A4A0A7B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" y="4069"/>
                  <a:ext cx="39" cy="28"/>
                </a:xfrm>
                <a:custGeom>
                  <a:avLst/>
                  <a:gdLst>
                    <a:gd name="T0" fmla="*/ 0 w 129"/>
                    <a:gd name="T1" fmla="*/ 0 h 161"/>
                    <a:gd name="T2" fmla="*/ 0 w 129"/>
                    <a:gd name="T3" fmla="*/ 0 h 161"/>
                    <a:gd name="T4" fmla="*/ 0 w 129"/>
                    <a:gd name="T5" fmla="*/ 0 h 161"/>
                    <a:gd name="T6" fmla="*/ 0 w 129"/>
                    <a:gd name="T7" fmla="*/ 0 h 161"/>
                    <a:gd name="T8" fmla="*/ 0 w 129"/>
                    <a:gd name="T9" fmla="*/ 0 h 161"/>
                    <a:gd name="T10" fmla="*/ 0 w 129"/>
                    <a:gd name="T11" fmla="*/ 0 h 161"/>
                    <a:gd name="T12" fmla="*/ 0 w 129"/>
                    <a:gd name="T13" fmla="*/ 0 h 161"/>
                    <a:gd name="T14" fmla="*/ 0 w 129"/>
                    <a:gd name="T15" fmla="*/ 0 h 161"/>
                    <a:gd name="T16" fmla="*/ 0 w 129"/>
                    <a:gd name="T17" fmla="*/ 0 h 161"/>
                    <a:gd name="T18" fmla="*/ 0 w 129"/>
                    <a:gd name="T19" fmla="*/ 0 h 161"/>
                    <a:gd name="T20" fmla="*/ 0 w 129"/>
                    <a:gd name="T21" fmla="*/ 0 h 161"/>
                    <a:gd name="T22" fmla="*/ 0 w 129"/>
                    <a:gd name="T23" fmla="*/ 0 h 161"/>
                    <a:gd name="T24" fmla="*/ 0 w 129"/>
                    <a:gd name="T25" fmla="*/ 0 h 161"/>
                    <a:gd name="T26" fmla="*/ 0 w 129"/>
                    <a:gd name="T27" fmla="*/ 0 h 161"/>
                    <a:gd name="T28" fmla="*/ 0 w 129"/>
                    <a:gd name="T29" fmla="*/ 0 h 161"/>
                    <a:gd name="T30" fmla="*/ 0 w 129"/>
                    <a:gd name="T31" fmla="*/ 0 h 161"/>
                    <a:gd name="T32" fmla="*/ 0 w 129"/>
                    <a:gd name="T33" fmla="*/ 0 h 161"/>
                    <a:gd name="T34" fmla="*/ 0 w 129"/>
                    <a:gd name="T35" fmla="*/ 0 h 161"/>
                    <a:gd name="T36" fmla="*/ 0 w 129"/>
                    <a:gd name="T37" fmla="*/ 0 h 161"/>
                    <a:gd name="T38" fmla="*/ 0 w 129"/>
                    <a:gd name="T39" fmla="*/ 0 h 161"/>
                    <a:gd name="T40" fmla="*/ 0 w 129"/>
                    <a:gd name="T41" fmla="*/ 0 h 161"/>
                    <a:gd name="T42" fmla="*/ 0 w 129"/>
                    <a:gd name="T43" fmla="*/ 0 h 161"/>
                    <a:gd name="T44" fmla="*/ 0 w 129"/>
                    <a:gd name="T45" fmla="*/ 0 h 161"/>
                    <a:gd name="T46" fmla="*/ 0 w 129"/>
                    <a:gd name="T47" fmla="*/ 0 h 1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7" name="Freeform 163">
                  <a:extLst>
                    <a:ext uri="{FF2B5EF4-FFF2-40B4-BE49-F238E27FC236}">
                      <a16:creationId xmlns:a16="http://schemas.microsoft.com/office/drawing/2014/main" id="{000B4C2D-E8AC-DC12-5D12-FCD7647A3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9" y="3971"/>
                  <a:ext cx="259" cy="125"/>
                </a:xfrm>
                <a:custGeom>
                  <a:avLst/>
                  <a:gdLst>
                    <a:gd name="T0" fmla="*/ 0 w 866"/>
                    <a:gd name="T1" fmla="*/ 0 h 768"/>
                    <a:gd name="T2" fmla="*/ 0 w 866"/>
                    <a:gd name="T3" fmla="*/ 0 h 768"/>
                    <a:gd name="T4" fmla="*/ 0 w 866"/>
                    <a:gd name="T5" fmla="*/ 0 h 768"/>
                    <a:gd name="T6" fmla="*/ 0 w 866"/>
                    <a:gd name="T7" fmla="*/ 0 h 768"/>
                    <a:gd name="T8" fmla="*/ 0 w 866"/>
                    <a:gd name="T9" fmla="*/ 0 h 768"/>
                    <a:gd name="T10" fmla="*/ 0 w 866"/>
                    <a:gd name="T11" fmla="*/ 0 h 768"/>
                    <a:gd name="T12" fmla="*/ 0 w 866"/>
                    <a:gd name="T13" fmla="*/ 0 h 768"/>
                    <a:gd name="T14" fmla="*/ 0 w 866"/>
                    <a:gd name="T15" fmla="*/ 0 h 768"/>
                    <a:gd name="T16" fmla="*/ 0 w 866"/>
                    <a:gd name="T17" fmla="*/ 0 h 768"/>
                    <a:gd name="T18" fmla="*/ 0 w 866"/>
                    <a:gd name="T19" fmla="*/ 0 h 768"/>
                    <a:gd name="T20" fmla="*/ 0 w 866"/>
                    <a:gd name="T21" fmla="*/ 0 h 768"/>
                    <a:gd name="T22" fmla="*/ 0 w 866"/>
                    <a:gd name="T23" fmla="*/ 0 h 768"/>
                    <a:gd name="T24" fmla="*/ 0 w 866"/>
                    <a:gd name="T25" fmla="*/ 0 h 768"/>
                    <a:gd name="T26" fmla="*/ 0 w 866"/>
                    <a:gd name="T27" fmla="*/ 0 h 768"/>
                    <a:gd name="T28" fmla="*/ 0 w 866"/>
                    <a:gd name="T29" fmla="*/ 0 h 768"/>
                    <a:gd name="T30" fmla="*/ 0 w 866"/>
                    <a:gd name="T31" fmla="*/ 0 h 768"/>
                    <a:gd name="T32" fmla="*/ 0 w 866"/>
                    <a:gd name="T33" fmla="*/ 0 h 768"/>
                    <a:gd name="T34" fmla="*/ 0 w 866"/>
                    <a:gd name="T35" fmla="*/ 0 h 768"/>
                    <a:gd name="T36" fmla="*/ 0 w 866"/>
                    <a:gd name="T37" fmla="*/ 0 h 768"/>
                    <a:gd name="T38" fmla="*/ 0 w 866"/>
                    <a:gd name="T39" fmla="*/ 0 h 768"/>
                    <a:gd name="T40" fmla="*/ 0 w 866"/>
                    <a:gd name="T41" fmla="*/ 0 h 768"/>
                    <a:gd name="T42" fmla="*/ 0 w 866"/>
                    <a:gd name="T43" fmla="*/ 0 h 768"/>
                    <a:gd name="T44" fmla="*/ 0 w 866"/>
                    <a:gd name="T45" fmla="*/ 0 h 768"/>
                    <a:gd name="T46" fmla="*/ 0 w 866"/>
                    <a:gd name="T47" fmla="*/ 0 h 768"/>
                    <a:gd name="T48" fmla="*/ 0 w 866"/>
                    <a:gd name="T49" fmla="*/ 0 h 768"/>
                    <a:gd name="T50" fmla="*/ 0 w 866"/>
                    <a:gd name="T51" fmla="*/ 0 h 768"/>
                    <a:gd name="T52" fmla="*/ 0 w 866"/>
                    <a:gd name="T53" fmla="*/ 0 h 768"/>
                    <a:gd name="T54" fmla="*/ 0 w 866"/>
                    <a:gd name="T55" fmla="*/ 0 h 768"/>
                    <a:gd name="T56" fmla="*/ 0 w 866"/>
                    <a:gd name="T57" fmla="*/ 0 h 768"/>
                    <a:gd name="T58" fmla="*/ 0 w 866"/>
                    <a:gd name="T59" fmla="*/ 0 h 768"/>
                    <a:gd name="T60" fmla="*/ 0 w 866"/>
                    <a:gd name="T61" fmla="*/ 0 h 768"/>
                    <a:gd name="T62" fmla="*/ 0 w 866"/>
                    <a:gd name="T63" fmla="*/ 0 h 768"/>
                    <a:gd name="T64" fmla="*/ 0 w 866"/>
                    <a:gd name="T65" fmla="*/ 0 h 768"/>
                    <a:gd name="T66" fmla="*/ 0 w 866"/>
                    <a:gd name="T67" fmla="*/ 0 h 768"/>
                    <a:gd name="T68" fmla="*/ 0 w 866"/>
                    <a:gd name="T69" fmla="*/ 0 h 768"/>
                    <a:gd name="T70" fmla="*/ 0 w 866"/>
                    <a:gd name="T71" fmla="*/ 0 h 768"/>
                    <a:gd name="T72" fmla="*/ 0 w 866"/>
                    <a:gd name="T73" fmla="*/ 0 h 768"/>
                    <a:gd name="T74" fmla="*/ 0 w 866"/>
                    <a:gd name="T75" fmla="*/ 0 h 768"/>
                    <a:gd name="T76" fmla="*/ 0 w 866"/>
                    <a:gd name="T77" fmla="*/ 0 h 768"/>
                    <a:gd name="T78" fmla="*/ 0 w 866"/>
                    <a:gd name="T79" fmla="*/ 0 h 768"/>
                    <a:gd name="T80" fmla="*/ 0 w 866"/>
                    <a:gd name="T81" fmla="*/ 0 h 768"/>
                    <a:gd name="T82" fmla="*/ 0 w 866"/>
                    <a:gd name="T83" fmla="*/ 0 h 768"/>
                    <a:gd name="T84" fmla="*/ 0 w 866"/>
                    <a:gd name="T85" fmla="*/ 0 h 768"/>
                    <a:gd name="T86" fmla="*/ 0 w 866"/>
                    <a:gd name="T87" fmla="*/ 0 h 768"/>
                    <a:gd name="T88" fmla="*/ 0 w 866"/>
                    <a:gd name="T89" fmla="*/ 0 h 768"/>
                    <a:gd name="T90" fmla="*/ 0 w 866"/>
                    <a:gd name="T91" fmla="*/ 0 h 7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866" h="768">
                      <a:moveTo>
                        <a:pt x="0" y="753"/>
                      </a:moveTo>
                      <a:lnTo>
                        <a:pt x="0" y="739"/>
                      </a:lnTo>
                      <a:lnTo>
                        <a:pt x="0" y="724"/>
                      </a:lnTo>
                      <a:lnTo>
                        <a:pt x="33" y="709"/>
                      </a:lnTo>
                      <a:lnTo>
                        <a:pt x="48" y="709"/>
                      </a:lnTo>
                      <a:lnTo>
                        <a:pt x="48" y="724"/>
                      </a:lnTo>
                      <a:lnTo>
                        <a:pt x="64" y="739"/>
                      </a:lnTo>
                      <a:lnTo>
                        <a:pt x="81" y="724"/>
                      </a:lnTo>
                      <a:lnTo>
                        <a:pt x="96" y="696"/>
                      </a:lnTo>
                      <a:lnTo>
                        <a:pt x="96" y="637"/>
                      </a:lnTo>
                      <a:lnTo>
                        <a:pt x="96" y="579"/>
                      </a:lnTo>
                      <a:lnTo>
                        <a:pt x="129" y="522"/>
                      </a:lnTo>
                      <a:lnTo>
                        <a:pt x="161" y="477"/>
                      </a:lnTo>
                      <a:lnTo>
                        <a:pt x="209" y="434"/>
                      </a:lnTo>
                      <a:lnTo>
                        <a:pt x="257" y="420"/>
                      </a:lnTo>
                      <a:lnTo>
                        <a:pt x="321" y="405"/>
                      </a:lnTo>
                      <a:lnTo>
                        <a:pt x="369" y="405"/>
                      </a:lnTo>
                      <a:lnTo>
                        <a:pt x="432" y="434"/>
                      </a:lnTo>
                      <a:lnTo>
                        <a:pt x="528" y="477"/>
                      </a:lnTo>
                      <a:lnTo>
                        <a:pt x="609" y="566"/>
                      </a:lnTo>
                      <a:lnTo>
                        <a:pt x="626" y="566"/>
                      </a:lnTo>
                      <a:lnTo>
                        <a:pt x="626" y="551"/>
                      </a:lnTo>
                      <a:lnTo>
                        <a:pt x="513" y="405"/>
                      </a:lnTo>
                      <a:lnTo>
                        <a:pt x="465" y="333"/>
                      </a:lnTo>
                      <a:lnTo>
                        <a:pt x="449" y="290"/>
                      </a:lnTo>
                      <a:lnTo>
                        <a:pt x="449" y="247"/>
                      </a:lnTo>
                      <a:lnTo>
                        <a:pt x="449" y="217"/>
                      </a:lnTo>
                      <a:lnTo>
                        <a:pt x="465" y="173"/>
                      </a:lnTo>
                      <a:lnTo>
                        <a:pt x="497" y="145"/>
                      </a:lnTo>
                      <a:lnTo>
                        <a:pt x="545" y="116"/>
                      </a:lnTo>
                      <a:lnTo>
                        <a:pt x="578" y="101"/>
                      </a:lnTo>
                      <a:lnTo>
                        <a:pt x="609" y="101"/>
                      </a:lnTo>
                      <a:lnTo>
                        <a:pt x="689" y="86"/>
                      </a:lnTo>
                      <a:lnTo>
                        <a:pt x="770" y="86"/>
                      </a:lnTo>
                      <a:lnTo>
                        <a:pt x="802" y="73"/>
                      </a:lnTo>
                      <a:lnTo>
                        <a:pt x="818" y="43"/>
                      </a:lnTo>
                      <a:lnTo>
                        <a:pt x="818" y="30"/>
                      </a:lnTo>
                      <a:lnTo>
                        <a:pt x="785" y="43"/>
                      </a:lnTo>
                      <a:lnTo>
                        <a:pt x="770" y="43"/>
                      </a:lnTo>
                      <a:lnTo>
                        <a:pt x="785" y="15"/>
                      </a:lnTo>
                      <a:lnTo>
                        <a:pt x="802" y="0"/>
                      </a:lnTo>
                      <a:lnTo>
                        <a:pt x="833" y="0"/>
                      </a:lnTo>
                      <a:lnTo>
                        <a:pt x="850" y="0"/>
                      </a:lnTo>
                      <a:lnTo>
                        <a:pt x="850" y="15"/>
                      </a:lnTo>
                      <a:lnTo>
                        <a:pt x="866" y="30"/>
                      </a:lnTo>
                      <a:lnTo>
                        <a:pt x="850" y="58"/>
                      </a:lnTo>
                      <a:lnTo>
                        <a:pt x="818" y="86"/>
                      </a:lnTo>
                      <a:lnTo>
                        <a:pt x="785" y="101"/>
                      </a:lnTo>
                      <a:lnTo>
                        <a:pt x="770" y="116"/>
                      </a:lnTo>
                      <a:lnTo>
                        <a:pt x="689" y="130"/>
                      </a:lnTo>
                      <a:lnTo>
                        <a:pt x="705" y="145"/>
                      </a:lnTo>
                      <a:lnTo>
                        <a:pt x="722" y="145"/>
                      </a:lnTo>
                      <a:lnTo>
                        <a:pt x="754" y="160"/>
                      </a:lnTo>
                      <a:lnTo>
                        <a:pt x="770" y="188"/>
                      </a:lnTo>
                      <a:lnTo>
                        <a:pt x="770" y="217"/>
                      </a:lnTo>
                      <a:lnTo>
                        <a:pt x="785" y="247"/>
                      </a:lnTo>
                      <a:lnTo>
                        <a:pt x="770" y="275"/>
                      </a:lnTo>
                      <a:lnTo>
                        <a:pt x="737" y="303"/>
                      </a:lnTo>
                      <a:lnTo>
                        <a:pt x="705" y="318"/>
                      </a:lnTo>
                      <a:lnTo>
                        <a:pt x="657" y="318"/>
                      </a:lnTo>
                      <a:lnTo>
                        <a:pt x="609" y="303"/>
                      </a:lnTo>
                      <a:lnTo>
                        <a:pt x="593" y="290"/>
                      </a:lnTo>
                      <a:lnTo>
                        <a:pt x="593" y="275"/>
                      </a:lnTo>
                      <a:lnTo>
                        <a:pt x="593" y="260"/>
                      </a:lnTo>
                      <a:lnTo>
                        <a:pt x="626" y="275"/>
                      </a:lnTo>
                      <a:lnTo>
                        <a:pt x="641" y="275"/>
                      </a:lnTo>
                      <a:lnTo>
                        <a:pt x="657" y="275"/>
                      </a:lnTo>
                      <a:lnTo>
                        <a:pt x="689" y="247"/>
                      </a:lnTo>
                      <a:lnTo>
                        <a:pt x="689" y="232"/>
                      </a:lnTo>
                      <a:lnTo>
                        <a:pt x="689" y="217"/>
                      </a:lnTo>
                      <a:lnTo>
                        <a:pt x="641" y="173"/>
                      </a:lnTo>
                      <a:lnTo>
                        <a:pt x="609" y="173"/>
                      </a:lnTo>
                      <a:lnTo>
                        <a:pt x="578" y="173"/>
                      </a:lnTo>
                      <a:lnTo>
                        <a:pt x="561" y="188"/>
                      </a:lnTo>
                      <a:lnTo>
                        <a:pt x="528" y="203"/>
                      </a:lnTo>
                      <a:lnTo>
                        <a:pt x="497" y="260"/>
                      </a:lnTo>
                      <a:lnTo>
                        <a:pt x="497" y="318"/>
                      </a:lnTo>
                      <a:lnTo>
                        <a:pt x="513" y="362"/>
                      </a:lnTo>
                      <a:lnTo>
                        <a:pt x="528" y="405"/>
                      </a:lnTo>
                      <a:lnTo>
                        <a:pt x="578" y="449"/>
                      </a:lnTo>
                      <a:lnTo>
                        <a:pt x="578" y="464"/>
                      </a:lnTo>
                      <a:lnTo>
                        <a:pt x="593" y="449"/>
                      </a:lnTo>
                      <a:lnTo>
                        <a:pt x="578" y="420"/>
                      </a:lnTo>
                      <a:lnTo>
                        <a:pt x="561" y="377"/>
                      </a:lnTo>
                      <a:lnTo>
                        <a:pt x="545" y="333"/>
                      </a:lnTo>
                      <a:lnTo>
                        <a:pt x="528" y="290"/>
                      </a:lnTo>
                      <a:lnTo>
                        <a:pt x="545" y="275"/>
                      </a:lnTo>
                      <a:lnTo>
                        <a:pt x="561" y="362"/>
                      </a:lnTo>
                      <a:lnTo>
                        <a:pt x="578" y="405"/>
                      </a:lnTo>
                      <a:lnTo>
                        <a:pt x="609" y="449"/>
                      </a:lnTo>
                      <a:lnTo>
                        <a:pt x="657" y="522"/>
                      </a:lnTo>
                      <a:lnTo>
                        <a:pt x="722" y="579"/>
                      </a:lnTo>
                      <a:lnTo>
                        <a:pt x="850" y="681"/>
                      </a:lnTo>
                      <a:lnTo>
                        <a:pt x="785" y="753"/>
                      </a:lnTo>
                      <a:lnTo>
                        <a:pt x="609" y="609"/>
                      </a:lnTo>
                      <a:lnTo>
                        <a:pt x="528" y="551"/>
                      </a:lnTo>
                      <a:lnTo>
                        <a:pt x="465" y="522"/>
                      </a:lnTo>
                      <a:lnTo>
                        <a:pt x="417" y="507"/>
                      </a:lnTo>
                      <a:lnTo>
                        <a:pt x="321" y="492"/>
                      </a:lnTo>
                      <a:lnTo>
                        <a:pt x="369" y="477"/>
                      </a:lnTo>
                      <a:lnTo>
                        <a:pt x="417" y="492"/>
                      </a:lnTo>
                      <a:lnTo>
                        <a:pt x="513" y="522"/>
                      </a:lnTo>
                      <a:lnTo>
                        <a:pt x="528" y="522"/>
                      </a:lnTo>
                      <a:lnTo>
                        <a:pt x="497" y="492"/>
                      </a:lnTo>
                      <a:lnTo>
                        <a:pt x="465" y="477"/>
                      </a:lnTo>
                      <a:lnTo>
                        <a:pt x="417" y="449"/>
                      </a:lnTo>
                      <a:lnTo>
                        <a:pt x="369" y="449"/>
                      </a:lnTo>
                      <a:lnTo>
                        <a:pt x="305" y="449"/>
                      </a:lnTo>
                      <a:lnTo>
                        <a:pt x="257" y="464"/>
                      </a:lnTo>
                      <a:lnTo>
                        <a:pt x="225" y="507"/>
                      </a:lnTo>
                      <a:lnTo>
                        <a:pt x="209" y="536"/>
                      </a:lnTo>
                      <a:lnTo>
                        <a:pt x="209" y="566"/>
                      </a:lnTo>
                      <a:lnTo>
                        <a:pt x="225" y="594"/>
                      </a:lnTo>
                      <a:lnTo>
                        <a:pt x="257" y="609"/>
                      </a:lnTo>
                      <a:lnTo>
                        <a:pt x="288" y="609"/>
                      </a:lnTo>
                      <a:lnTo>
                        <a:pt x="305" y="594"/>
                      </a:lnTo>
                      <a:lnTo>
                        <a:pt x="321" y="579"/>
                      </a:lnTo>
                      <a:lnTo>
                        <a:pt x="336" y="536"/>
                      </a:lnTo>
                      <a:lnTo>
                        <a:pt x="353" y="551"/>
                      </a:lnTo>
                      <a:lnTo>
                        <a:pt x="369" y="579"/>
                      </a:lnTo>
                      <a:lnTo>
                        <a:pt x="369" y="622"/>
                      </a:lnTo>
                      <a:lnTo>
                        <a:pt x="353" y="652"/>
                      </a:lnTo>
                      <a:lnTo>
                        <a:pt x="336" y="681"/>
                      </a:lnTo>
                      <a:lnTo>
                        <a:pt x="305" y="696"/>
                      </a:lnTo>
                      <a:lnTo>
                        <a:pt x="240" y="709"/>
                      </a:lnTo>
                      <a:lnTo>
                        <a:pt x="209" y="696"/>
                      </a:lnTo>
                      <a:lnTo>
                        <a:pt x="161" y="666"/>
                      </a:lnTo>
                      <a:lnTo>
                        <a:pt x="161" y="652"/>
                      </a:lnTo>
                      <a:lnTo>
                        <a:pt x="161" y="622"/>
                      </a:lnTo>
                      <a:lnTo>
                        <a:pt x="144" y="609"/>
                      </a:lnTo>
                      <a:lnTo>
                        <a:pt x="129" y="609"/>
                      </a:lnTo>
                      <a:lnTo>
                        <a:pt x="129" y="637"/>
                      </a:lnTo>
                      <a:lnTo>
                        <a:pt x="129" y="652"/>
                      </a:lnTo>
                      <a:lnTo>
                        <a:pt x="129" y="681"/>
                      </a:lnTo>
                      <a:lnTo>
                        <a:pt x="129" y="709"/>
                      </a:lnTo>
                      <a:lnTo>
                        <a:pt x="112" y="753"/>
                      </a:lnTo>
                      <a:lnTo>
                        <a:pt x="96" y="768"/>
                      </a:lnTo>
                      <a:lnTo>
                        <a:pt x="64" y="768"/>
                      </a:lnTo>
                      <a:lnTo>
                        <a:pt x="33" y="768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8" name="Freeform 164">
                  <a:extLst>
                    <a:ext uri="{FF2B5EF4-FFF2-40B4-BE49-F238E27FC236}">
                      <a16:creationId xmlns:a16="http://schemas.microsoft.com/office/drawing/2014/main" id="{D82939C4-7F33-7C39-89C3-3CF92697D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0 w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9" name="Freeform 165">
                  <a:extLst>
                    <a:ext uri="{FF2B5EF4-FFF2-40B4-BE49-F238E27FC236}">
                      <a16:creationId xmlns:a16="http://schemas.microsoft.com/office/drawing/2014/main" id="{284499AB-A631-F662-C4EA-2F05118ED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0 w 17"/>
                    <a:gd name="T3" fmla="*/ 0 w 17"/>
                    <a:gd name="T4" fmla="*/ 0 w 17"/>
                    <a:gd name="T5" fmla="*/ 0 w 17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0" name="Freeform 166">
                  <a:extLst>
                    <a:ext uri="{FF2B5EF4-FFF2-40B4-BE49-F238E27FC236}">
                      <a16:creationId xmlns:a16="http://schemas.microsoft.com/office/drawing/2014/main" id="{1C5177F0-7774-1B72-0FA2-70CAEBFB2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0 h 102"/>
                    <a:gd name="T2" fmla="*/ 0 w 161"/>
                    <a:gd name="T3" fmla="*/ 0 h 102"/>
                    <a:gd name="T4" fmla="*/ 0 w 161"/>
                    <a:gd name="T5" fmla="*/ 0 h 102"/>
                    <a:gd name="T6" fmla="*/ 0 w 161"/>
                    <a:gd name="T7" fmla="*/ 0 h 102"/>
                    <a:gd name="T8" fmla="*/ 0 w 161"/>
                    <a:gd name="T9" fmla="*/ 0 h 102"/>
                    <a:gd name="T10" fmla="*/ 0 w 161"/>
                    <a:gd name="T11" fmla="*/ 0 h 102"/>
                    <a:gd name="T12" fmla="*/ 0 w 161"/>
                    <a:gd name="T13" fmla="*/ 0 h 102"/>
                    <a:gd name="T14" fmla="*/ 0 w 161"/>
                    <a:gd name="T15" fmla="*/ 0 h 102"/>
                    <a:gd name="T16" fmla="*/ 0 w 161"/>
                    <a:gd name="T17" fmla="*/ 0 h 102"/>
                    <a:gd name="T18" fmla="*/ 0 w 161"/>
                    <a:gd name="T19" fmla="*/ 0 h 102"/>
                    <a:gd name="T20" fmla="*/ 0 w 161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1" name="Freeform 167">
                  <a:extLst>
                    <a:ext uri="{FF2B5EF4-FFF2-40B4-BE49-F238E27FC236}">
                      <a16:creationId xmlns:a16="http://schemas.microsoft.com/office/drawing/2014/main" id="{376A7C2B-5B4A-FC6E-9AF0-1A1C7B4B85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0 h 102"/>
                    <a:gd name="T2" fmla="*/ 0 w 161"/>
                    <a:gd name="T3" fmla="*/ 0 h 102"/>
                    <a:gd name="T4" fmla="*/ 0 w 161"/>
                    <a:gd name="T5" fmla="*/ 0 h 102"/>
                    <a:gd name="T6" fmla="*/ 0 w 161"/>
                    <a:gd name="T7" fmla="*/ 0 h 102"/>
                    <a:gd name="T8" fmla="*/ 0 w 161"/>
                    <a:gd name="T9" fmla="*/ 0 h 102"/>
                    <a:gd name="T10" fmla="*/ 0 w 161"/>
                    <a:gd name="T11" fmla="*/ 0 h 102"/>
                    <a:gd name="T12" fmla="*/ 0 w 161"/>
                    <a:gd name="T13" fmla="*/ 0 h 102"/>
                    <a:gd name="T14" fmla="*/ 0 w 161"/>
                    <a:gd name="T15" fmla="*/ 0 h 102"/>
                    <a:gd name="T16" fmla="*/ 0 w 161"/>
                    <a:gd name="T17" fmla="*/ 0 h 102"/>
                    <a:gd name="T18" fmla="*/ 0 w 161"/>
                    <a:gd name="T19" fmla="*/ 0 h 102"/>
                    <a:gd name="T20" fmla="*/ 0 w 161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2" name="Freeform 168">
                  <a:extLst>
                    <a:ext uri="{FF2B5EF4-FFF2-40B4-BE49-F238E27FC236}">
                      <a16:creationId xmlns:a16="http://schemas.microsoft.com/office/drawing/2014/main" id="{710642F2-7C22-3BA0-CDC2-95BECD054F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2" y="4065"/>
                  <a:ext cx="5" cy="12"/>
                </a:xfrm>
                <a:custGeom>
                  <a:avLst/>
                  <a:gdLst>
                    <a:gd name="T0" fmla="*/ 0 w 15"/>
                    <a:gd name="T1" fmla="*/ 0 h 73"/>
                    <a:gd name="T2" fmla="*/ 0 w 15"/>
                    <a:gd name="T3" fmla="*/ 0 h 73"/>
                    <a:gd name="T4" fmla="*/ 0 w 15"/>
                    <a:gd name="T5" fmla="*/ 0 h 73"/>
                    <a:gd name="T6" fmla="*/ 0 w 15"/>
                    <a:gd name="T7" fmla="*/ 0 h 73"/>
                    <a:gd name="T8" fmla="*/ 0 w 15"/>
                    <a:gd name="T9" fmla="*/ 0 h 73"/>
                    <a:gd name="T10" fmla="*/ 0 w 15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15" y="30"/>
                      </a:lnTo>
                      <a:lnTo>
                        <a:pt x="15" y="58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3" name="Freeform 169">
                  <a:extLst>
                    <a:ext uri="{FF2B5EF4-FFF2-40B4-BE49-F238E27FC236}">
                      <a16:creationId xmlns:a16="http://schemas.microsoft.com/office/drawing/2014/main" id="{89331220-C9E6-FEA8-276B-25BA5091E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4" y="4052"/>
                  <a:ext cx="52" cy="14"/>
                </a:xfrm>
                <a:custGeom>
                  <a:avLst/>
                  <a:gdLst>
                    <a:gd name="T0" fmla="*/ 0 w 175"/>
                    <a:gd name="T1" fmla="*/ 0 h 87"/>
                    <a:gd name="T2" fmla="*/ 0 w 175"/>
                    <a:gd name="T3" fmla="*/ 0 h 87"/>
                    <a:gd name="T4" fmla="*/ 0 w 175"/>
                    <a:gd name="T5" fmla="*/ 0 h 87"/>
                    <a:gd name="T6" fmla="*/ 0 w 175"/>
                    <a:gd name="T7" fmla="*/ 0 h 87"/>
                    <a:gd name="T8" fmla="*/ 0 w 175"/>
                    <a:gd name="T9" fmla="*/ 0 h 87"/>
                    <a:gd name="T10" fmla="*/ 0 w 175"/>
                    <a:gd name="T11" fmla="*/ 0 h 87"/>
                    <a:gd name="T12" fmla="*/ 0 w 175"/>
                    <a:gd name="T13" fmla="*/ 0 h 87"/>
                    <a:gd name="T14" fmla="*/ 0 w 175"/>
                    <a:gd name="T15" fmla="*/ 0 h 87"/>
                    <a:gd name="T16" fmla="*/ 0 w 175"/>
                    <a:gd name="T17" fmla="*/ 0 h 87"/>
                    <a:gd name="T18" fmla="*/ 0 w 175"/>
                    <a:gd name="T19" fmla="*/ 0 h 87"/>
                    <a:gd name="T20" fmla="*/ 0 w 175"/>
                    <a:gd name="T21" fmla="*/ 0 h 87"/>
                    <a:gd name="T22" fmla="*/ 0 w 175"/>
                    <a:gd name="T23" fmla="*/ 0 h 87"/>
                    <a:gd name="T24" fmla="*/ 0 w 175"/>
                    <a:gd name="T25" fmla="*/ 0 h 87"/>
                    <a:gd name="T26" fmla="*/ 0 w 175"/>
                    <a:gd name="T27" fmla="*/ 0 h 87"/>
                    <a:gd name="T28" fmla="*/ 0 w 175"/>
                    <a:gd name="T29" fmla="*/ 0 h 87"/>
                    <a:gd name="T30" fmla="*/ 0 w 175"/>
                    <a:gd name="T31" fmla="*/ 0 h 87"/>
                    <a:gd name="T32" fmla="*/ 0 w 175"/>
                    <a:gd name="T33" fmla="*/ 0 h 87"/>
                    <a:gd name="T34" fmla="*/ 0 w 175"/>
                    <a:gd name="T35" fmla="*/ 0 h 87"/>
                    <a:gd name="T36" fmla="*/ 0 w 175"/>
                    <a:gd name="T37" fmla="*/ 0 h 87"/>
                    <a:gd name="T38" fmla="*/ 0 w 175"/>
                    <a:gd name="T39" fmla="*/ 0 h 87"/>
                    <a:gd name="T40" fmla="*/ 0 w 175"/>
                    <a:gd name="T41" fmla="*/ 0 h 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4" name="Freeform 170">
                  <a:extLst>
                    <a:ext uri="{FF2B5EF4-FFF2-40B4-BE49-F238E27FC236}">
                      <a16:creationId xmlns:a16="http://schemas.microsoft.com/office/drawing/2014/main" id="{40E6AF0E-5859-BBE5-62BD-271054B84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4" y="4052"/>
                  <a:ext cx="52" cy="14"/>
                </a:xfrm>
                <a:custGeom>
                  <a:avLst/>
                  <a:gdLst>
                    <a:gd name="T0" fmla="*/ 0 w 175"/>
                    <a:gd name="T1" fmla="*/ 0 h 87"/>
                    <a:gd name="T2" fmla="*/ 0 w 175"/>
                    <a:gd name="T3" fmla="*/ 0 h 87"/>
                    <a:gd name="T4" fmla="*/ 0 w 175"/>
                    <a:gd name="T5" fmla="*/ 0 h 87"/>
                    <a:gd name="T6" fmla="*/ 0 w 175"/>
                    <a:gd name="T7" fmla="*/ 0 h 87"/>
                    <a:gd name="T8" fmla="*/ 0 w 175"/>
                    <a:gd name="T9" fmla="*/ 0 h 87"/>
                    <a:gd name="T10" fmla="*/ 0 w 175"/>
                    <a:gd name="T11" fmla="*/ 0 h 87"/>
                    <a:gd name="T12" fmla="*/ 0 w 175"/>
                    <a:gd name="T13" fmla="*/ 0 h 87"/>
                    <a:gd name="T14" fmla="*/ 0 w 175"/>
                    <a:gd name="T15" fmla="*/ 0 h 87"/>
                    <a:gd name="T16" fmla="*/ 0 w 175"/>
                    <a:gd name="T17" fmla="*/ 0 h 87"/>
                    <a:gd name="T18" fmla="*/ 0 w 175"/>
                    <a:gd name="T19" fmla="*/ 0 h 87"/>
                    <a:gd name="T20" fmla="*/ 0 w 175"/>
                    <a:gd name="T21" fmla="*/ 0 h 87"/>
                    <a:gd name="T22" fmla="*/ 0 w 175"/>
                    <a:gd name="T23" fmla="*/ 0 h 87"/>
                    <a:gd name="T24" fmla="*/ 0 w 175"/>
                    <a:gd name="T25" fmla="*/ 0 h 87"/>
                    <a:gd name="T26" fmla="*/ 0 w 175"/>
                    <a:gd name="T27" fmla="*/ 0 h 87"/>
                    <a:gd name="T28" fmla="*/ 0 w 175"/>
                    <a:gd name="T29" fmla="*/ 0 h 87"/>
                    <a:gd name="T30" fmla="*/ 0 w 175"/>
                    <a:gd name="T31" fmla="*/ 0 h 87"/>
                    <a:gd name="T32" fmla="*/ 0 w 175"/>
                    <a:gd name="T33" fmla="*/ 0 h 87"/>
                    <a:gd name="T34" fmla="*/ 0 w 175"/>
                    <a:gd name="T35" fmla="*/ 0 h 87"/>
                    <a:gd name="T36" fmla="*/ 0 w 175"/>
                    <a:gd name="T37" fmla="*/ 0 h 87"/>
                    <a:gd name="T38" fmla="*/ 0 w 175"/>
                    <a:gd name="T39" fmla="*/ 0 h 87"/>
                    <a:gd name="T40" fmla="*/ 0 w 175"/>
                    <a:gd name="T41" fmla="*/ 0 h 87"/>
                    <a:gd name="T42" fmla="*/ 0 w 175"/>
                    <a:gd name="T43" fmla="*/ 0 h 87"/>
                    <a:gd name="T44" fmla="*/ 0 w 175"/>
                    <a:gd name="T45" fmla="*/ 0 h 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5" name="Freeform 171">
                  <a:extLst>
                    <a:ext uri="{FF2B5EF4-FFF2-40B4-BE49-F238E27FC236}">
                      <a16:creationId xmlns:a16="http://schemas.microsoft.com/office/drawing/2014/main" id="{5E667979-8EC0-8191-D051-A28F89601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1" y="406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6" name="Freeform 172">
                  <a:extLst>
                    <a:ext uri="{FF2B5EF4-FFF2-40B4-BE49-F238E27FC236}">
                      <a16:creationId xmlns:a16="http://schemas.microsoft.com/office/drawing/2014/main" id="{DB727B1C-F0E1-F1EA-534F-843FE883F2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7" y="4039"/>
                  <a:ext cx="29" cy="11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w 112"/>
                    <a:gd name="T13" fmla="*/ 0 h 87"/>
                    <a:gd name="T14" fmla="*/ 0 w 112"/>
                    <a:gd name="T15" fmla="*/ 0 h 87"/>
                    <a:gd name="T16" fmla="*/ 0 w 112"/>
                    <a:gd name="T17" fmla="*/ 0 h 87"/>
                    <a:gd name="T18" fmla="*/ 0 w 112"/>
                    <a:gd name="T19" fmla="*/ 0 h 87"/>
                    <a:gd name="T20" fmla="*/ 0 w 112"/>
                    <a:gd name="T21" fmla="*/ 0 h 87"/>
                    <a:gd name="T22" fmla="*/ 0 w 112"/>
                    <a:gd name="T23" fmla="*/ 0 h 87"/>
                    <a:gd name="T24" fmla="*/ 0 w 112"/>
                    <a:gd name="T25" fmla="*/ 0 h 87"/>
                    <a:gd name="T26" fmla="*/ 0 w 112"/>
                    <a:gd name="T27" fmla="*/ 0 h 87"/>
                    <a:gd name="T28" fmla="*/ 0 w 112"/>
                    <a:gd name="T29" fmla="*/ 0 h 87"/>
                    <a:gd name="T30" fmla="*/ 0 w 112"/>
                    <a:gd name="T31" fmla="*/ 0 h 87"/>
                    <a:gd name="T32" fmla="*/ 0 w 112"/>
                    <a:gd name="T33" fmla="*/ 0 h 87"/>
                    <a:gd name="T34" fmla="*/ 0 w 112"/>
                    <a:gd name="T35" fmla="*/ 0 h 87"/>
                    <a:gd name="T36" fmla="*/ 0 w 112"/>
                    <a:gd name="T37" fmla="*/ 0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7" name="Freeform 173">
                  <a:extLst>
                    <a:ext uri="{FF2B5EF4-FFF2-40B4-BE49-F238E27FC236}">
                      <a16:creationId xmlns:a16="http://schemas.microsoft.com/office/drawing/2014/main" id="{C5A53264-9561-6B65-4DDD-F1DDB45EA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7" y="4039"/>
                  <a:ext cx="29" cy="11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w 112"/>
                    <a:gd name="T13" fmla="*/ 0 h 87"/>
                    <a:gd name="T14" fmla="*/ 0 w 112"/>
                    <a:gd name="T15" fmla="*/ 0 h 87"/>
                    <a:gd name="T16" fmla="*/ 0 w 112"/>
                    <a:gd name="T17" fmla="*/ 0 h 87"/>
                    <a:gd name="T18" fmla="*/ 0 w 112"/>
                    <a:gd name="T19" fmla="*/ 0 h 87"/>
                    <a:gd name="T20" fmla="*/ 0 w 112"/>
                    <a:gd name="T21" fmla="*/ 0 h 87"/>
                    <a:gd name="T22" fmla="*/ 0 w 112"/>
                    <a:gd name="T23" fmla="*/ 0 h 87"/>
                    <a:gd name="T24" fmla="*/ 0 w 112"/>
                    <a:gd name="T25" fmla="*/ 0 h 87"/>
                    <a:gd name="T26" fmla="*/ 0 w 112"/>
                    <a:gd name="T27" fmla="*/ 0 h 87"/>
                    <a:gd name="T28" fmla="*/ 0 w 112"/>
                    <a:gd name="T29" fmla="*/ 0 h 87"/>
                    <a:gd name="T30" fmla="*/ 0 w 112"/>
                    <a:gd name="T31" fmla="*/ 0 h 87"/>
                    <a:gd name="T32" fmla="*/ 0 w 112"/>
                    <a:gd name="T33" fmla="*/ 0 h 87"/>
                    <a:gd name="T34" fmla="*/ 0 w 112"/>
                    <a:gd name="T35" fmla="*/ 0 h 87"/>
                    <a:gd name="T36" fmla="*/ 0 w 112"/>
                    <a:gd name="T37" fmla="*/ 0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8" name="Freeform 174">
                  <a:extLst>
                    <a:ext uri="{FF2B5EF4-FFF2-40B4-BE49-F238E27FC236}">
                      <a16:creationId xmlns:a16="http://schemas.microsoft.com/office/drawing/2014/main" id="{8ECC9389-E7E8-80CA-47C8-F5C678002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0" y="4046"/>
                  <a:ext cx="14" cy="5"/>
                </a:xfrm>
                <a:custGeom>
                  <a:avLst/>
                  <a:gdLst>
                    <a:gd name="T0" fmla="*/ 0 w 48"/>
                    <a:gd name="T1" fmla="*/ 0 h 28"/>
                    <a:gd name="T2" fmla="*/ 0 w 48"/>
                    <a:gd name="T3" fmla="*/ 0 h 28"/>
                    <a:gd name="T4" fmla="*/ 0 w 48"/>
                    <a:gd name="T5" fmla="*/ 0 h 28"/>
                    <a:gd name="T6" fmla="*/ 0 w 48"/>
                    <a:gd name="T7" fmla="*/ 0 h 28"/>
                    <a:gd name="T8" fmla="*/ 0 w 48"/>
                    <a:gd name="T9" fmla="*/ 0 h 28"/>
                    <a:gd name="T10" fmla="*/ 0 w 48"/>
                    <a:gd name="T11" fmla="*/ 0 h 28"/>
                    <a:gd name="T12" fmla="*/ 0 w 48"/>
                    <a:gd name="T13" fmla="*/ 0 h 28"/>
                    <a:gd name="T14" fmla="*/ 0 w 48"/>
                    <a:gd name="T15" fmla="*/ 0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28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8" y="0"/>
                      </a:lnTo>
                      <a:lnTo>
                        <a:pt x="48" y="13"/>
                      </a:lnTo>
                      <a:lnTo>
                        <a:pt x="31" y="28"/>
                      </a:lnTo>
                      <a:lnTo>
                        <a:pt x="15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9" name="Freeform 175">
                  <a:extLst>
                    <a:ext uri="{FF2B5EF4-FFF2-40B4-BE49-F238E27FC236}">
                      <a16:creationId xmlns:a16="http://schemas.microsoft.com/office/drawing/2014/main" id="{7CBDBDA5-65D7-1331-B0BC-BDFA8610A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6" y="3736"/>
                  <a:ext cx="259" cy="308"/>
                </a:xfrm>
                <a:custGeom>
                  <a:avLst/>
                  <a:gdLst>
                    <a:gd name="T0" fmla="*/ 0 w 866"/>
                    <a:gd name="T1" fmla="*/ 0 h 1897"/>
                    <a:gd name="T2" fmla="*/ 0 w 866"/>
                    <a:gd name="T3" fmla="*/ 0 h 1897"/>
                    <a:gd name="T4" fmla="*/ 0 w 866"/>
                    <a:gd name="T5" fmla="*/ 0 h 1897"/>
                    <a:gd name="T6" fmla="*/ 0 w 866"/>
                    <a:gd name="T7" fmla="*/ 0 h 1897"/>
                    <a:gd name="T8" fmla="*/ 0 w 866"/>
                    <a:gd name="T9" fmla="*/ 0 h 1897"/>
                    <a:gd name="T10" fmla="*/ 0 w 866"/>
                    <a:gd name="T11" fmla="*/ 0 h 1897"/>
                    <a:gd name="T12" fmla="*/ 0 w 866"/>
                    <a:gd name="T13" fmla="*/ 0 h 1897"/>
                    <a:gd name="T14" fmla="*/ 0 w 866"/>
                    <a:gd name="T15" fmla="*/ 0 h 1897"/>
                    <a:gd name="T16" fmla="*/ 0 w 866"/>
                    <a:gd name="T17" fmla="*/ 0 h 1897"/>
                    <a:gd name="T18" fmla="*/ 0 w 866"/>
                    <a:gd name="T19" fmla="*/ 0 h 1897"/>
                    <a:gd name="T20" fmla="*/ 0 w 866"/>
                    <a:gd name="T21" fmla="*/ 0 h 1897"/>
                    <a:gd name="T22" fmla="*/ 0 w 866"/>
                    <a:gd name="T23" fmla="*/ 0 h 1897"/>
                    <a:gd name="T24" fmla="*/ 0 w 866"/>
                    <a:gd name="T25" fmla="*/ 0 h 1897"/>
                    <a:gd name="T26" fmla="*/ 0 w 866"/>
                    <a:gd name="T27" fmla="*/ 0 h 1897"/>
                    <a:gd name="T28" fmla="*/ 0 w 866"/>
                    <a:gd name="T29" fmla="*/ 0 h 1897"/>
                    <a:gd name="T30" fmla="*/ 0 w 866"/>
                    <a:gd name="T31" fmla="*/ 0 h 1897"/>
                    <a:gd name="T32" fmla="*/ 0 w 866"/>
                    <a:gd name="T33" fmla="*/ 0 h 1897"/>
                    <a:gd name="T34" fmla="*/ 0 w 866"/>
                    <a:gd name="T35" fmla="*/ 0 h 1897"/>
                    <a:gd name="T36" fmla="*/ 0 w 866"/>
                    <a:gd name="T37" fmla="*/ 0 h 1897"/>
                    <a:gd name="T38" fmla="*/ 0 w 866"/>
                    <a:gd name="T39" fmla="*/ 0 h 1897"/>
                    <a:gd name="T40" fmla="*/ 0 w 866"/>
                    <a:gd name="T41" fmla="*/ 0 h 1897"/>
                    <a:gd name="T42" fmla="*/ 0 w 866"/>
                    <a:gd name="T43" fmla="*/ 0 h 1897"/>
                    <a:gd name="T44" fmla="*/ 0 w 866"/>
                    <a:gd name="T45" fmla="*/ 0 h 1897"/>
                    <a:gd name="T46" fmla="*/ 0 w 866"/>
                    <a:gd name="T47" fmla="*/ 0 h 1897"/>
                    <a:gd name="T48" fmla="*/ 0 w 866"/>
                    <a:gd name="T49" fmla="*/ 0 h 1897"/>
                    <a:gd name="T50" fmla="*/ 0 w 866"/>
                    <a:gd name="T51" fmla="*/ 0 h 1897"/>
                    <a:gd name="T52" fmla="*/ 0 w 866"/>
                    <a:gd name="T53" fmla="*/ 0 h 1897"/>
                    <a:gd name="T54" fmla="*/ 0 w 866"/>
                    <a:gd name="T55" fmla="*/ 0 h 1897"/>
                    <a:gd name="T56" fmla="*/ 0 w 866"/>
                    <a:gd name="T57" fmla="*/ 0 h 1897"/>
                    <a:gd name="T58" fmla="*/ 0 w 866"/>
                    <a:gd name="T59" fmla="*/ 0 h 1897"/>
                    <a:gd name="T60" fmla="*/ 0 w 866"/>
                    <a:gd name="T61" fmla="*/ 0 h 1897"/>
                    <a:gd name="T62" fmla="*/ 0 w 866"/>
                    <a:gd name="T63" fmla="*/ 0 h 1897"/>
                    <a:gd name="T64" fmla="*/ 0 w 866"/>
                    <a:gd name="T65" fmla="*/ 0 h 1897"/>
                    <a:gd name="T66" fmla="*/ 0 w 866"/>
                    <a:gd name="T67" fmla="*/ 0 h 1897"/>
                    <a:gd name="T68" fmla="*/ 0 w 866"/>
                    <a:gd name="T69" fmla="*/ 0 h 1897"/>
                    <a:gd name="T70" fmla="*/ 0 w 866"/>
                    <a:gd name="T71" fmla="*/ 0 h 189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66" h="1897">
                      <a:moveTo>
                        <a:pt x="0" y="1882"/>
                      </a:moveTo>
                      <a:lnTo>
                        <a:pt x="64" y="1853"/>
                      </a:lnTo>
                      <a:lnTo>
                        <a:pt x="144" y="1825"/>
                      </a:lnTo>
                      <a:lnTo>
                        <a:pt x="225" y="1781"/>
                      </a:lnTo>
                      <a:lnTo>
                        <a:pt x="288" y="1738"/>
                      </a:lnTo>
                      <a:lnTo>
                        <a:pt x="352" y="1695"/>
                      </a:lnTo>
                      <a:lnTo>
                        <a:pt x="417" y="1636"/>
                      </a:lnTo>
                      <a:lnTo>
                        <a:pt x="465" y="1564"/>
                      </a:lnTo>
                      <a:lnTo>
                        <a:pt x="497" y="1506"/>
                      </a:lnTo>
                      <a:lnTo>
                        <a:pt x="528" y="1433"/>
                      </a:lnTo>
                      <a:lnTo>
                        <a:pt x="561" y="1317"/>
                      </a:lnTo>
                      <a:lnTo>
                        <a:pt x="576" y="1187"/>
                      </a:lnTo>
                      <a:lnTo>
                        <a:pt x="576" y="940"/>
                      </a:lnTo>
                      <a:lnTo>
                        <a:pt x="833" y="940"/>
                      </a:lnTo>
                      <a:lnTo>
                        <a:pt x="849" y="912"/>
                      </a:lnTo>
                      <a:lnTo>
                        <a:pt x="849" y="87"/>
                      </a:lnTo>
                      <a:lnTo>
                        <a:pt x="849" y="0"/>
                      </a:lnTo>
                      <a:lnTo>
                        <a:pt x="866" y="0"/>
                      </a:lnTo>
                      <a:lnTo>
                        <a:pt x="866" y="174"/>
                      </a:lnTo>
                      <a:lnTo>
                        <a:pt x="866" y="955"/>
                      </a:lnTo>
                      <a:lnTo>
                        <a:pt x="737" y="970"/>
                      </a:lnTo>
                      <a:lnTo>
                        <a:pt x="624" y="970"/>
                      </a:lnTo>
                      <a:lnTo>
                        <a:pt x="624" y="985"/>
                      </a:lnTo>
                      <a:lnTo>
                        <a:pt x="624" y="1144"/>
                      </a:lnTo>
                      <a:lnTo>
                        <a:pt x="609" y="1302"/>
                      </a:lnTo>
                      <a:lnTo>
                        <a:pt x="576" y="1389"/>
                      </a:lnTo>
                      <a:lnTo>
                        <a:pt x="545" y="1463"/>
                      </a:lnTo>
                      <a:lnTo>
                        <a:pt x="513" y="1534"/>
                      </a:lnTo>
                      <a:lnTo>
                        <a:pt x="480" y="1608"/>
                      </a:lnTo>
                      <a:lnTo>
                        <a:pt x="384" y="1708"/>
                      </a:lnTo>
                      <a:lnTo>
                        <a:pt x="273" y="1795"/>
                      </a:lnTo>
                      <a:lnTo>
                        <a:pt x="208" y="1825"/>
                      </a:lnTo>
                      <a:lnTo>
                        <a:pt x="144" y="1853"/>
                      </a:lnTo>
                      <a:lnTo>
                        <a:pt x="79" y="1882"/>
                      </a:lnTo>
                      <a:lnTo>
                        <a:pt x="16" y="1897"/>
                      </a:lnTo>
                      <a:lnTo>
                        <a:pt x="0" y="188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0" name="Freeform 176">
                  <a:extLst>
                    <a:ext uri="{FF2B5EF4-FFF2-40B4-BE49-F238E27FC236}">
                      <a16:creationId xmlns:a16="http://schemas.microsoft.com/office/drawing/2014/main" id="{63E3AF08-BC71-4902-E1D1-6918060BD5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6" y="3720"/>
                  <a:ext cx="320" cy="321"/>
                </a:xfrm>
                <a:custGeom>
                  <a:avLst/>
                  <a:gdLst>
                    <a:gd name="T0" fmla="*/ 0 w 1073"/>
                    <a:gd name="T1" fmla="*/ 0 h 1984"/>
                    <a:gd name="T2" fmla="*/ 0 w 1073"/>
                    <a:gd name="T3" fmla="*/ 0 h 1984"/>
                    <a:gd name="T4" fmla="*/ 0 w 1073"/>
                    <a:gd name="T5" fmla="*/ 0 h 1984"/>
                    <a:gd name="T6" fmla="*/ 0 w 1073"/>
                    <a:gd name="T7" fmla="*/ 0 h 1984"/>
                    <a:gd name="T8" fmla="*/ 0 w 1073"/>
                    <a:gd name="T9" fmla="*/ 0 h 1984"/>
                    <a:gd name="T10" fmla="*/ 0 w 1073"/>
                    <a:gd name="T11" fmla="*/ 0 h 1984"/>
                    <a:gd name="T12" fmla="*/ 0 w 1073"/>
                    <a:gd name="T13" fmla="*/ 0 h 1984"/>
                    <a:gd name="T14" fmla="*/ 0 w 1073"/>
                    <a:gd name="T15" fmla="*/ 0 h 1984"/>
                    <a:gd name="T16" fmla="*/ 0 w 1073"/>
                    <a:gd name="T17" fmla="*/ 0 h 1984"/>
                    <a:gd name="T18" fmla="*/ 0 w 1073"/>
                    <a:gd name="T19" fmla="*/ 0 h 1984"/>
                    <a:gd name="T20" fmla="*/ 0 w 1073"/>
                    <a:gd name="T21" fmla="*/ 0 h 1984"/>
                    <a:gd name="T22" fmla="*/ 0 w 1073"/>
                    <a:gd name="T23" fmla="*/ 0 h 1984"/>
                    <a:gd name="T24" fmla="*/ 0 w 1073"/>
                    <a:gd name="T25" fmla="*/ 0 h 1984"/>
                    <a:gd name="T26" fmla="*/ 0 w 1073"/>
                    <a:gd name="T27" fmla="*/ 0 h 1984"/>
                    <a:gd name="T28" fmla="*/ 0 w 1073"/>
                    <a:gd name="T29" fmla="*/ 0 h 1984"/>
                    <a:gd name="T30" fmla="*/ 0 w 1073"/>
                    <a:gd name="T31" fmla="*/ 0 h 1984"/>
                    <a:gd name="T32" fmla="*/ 0 w 1073"/>
                    <a:gd name="T33" fmla="*/ 0 h 1984"/>
                    <a:gd name="T34" fmla="*/ 0 w 1073"/>
                    <a:gd name="T35" fmla="*/ 0 h 1984"/>
                    <a:gd name="T36" fmla="*/ 0 w 1073"/>
                    <a:gd name="T37" fmla="*/ 0 h 1984"/>
                    <a:gd name="T38" fmla="*/ 0 w 1073"/>
                    <a:gd name="T39" fmla="*/ 0 h 1984"/>
                    <a:gd name="T40" fmla="*/ 0 w 1073"/>
                    <a:gd name="T41" fmla="*/ 0 h 1984"/>
                    <a:gd name="T42" fmla="*/ 0 w 1073"/>
                    <a:gd name="T43" fmla="*/ 0 h 1984"/>
                    <a:gd name="T44" fmla="*/ 0 w 1073"/>
                    <a:gd name="T45" fmla="*/ 0 h 1984"/>
                    <a:gd name="T46" fmla="*/ 0 w 1073"/>
                    <a:gd name="T47" fmla="*/ 0 h 1984"/>
                    <a:gd name="T48" fmla="*/ 0 w 1073"/>
                    <a:gd name="T49" fmla="*/ 0 h 1984"/>
                    <a:gd name="T50" fmla="*/ 0 w 1073"/>
                    <a:gd name="T51" fmla="*/ 0 h 1984"/>
                    <a:gd name="T52" fmla="*/ 0 w 1073"/>
                    <a:gd name="T53" fmla="*/ 0 h 1984"/>
                    <a:gd name="T54" fmla="*/ 0 w 1073"/>
                    <a:gd name="T55" fmla="*/ 0 h 1984"/>
                    <a:gd name="T56" fmla="*/ 0 w 1073"/>
                    <a:gd name="T57" fmla="*/ 0 h 1984"/>
                    <a:gd name="T58" fmla="*/ 0 w 1073"/>
                    <a:gd name="T59" fmla="*/ 0 h 1984"/>
                    <a:gd name="T60" fmla="*/ 0 w 1073"/>
                    <a:gd name="T61" fmla="*/ 0 h 1984"/>
                    <a:gd name="T62" fmla="*/ 0 w 1073"/>
                    <a:gd name="T63" fmla="*/ 0 h 1984"/>
                    <a:gd name="T64" fmla="*/ 0 w 1073"/>
                    <a:gd name="T65" fmla="*/ 0 h 1984"/>
                    <a:gd name="T66" fmla="*/ 0 w 1073"/>
                    <a:gd name="T67" fmla="*/ 0 h 1984"/>
                    <a:gd name="T68" fmla="*/ 0 w 1073"/>
                    <a:gd name="T69" fmla="*/ 0 h 1984"/>
                    <a:gd name="T70" fmla="*/ 0 w 1073"/>
                    <a:gd name="T71" fmla="*/ 0 h 1984"/>
                    <a:gd name="T72" fmla="*/ 0 w 1073"/>
                    <a:gd name="T73" fmla="*/ 0 h 1984"/>
                    <a:gd name="T74" fmla="*/ 0 w 1073"/>
                    <a:gd name="T75" fmla="*/ 0 h 1984"/>
                    <a:gd name="T76" fmla="*/ 0 w 1073"/>
                    <a:gd name="T77" fmla="*/ 0 h 1984"/>
                    <a:gd name="T78" fmla="*/ 0 w 1073"/>
                    <a:gd name="T79" fmla="*/ 0 h 1984"/>
                    <a:gd name="T80" fmla="*/ 0 w 1073"/>
                    <a:gd name="T81" fmla="*/ 0 h 19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73" h="1984">
                      <a:moveTo>
                        <a:pt x="0" y="1927"/>
                      </a:moveTo>
                      <a:lnTo>
                        <a:pt x="0" y="1912"/>
                      </a:lnTo>
                      <a:lnTo>
                        <a:pt x="96" y="1912"/>
                      </a:lnTo>
                      <a:lnTo>
                        <a:pt x="192" y="1883"/>
                      </a:lnTo>
                      <a:lnTo>
                        <a:pt x="288" y="1853"/>
                      </a:lnTo>
                      <a:lnTo>
                        <a:pt x="384" y="1825"/>
                      </a:lnTo>
                      <a:lnTo>
                        <a:pt x="464" y="1767"/>
                      </a:lnTo>
                      <a:lnTo>
                        <a:pt x="545" y="1723"/>
                      </a:lnTo>
                      <a:lnTo>
                        <a:pt x="608" y="1651"/>
                      </a:lnTo>
                      <a:lnTo>
                        <a:pt x="656" y="1565"/>
                      </a:lnTo>
                      <a:lnTo>
                        <a:pt x="689" y="1491"/>
                      </a:lnTo>
                      <a:lnTo>
                        <a:pt x="720" y="1419"/>
                      </a:lnTo>
                      <a:lnTo>
                        <a:pt x="737" y="1261"/>
                      </a:lnTo>
                      <a:lnTo>
                        <a:pt x="737" y="955"/>
                      </a:lnTo>
                      <a:lnTo>
                        <a:pt x="1009" y="942"/>
                      </a:lnTo>
                      <a:lnTo>
                        <a:pt x="1009" y="463"/>
                      </a:lnTo>
                      <a:lnTo>
                        <a:pt x="1025" y="14"/>
                      </a:lnTo>
                      <a:lnTo>
                        <a:pt x="1025" y="0"/>
                      </a:lnTo>
                      <a:lnTo>
                        <a:pt x="1042" y="0"/>
                      </a:lnTo>
                      <a:lnTo>
                        <a:pt x="1057" y="0"/>
                      </a:lnTo>
                      <a:lnTo>
                        <a:pt x="1073" y="29"/>
                      </a:lnTo>
                      <a:lnTo>
                        <a:pt x="1073" y="44"/>
                      </a:lnTo>
                      <a:lnTo>
                        <a:pt x="1073" y="115"/>
                      </a:lnTo>
                      <a:lnTo>
                        <a:pt x="1073" y="999"/>
                      </a:lnTo>
                      <a:lnTo>
                        <a:pt x="1073" y="1014"/>
                      </a:lnTo>
                      <a:lnTo>
                        <a:pt x="817" y="1014"/>
                      </a:lnTo>
                      <a:lnTo>
                        <a:pt x="817" y="1029"/>
                      </a:lnTo>
                      <a:lnTo>
                        <a:pt x="817" y="1144"/>
                      </a:lnTo>
                      <a:lnTo>
                        <a:pt x="817" y="1261"/>
                      </a:lnTo>
                      <a:lnTo>
                        <a:pt x="800" y="1376"/>
                      </a:lnTo>
                      <a:lnTo>
                        <a:pt x="769" y="1491"/>
                      </a:lnTo>
                      <a:lnTo>
                        <a:pt x="720" y="1593"/>
                      </a:lnTo>
                      <a:lnTo>
                        <a:pt x="672" y="1695"/>
                      </a:lnTo>
                      <a:lnTo>
                        <a:pt x="576" y="1782"/>
                      </a:lnTo>
                      <a:lnTo>
                        <a:pt x="528" y="1825"/>
                      </a:lnTo>
                      <a:lnTo>
                        <a:pt x="480" y="1853"/>
                      </a:lnTo>
                      <a:lnTo>
                        <a:pt x="416" y="1883"/>
                      </a:lnTo>
                      <a:lnTo>
                        <a:pt x="368" y="1912"/>
                      </a:lnTo>
                      <a:lnTo>
                        <a:pt x="240" y="1955"/>
                      </a:lnTo>
                      <a:lnTo>
                        <a:pt x="15" y="1984"/>
                      </a:lnTo>
                      <a:lnTo>
                        <a:pt x="0" y="192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1" name="Freeform 177">
                  <a:extLst>
                    <a:ext uri="{FF2B5EF4-FFF2-40B4-BE49-F238E27FC236}">
                      <a16:creationId xmlns:a16="http://schemas.microsoft.com/office/drawing/2014/main" id="{6078F710-3078-DECB-312E-0B6FC6940C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8" y="4027"/>
                  <a:ext cx="24" cy="9"/>
                </a:xfrm>
                <a:custGeom>
                  <a:avLst/>
                  <a:gdLst>
                    <a:gd name="T0" fmla="*/ 0 w 64"/>
                    <a:gd name="T1" fmla="*/ 0 h 58"/>
                    <a:gd name="T2" fmla="*/ 0 w 64"/>
                    <a:gd name="T3" fmla="*/ 0 h 58"/>
                    <a:gd name="T4" fmla="*/ 0 w 64"/>
                    <a:gd name="T5" fmla="*/ 0 h 58"/>
                    <a:gd name="T6" fmla="*/ 0 w 64"/>
                    <a:gd name="T7" fmla="*/ 0 h 58"/>
                    <a:gd name="T8" fmla="*/ 0 w 64"/>
                    <a:gd name="T9" fmla="*/ 0 h 58"/>
                    <a:gd name="T10" fmla="*/ 0 w 64"/>
                    <a:gd name="T11" fmla="*/ 0 h 58"/>
                    <a:gd name="T12" fmla="*/ 0 w 64"/>
                    <a:gd name="T13" fmla="*/ 0 h 58"/>
                    <a:gd name="T14" fmla="*/ 0 w 64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" h="58">
                      <a:moveTo>
                        <a:pt x="0" y="3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58"/>
                      </a:lnTo>
                      <a:lnTo>
                        <a:pt x="31" y="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2" name="Freeform 178">
                  <a:extLst>
                    <a:ext uri="{FF2B5EF4-FFF2-40B4-BE49-F238E27FC236}">
                      <a16:creationId xmlns:a16="http://schemas.microsoft.com/office/drawing/2014/main" id="{86CBD7D3-B650-2599-B626-608379BE60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3" y="3983"/>
                  <a:ext cx="95" cy="47"/>
                </a:xfrm>
                <a:custGeom>
                  <a:avLst/>
                  <a:gdLst>
                    <a:gd name="T0" fmla="*/ 0 w 320"/>
                    <a:gd name="T1" fmla="*/ 0 h 304"/>
                    <a:gd name="T2" fmla="*/ 0 w 320"/>
                    <a:gd name="T3" fmla="*/ 0 h 304"/>
                    <a:gd name="T4" fmla="*/ 0 w 320"/>
                    <a:gd name="T5" fmla="*/ 0 h 304"/>
                    <a:gd name="T6" fmla="*/ 0 w 320"/>
                    <a:gd name="T7" fmla="*/ 0 h 304"/>
                    <a:gd name="T8" fmla="*/ 0 w 320"/>
                    <a:gd name="T9" fmla="*/ 0 h 304"/>
                    <a:gd name="T10" fmla="*/ 0 w 320"/>
                    <a:gd name="T11" fmla="*/ 0 h 304"/>
                    <a:gd name="T12" fmla="*/ 0 w 320"/>
                    <a:gd name="T13" fmla="*/ 0 h 304"/>
                    <a:gd name="T14" fmla="*/ 0 w 320"/>
                    <a:gd name="T15" fmla="*/ 0 h 304"/>
                    <a:gd name="T16" fmla="*/ 0 w 320"/>
                    <a:gd name="T17" fmla="*/ 0 h 304"/>
                    <a:gd name="T18" fmla="*/ 0 w 320"/>
                    <a:gd name="T19" fmla="*/ 0 h 304"/>
                    <a:gd name="T20" fmla="*/ 0 w 320"/>
                    <a:gd name="T21" fmla="*/ 0 h 304"/>
                    <a:gd name="T22" fmla="*/ 0 w 320"/>
                    <a:gd name="T23" fmla="*/ 0 h 304"/>
                    <a:gd name="T24" fmla="*/ 0 w 320"/>
                    <a:gd name="T25" fmla="*/ 0 h 304"/>
                    <a:gd name="T26" fmla="*/ 0 w 320"/>
                    <a:gd name="T27" fmla="*/ 0 h 304"/>
                    <a:gd name="T28" fmla="*/ 0 w 320"/>
                    <a:gd name="T29" fmla="*/ 0 h 304"/>
                    <a:gd name="T30" fmla="*/ 0 w 320"/>
                    <a:gd name="T31" fmla="*/ 0 h 304"/>
                    <a:gd name="T32" fmla="*/ 0 w 320"/>
                    <a:gd name="T33" fmla="*/ 0 h 304"/>
                    <a:gd name="T34" fmla="*/ 0 w 320"/>
                    <a:gd name="T35" fmla="*/ 0 h 304"/>
                    <a:gd name="T36" fmla="*/ 0 w 320"/>
                    <a:gd name="T37" fmla="*/ 0 h 304"/>
                    <a:gd name="T38" fmla="*/ 0 w 320"/>
                    <a:gd name="T39" fmla="*/ 0 h 304"/>
                    <a:gd name="T40" fmla="*/ 0 w 320"/>
                    <a:gd name="T41" fmla="*/ 0 h 304"/>
                    <a:gd name="T42" fmla="*/ 0 w 320"/>
                    <a:gd name="T43" fmla="*/ 0 h 304"/>
                    <a:gd name="T44" fmla="*/ 0 w 320"/>
                    <a:gd name="T45" fmla="*/ 0 h 304"/>
                    <a:gd name="T46" fmla="*/ 0 w 320"/>
                    <a:gd name="T47" fmla="*/ 0 h 304"/>
                    <a:gd name="T48" fmla="*/ 0 w 320"/>
                    <a:gd name="T49" fmla="*/ 0 h 304"/>
                    <a:gd name="T50" fmla="*/ 0 w 320"/>
                    <a:gd name="T51" fmla="*/ 0 h 304"/>
                    <a:gd name="T52" fmla="*/ 0 w 320"/>
                    <a:gd name="T53" fmla="*/ 0 h 304"/>
                    <a:gd name="T54" fmla="*/ 0 w 320"/>
                    <a:gd name="T55" fmla="*/ 0 h 304"/>
                    <a:gd name="T56" fmla="*/ 0 w 320"/>
                    <a:gd name="T57" fmla="*/ 0 h 304"/>
                    <a:gd name="T58" fmla="*/ 0 w 320"/>
                    <a:gd name="T59" fmla="*/ 0 h 304"/>
                    <a:gd name="T60" fmla="*/ 0 w 320"/>
                    <a:gd name="T61" fmla="*/ 0 h 304"/>
                    <a:gd name="T62" fmla="*/ 0 w 320"/>
                    <a:gd name="T63" fmla="*/ 0 h 304"/>
                    <a:gd name="T64" fmla="*/ 0 w 320"/>
                    <a:gd name="T65" fmla="*/ 0 h 304"/>
                    <a:gd name="T66" fmla="*/ 0 w 320"/>
                    <a:gd name="T67" fmla="*/ 0 h 304"/>
                    <a:gd name="T68" fmla="*/ 0 w 320"/>
                    <a:gd name="T69" fmla="*/ 0 h 304"/>
                    <a:gd name="T70" fmla="*/ 0 w 320"/>
                    <a:gd name="T71" fmla="*/ 0 h 304"/>
                    <a:gd name="T72" fmla="*/ 0 w 320"/>
                    <a:gd name="T73" fmla="*/ 0 h 304"/>
                    <a:gd name="T74" fmla="*/ 0 w 320"/>
                    <a:gd name="T75" fmla="*/ 0 h 304"/>
                    <a:gd name="T76" fmla="*/ 0 w 320"/>
                    <a:gd name="T77" fmla="*/ 0 h 304"/>
                    <a:gd name="T78" fmla="*/ 0 w 320"/>
                    <a:gd name="T79" fmla="*/ 0 h 3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20" h="304">
                      <a:moveTo>
                        <a:pt x="0" y="260"/>
                      </a:moveTo>
                      <a:lnTo>
                        <a:pt x="49" y="230"/>
                      </a:lnTo>
                      <a:lnTo>
                        <a:pt x="80" y="230"/>
                      </a:lnTo>
                      <a:lnTo>
                        <a:pt x="113" y="245"/>
                      </a:lnTo>
                      <a:lnTo>
                        <a:pt x="145" y="245"/>
                      </a:lnTo>
                      <a:lnTo>
                        <a:pt x="161" y="245"/>
                      </a:lnTo>
                      <a:lnTo>
                        <a:pt x="176" y="245"/>
                      </a:lnTo>
                      <a:lnTo>
                        <a:pt x="193" y="230"/>
                      </a:lnTo>
                      <a:lnTo>
                        <a:pt x="113" y="202"/>
                      </a:lnTo>
                      <a:lnTo>
                        <a:pt x="97" y="174"/>
                      </a:lnTo>
                      <a:lnTo>
                        <a:pt x="80" y="144"/>
                      </a:lnTo>
                      <a:lnTo>
                        <a:pt x="49" y="57"/>
                      </a:lnTo>
                      <a:lnTo>
                        <a:pt x="97" y="57"/>
                      </a:lnTo>
                      <a:lnTo>
                        <a:pt x="128" y="72"/>
                      </a:lnTo>
                      <a:lnTo>
                        <a:pt x="161" y="87"/>
                      </a:lnTo>
                      <a:lnTo>
                        <a:pt x="193" y="115"/>
                      </a:lnTo>
                      <a:lnTo>
                        <a:pt x="209" y="130"/>
                      </a:lnTo>
                      <a:lnTo>
                        <a:pt x="224" y="159"/>
                      </a:lnTo>
                      <a:lnTo>
                        <a:pt x="224" y="174"/>
                      </a:lnTo>
                      <a:lnTo>
                        <a:pt x="241" y="187"/>
                      </a:lnTo>
                      <a:lnTo>
                        <a:pt x="257" y="187"/>
                      </a:lnTo>
                      <a:lnTo>
                        <a:pt x="241" y="130"/>
                      </a:lnTo>
                      <a:lnTo>
                        <a:pt x="241" y="87"/>
                      </a:lnTo>
                      <a:lnTo>
                        <a:pt x="257" y="28"/>
                      </a:lnTo>
                      <a:lnTo>
                        <a:pt x="289" y="0"/>
                      </a:lnTo>
                      <a:lnTo>
                        <a:pt x="305" y="13"/>
                      </a:lnTo>
                      <a:lnTo>
                        <a:pt x="320" y="43"/>
                      </a:lnTo>
                      <a:lnTo>
                        <a:pt x="320" y="87"/>
                      </a:lnTo>
                      <a:lnTo>
                        <a:pt x="305" y="187"/>
                      </a:lnTo>
                      <a:lnTo>
                        <a:pt x="305" y="217"/>
                      </a:lnTo>
                      <a:lnTo>
                        <a:pt x="289" y="245"/>
                      </a:lnTo>
                      <a:lnTo>
                        <a:pt x="272" y="245"/>
                      </a:lnTo>
                      <a:lnTo>
                        <a:pt x="257" y="245"/>
                      </a:lnTo>
                      <a:lnTo>
                        <a:pt x="241" y="245"/>
                      </a:lnTo>
                      <a:lnTo>
                        <a:pt x="241" y="274"/>
                      </a:lnTo>
                      <a:lnTo>
                        <a:pt x="241" y="289"/>
                      </a:lnTo>
                      <a:lnTo>
                        <a:pt x="145" y="304"/>
                      </a:lnTo>
                      <a:lnTo>
                        <a:pt x="113" y="304"/>
                      </a:lnTo>
                      <a:lnTo>
                        <a:pt x="65" y="304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3" name="Freeform 179">
                  <a:extLst>
                    <a:ext uri="{FF2B5EF4-FFF2-40B4-BE49-F238E27FC236}">
                      <a16:creationId xmlns:a16="http://schemas.microsoft.com/office/drawing/2014/main" id="{69CC2984-C8DA-81C3-A0FC-41C918DA6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9" y="4002"/>
                  <a:ext cx="43" cy="20"/>
                </a:xfrm>
                <a:custGeom>
                  <a:avLst/>
                  <a:gdLst>
                    <a:gd name="T0" fmla="*/ 0 w 144"/>
                    <a:gd name="T1" fmla="*/ 0 h 130"/>
                    <a:gd name="T2" fmla="*/ 0 w 144"/>
                    <a:gd name="T3" fmla="*/ 0 h 130"/>
                    <a:gd name="T4" fmla="*/ 0 w 144"/>
                    <a:gd name="T5" fmla="*/ 0 h 130"/>
                    <a:gd name="T6" fmla="*/ 0 w 144"/>
                    <a:gd name="T7" fmla="*/ 0 h 130"/>
                    <a:gd name="T8" fmla="*/ 0 w 144"/>
                    <a:gd name="T9" fmla="*/ 0 h 130"/>
                    <a:gd name="T10" fmla="*/ 0 w 144"/>
                    <a:gd name="T11" fmla="*/ 0 h 130"/>
                    <a:gd name="T12" fmla="*/ 0 w 144"/>
                    <a:gd name="T13" fmla="*/ 0 h 130"/>
                    <a:gd name="T14" fmla="*/ 0 w 144"/>
                    <a:gd name="T15" fmla="*/ 0 h 130"/>
                    <a:gd name="T16" fmla="*/ 0 w 144"/>
                    <a:gd name="T17" fmla="*/ 0 h 1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130">
                      <a:moveTo>
                        <a:pt x="31" y="87"/>
                      </a:moveTo>
                      <a:lnTo>
                        <a:pt x="0" y="44"/>
                      </a:lnTo>
                      <a:lnTo>
                        <a:pt x="0" y="15"/>
                      </a:lnTo>
                      <a:lnTo>
                        <a:pt x="31" y="0"/>
                      </a:lnTo>
                      <a:lnTo>
                        <a:pt x="48" y="15"/>
                      </a:lnTo>
                      <a:lnTo>
                        <a:pt x="96" y="44"/>
                      </a:lnTo>
                      <a:lnTo>
                        <a:pt x="144" y="130"/>
                      </a:lnTo>
                      <a:lnTo>
                        <a:pt x="96" y="102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4" name="Freeform 180">
                  <a:extLst>
                    <a:ext uri="{FF2B5EF4-FFF2-40B4-BE49-F238E27FC236}">
                      <a16:creationId xmlns:a16="http://schemas.microsoft.com/office/drawing/2014/main" id="{1BD78EEB-87C9-47D2-7B1E-84EC7A69A8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8" y="3994"/>
                  <a:ext cx="20" cy="10"/>
                </a:xfrm>
                <a:custGeom>
                  <a:avLst/>
                  <a:gdLst>
                    <a:gd name="T0" fmla="*/ 0 w 64"/>
                    <a:gd name="T1" fmla="*/ 0 h 58"/>
                    <a:gd name="T2" fmla="*/ 0 w 64"/>
                    <a:gd name="T3" fmla="*/ 0 h 58"/>
                    <a:gd name="T4" fmla="*/ 0 w 64"/>
                    <a:gd name="T5" fmla="*/ 0 h 58"/>
                    <a:gd name="T6" fmla="*/ 0 w 64"/>
                    <a:gd name="T7" fmla="*/ 0 h 58"/>
                    <a:gd name="T8" fmla="*/ 0 w 64"/>
                    <a:gd name="T9" fmla="*/ 0 h 58"/>
                    <a:gd name="T10" fmla="*/ 0 w 64"/>
                    <a:gd name="T11" fmla="*/ 0 h 58"/>
                    <a:gd name="T12" fmla="*/ 0 w 64"/>
                    <a:gd name="T13" fmla="*/ 0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4" h="58">
                      <a:moveTo>
                        <a:pt x="0" y="15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43"/>
                      </a:lnTo>
                      <a:lnTo>
                        <a:pt x="48" y="58"/>
                      </a:lnTo>
                      <a:lnTo>
                        <a:pt x="16" y="5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5" name="Freeform 181">
                  <a:extLst>
                    <a:ext uri="{FF2B5EF4-FFF2-40B4-BE49-F238E27FC236}">
                      <a16:creationId xmlns:a16="http://schemas.microsoft.com/office/drawing/2014/main" id="{C5535A35-37A1-2D65-5F01-E523C50CA0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" y="3856"/>
                  <a:ext cx="20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0 w 65"/>
                    <a:gd name="T5" fmla="*/ 0 h 43"/>
                    <a:gd name="T6" fmla="*/ 0 w 65"/>
                    <a:gd name="T7" fmla="*/ 0 h 43"/>
                    <a:gd name="T8" fmla="*/ 0 w 65"/>
                    <a:gd name="T9" fmla="*/ 0 h 43"/>
                    <a:gd name="T10" fmla="*/ 0 w 65"/>
                    <a:gd name="T11" fmla="*/ 0 h 43"/>
                    <a:gd name="T12" fmla="*/ 0 w 65"/>
                    <a:gd name="T13" fmla="*/ 0 h 43"/>
                    <a:gd name="T14" fmla="*/ 0 w 65"/>
                    <a:gd name="T15" fmla="*/ 0 h 43"/>
                    <a:gd name="T16" fmla="*/ 0 w 65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3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65" y="28"/>
                      </a:lnTo>
                      <a:lnTo>
                        <a:pt x="48" y="43"/>
                      </a:lnTo>
                      <a:lnTo>
                        <a:pt x="33" y="43"/>
                      </a:lnTo>
                      <a:lnTo>
                        <a:pt x="17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6" name="Freeform 182">
                  <a:extLst>
                    <a:ext uri="{FF2B5EF4-FFF2-40B4-BE49-F238E27FC236}">
                      <a16:creationId xmlns:a16="http://schemas.microsoft.com/office/drawing/2014/main" id="{097BE708-03D6-0DB1-7C89-7BF73B4C48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6" y="3832"/>
                  <a:ext cx="61" cy="17"/>
                </a:xfrm>
                <a:custGeom>
                  <a:avLst/>
                  <a:gdLst>
                    <a:gd name="T0" fmla="*/ 0 w 207"/>
                    <a:gd name="T1" fmla="*/ 0 h 102"/>
                    <a:gd name="T2" fmla="*/ 0 w 207"/>
                    <a:gd name="T3" fmla="*/ 0 h 102"/>
                    <a:gd name="T4" fmla="*/ 0 w 207"/>
                    <a:gd name="T5" fmla="*/ 0 h 102"/>
                    <a:gd name="T6" fmla="*/ 0 w 207"/>
                    <a:gd name="T7" fmla="*/ 0 h 102"/>
                    <a:gd name="T8" fmla="*/ 0 w 207"/>
                    <a:gd name="T9" fmla="*/ 0 h 102"/>
                    <a:gd name="T10" fmla="*/ 0 w 207"/>
                    <a:gd name="T11" fmla="*/ 0 h 102"/>
                    <a:gd name="T12" fmla="*/ 0 w 207"/>
                    <a:gd name="T13" fmla="*/ 0 h 102"/>
                    <a:gd name="T14" fmla="*/ 0 w 207"/>
                    <a:gd name="T15" fmla="*/ 0 h 102"/>
                    <a:gd name="T16" fmla="*/ 0 w 207"/>
                    <a:gd name="T17" fmla="*/ 0 h 102"/>
                    <a:gd name="T18" fmla="*/ 0 w 207"/>
                    <a:gd name="T19" fmla="*/ 0 h 102"/>
                    <a:gd name="T20" fmla="*/ 0 w 207"/>
                    <a:gd name="T21" fmla="*/ 0 h 102"/>
                    <a:gd name="T22" fmla="*/ 0 w 207"/>
                    <a:gd name="T23" fmla="*/ 0 h 102"/>
                    <a:gd name="T24" fmla="*/ 0 w 207"/>
                    <a:gd name="T25" fmla="*/ 0 h 102"/>
                    <a:gd name="T26" fmla="*/ 0 w 207"/>
                    <a:gd name="T27" fmla="*/ 0 h 102"/>
                    <a:gd name="T28" fmla="*/ 0 w 207"/>
                    <a:gd name="T29" fmla="*/ 0 h 1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07" h="102">
                      <a:moveTo>
                        <a:pt x="0" y="0"/>
                      </a:moveTo>
                      <a:lnTo>
                        <a:pt x="32" y="15"/>
                      </a:lnTo>
                      <a:lnTo>
                        <a:pt x="63" y="30"/>
                      </a:lnTo>
                      <a:lnTo>
                        <a:pt x="111" y="58"/>
                      </a:lnTo>
                      <a:lnTo>
                        <a:pt x="144" y="30"/>
                      </a:lnTo>
                      <a:lnTo>
                        <a:pt x="159" y="15"/>
                      </a:lnTo>
                      <a:lnTo>
                        <a:pt x="176" y="0"/>
                      </a:lnTo>
                      <a:lnTo>
                        <a:pt x="207" y="0"/>
                      </a:lnTo>
                      <a:lnTo>
                        <a:pt x="176" y="30"/>
                      </a:lnTo>
                      <a:lnTo>
                        <a:pt x="159" y="73"/>
                      </a:lnTo>
                      <a:lnTo>
                        <a:pt x="128" y="102"/>
                      </a:lnTo>
                      <a:lnTo>
                        <a:pt x="111" y="102"/>
                      </a:lnTo>
                      <a:lnTo>
                        <a:pt x="80" y="102"/>
                      </a:lnTo>
                      <a:lnTo>
                        <a:pt x="32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7" name="Freeform 183">
                  <a:extLst>
                    <a:ext uri="{FF2B5EF4-FFF2-40B4-BE49-F238E27FC236}">
                      <a16:creationId xmlns:a16="http://schemas.microsoft.com/office/drawing/2014/main" id="{509F95D6-0DDC-C653-7FD7-05FE1752A6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" y="3823"/>
                  <a:ext cx="24" cy="12"/>
                </a:xfrm>
                <a:custGeom>
                  <a:avLst/>
                  <a:gdLst>
                    <a:gd name="T0" fmla="*/ 0 w 81"/>
                    <a:gd name="T1" fmla="*/ 0 h 72"/>
                    <a:gd name="T2" fmla="*/ 0 w 81"/>
                    <a:gd name="T3" fmla="*/ 0 h 72"/>
                    <a:gd name="T4" fmla="*/ 0 w 81"/>
                    <a:gd name="T5" fmla="*/ 0 h 72"/>
                    <a:gd name="T6" fmla="*/ 0 w 81"/>
                    <a:gd name="T7" fmla="*/ 0 h 72"/>
                    <a:gd name="T8" fmla="*/ 0 w 81"/>
                    <a:gd name="T9" fmla="*/ 0 h 72"/>
                    <a:gd name="T10" fmla="*/ 0 w 81"/>
                    <a:gd name="T11" fmla="*/ 0 h 72"/>
                    <a:gd name="T12" fmla="*/ 0 w 81"/>
                    <a:gd name="T13" fmla="*/ 0 h 72"/>
                    <a:gd name="T14" fmla="*/ 0 w 81"/>
                    <a:gd name="T15" fmla="*/ 0 h 72"/>
                    <a:gd name="T16" fmla="*/ 0 w 81"/>
                    <a:gd name="T17" fmla="*/ 0 h 72"/>
                    <a:gd name="T18" fmla="*/ 0 w 81"/>
                    <a:gd name="T19" fmla="*/ 0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72">
                      <a:moveTo>
                        <a:pt x="0" y="43"/>
                      </a:moveTo>
                      <a:lnTo>
                        <a:pt x="17" y="13"/>
                      </a:lnTo>
                      <a:lnTo>
                        <a:pt x="33" y="0"/>
                      </a:lnTo>
                      <a:lnTo>
                        <a:pt x="48" y="13"/>
                      </a:lnTo>
                      <a:lnTo>
                        <a:pt x="81" y="28"/>
                      </a:lnTo>
                      <a:lnTo>
                        <a:pt x="65" y="43"/>
                      </a:lnTo>
                      <a:lnTo>
                        <a:pt x="65" y="57"/>
                      </a:lnTo>
                      <a:lnTo>
                        <a:pt x="33" y="72"/>
                      </a:lnTo>
                      <a:lnTo>
                        <a:pt x="17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8" name="Freeform 184">
                  <a:extLst>
                    <a:ext uri="{FF2B5EF4-FFF2-40B4-BE49-F238E27FC236}">
                      <a16:creationId xmlns:a16="http://schemas.microsoft.com/office/drawing/2014/main" id="{847373D0-7B41-0A34-39FE-3B2BAA6986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0" y="3818"/>
                  <a:ext cx="14" cy="9"/>
                </a:xfrm>
                <a:custGeom>
                  <a:avLst/>
                  <a:gdLst>
                    <a:gd name="T0" fmla="*/ 0 w 48"/>
                    <a:gd name="T1" fmla="*/ 0 h 58"/>
                    <a:gd name="T2" fmla="*/ 0 w 48"/>
                    <a:gd name="T3" fmla="*/ 0 h 58"/>
                    <a:gd name="T4" fmla="*/ 0 w 48"/>
                    <a:gd name="T5" fmla="*/ 0 h 58"/>
                    <a:gd name="T6" fmla="*/ 0 w 48"/>
                    <a:gd name="T7" fmla="*/ 0 h 58"/>
                    <a:gd name="T8" fmla="*/ 0 w 48"/>
                    <a:gd name="T9" fmla="*/ 0 h 58"/>
                    <a:gd name="T10" fmla="*/ 0 w 48"/>
                    <a:gd name="T11" fmla="*/ 0 h 58"/>
                    <a:gd name="T12" fmla="*/ 0 w 48"/>
                    <a:gd name="T13" fmla="*/ 0 h 58"/>
                    <a:gd name="T14" fmla="*/ 0 w 48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58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48" y="30"/>
                      </a:lnTo>
                      <a:lnTo>
                        <a:pt x="17" y="5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9" name="Freeform 185">
                  <a:extLst>
                    <a:ext uri="{FF2B5EF4-FFF2-40B4-BE49-F238E27FC236}">
                      <a16:creationId xmlns:a16="http://schemas.microsoft.com/office/drawing/2014/main" id="{66A70679-9BD0-F54E-24AD-803694C6E8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4" y="3816"/>
                  <a:ext cx="18" cy="9"/>
                </a:xfrm>
                <a:custGeom>
                  <a:avLst/>
                  <a:gdLst>
                    <a:gd name="T0" fmla="*/ 0 w 48"/>
                    <a:gd name="T1" fmla="*/ 0 h 56"/>
                    <a:gd name="T2" fmla="*/ 0 w 48"/>
                    <a:gd name="T3" fmla="*/ 0 h 56"/>
                    <a:gd name="T4" fmla="*/ 0 w 48"/>
                    <a:gd name="T5" fmla="*/ 0 h 56"/>
                    <a:gd name="T6" fmla="*/ 0 w 48"/>
                    <a:gd name="T7" fmla="*/ 0 h 56"/>
                    <a:gd name="T8" fmla="*/ 0 w 48"/>
                    <a:gd name="T9" fmla="*/ 0 h 56"/>
                    <a:gd name="T10" fmla="*/ 0 w 48"/>
                    <a:gd name="T11" fmla="*/ 0 h 56"/>
                    <a:gd name="T12" fmla="*/ 0 w 48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56">
                      <a:moveTo>
                        <a:pt x="16" y="0"/>
                      </a:moveTo>
                      <a:lnTo>
                        <a:pt x="31" y="28"/>
                      </a:ln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0" name="Freeform 186">
                  <a:extLst>
                    <a:ext uri="{FF2B5EF4-FFF2-40B4-BE49-F238E27FC236}">
                      <a16:creationId xmlns:a16="http://schemas.microsoft.com/office/drawing/2014/main" id="{5065E63B-E347-D15A-472F-62EED5BCC0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9" y="3807"/>
                  <a:ext cx="9" cy="9"/>
                </a:xfrm>
                <a:custGeom>
                  <a:avLst/>
                  <a:gdLst>
                    <a:gd name="T0" fmla="*/ 0 w 31"/>
                    <a:gd name="T1" fmla="*/ 0 h 44"/>
                    <a:gd name="T2" fmla="*/ 0 w 31"/>
                    <a:gd name="T3" fmla="*/ 0 h 44"/>
                    <a:gd name="T4" fmla="*/ 0 w 31"/>
                    <a:gd name="T5" fmla="*/ 0 h 44"/>
                    <a:gd name="T6" fmla="*/ 0 w 31"/>
                    <a:gd name="T7" fmla="*/ 0 h 44"/>
                    <a:gd name="T8" fmla="*/ 0 w 31"/>
                    <a:gd name="T9" fmla="*/ 0 h 44"/>
                    <a:gd name="T10" fmla="*/ 0 w 31"/>
                    <a:gd name="T11" fmla="*/ 0 h 44"/>
                    <a:gd name="T12" fmla="*/ 0 w 31"/>
                    <a:gd name="T13" fmla="*/ 0 h 44"/>
                    <a:gd name="T14" fmla="*/ 0 w 31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1" h="44">
                      <a:moveTo>
                        <a:pt x="0" y="28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31" y="13"/>
                      </a:lnTo>
                      <a:lnTo>
                        <a:pt x="31" y="28"/>
                      </a:lnTo>
                      <a:lnTo>
                        <a:pt x="16" y="44"/>
                      </a:lnTo>
                      <a:lnTo>
                        <a:pt x="0" y="4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1" name="Freeform 187">
                  <a:extLst>
                    <a:ext uri="{FF2B5EF4-FFF2-40B4-BE49-F238E27FC236}">
                      <a16:creationId xmlns:a16="http://schemas.microsoft.com/office/drawing/2014/main" id="{ACC57DB2-AFB9-C2FF-A5ED-E81C276A9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" y="3794"/>
                  <a:ext cx="14" cy="5"/>
                </a:xfrm>
                <a:custGeom>
                  <a:avLst/>
                  <a:gdLst>
                    <a:gd name="T0" fmla="*/ 0 w 48"/>
                    <a:gd name="T1" fmla="*/ 0 h 30"/>
                    <a:gd name="T2" fmla="*/ 0 w 48"/>
                    <a:gd name="T3" fmla="*/ 0 h 30"/>
                    <a:gd name="T4" fmla="*/ 0 w 48"/>
                    <a:gd name="T5" fmla="*/ 0 h 30"/>
                    <a:gd name="T6" fmla="*/ 0 w 48"/>
                    <a:gd name="T7" fmla="*/ 0 h 30"/>
                    <a:gd name="T8" fmla="*/ 0 w 48"/>
                    <a:gd name="T9" fmla="*/ 0 h 30"/>
                    <a:gd name="T10" fmla="*/ 0 w 48"/>
                    <a:gd name="T11" fmla="*/ 0 h 30"/>
                    <a:gd name="T12" fmla="*/ 0 w 48"/>
                    <a:gd name="T13" fmla="*/ 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30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33" y="30"/>
                      </a:lnTo>
                      <a:lnTo>
                        <a:pt x="17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2" name="Freeform 188">
                  <a:extLst>
                    <a:ext uri="{FF2B5EF4-FFF2-40B4-BE49-F238E27FC236}">
                      <a16:creationId xmlns:a16="http://schemas.microsoft.com/office/drawing/2014/main" id="{809E7F20-CAF4-4AF3-9535-8E02DB1D29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1" y="3703"/>
                  <a:ext cx="67" cy="28"/>
                </a:xfrm>
                <a:custGeom>
                  <a:avLst/>
                  <a:gdLst>
                    <a:gd name="T0" fmla="*/ 0 w 225"/>
                    <a:gd name="T1" fmla="*/ 0 h 189"/>
                    <a:gd name="T2" fmla="*/ 0 w 225"/>
                    <a:gd name="T3" fmla="*/ 0 h 189"/>
                    <a:gd name="T4" fmla="*/ 0 w 225"/>
                    <a:gd name="T5" fmla="*/ 0 h 189"/>
                    <a:gd name="T6" fmla="*/ 0 w 225"/>
                    <a:gd name="T7" fmla="*/ 0 h 189"/>
                    <a:gd name="T8" fmla="*/ 0 w 225"/>
                    <a:gd name="T9" fmla="*/ 0 h 189"/>
                    <a:gd name="T10" fmla="*/ 0 w 225"/>
                    <a:gd name="T11" fmla="*/ 0 h 189"/>
                    <a:gd name="T12" fmla="*/ 0 w 225"/>
                    <a:gd name="T13" fmla="*/ 0 h 189"/>
                    <a:gd name="T14" fmla="*/ 0 w 225"/>
                    <a:gd name="T15" fmla="*/ 0 h 189"/>
                    <a:gd name="T16" fmla="*/ 0 w 225"/>
                    <a:gd name="T17" fmla="*/ 0 h 189"/>
                    <a:gd name="T18" fmla="*/ 0 w 225"/>
                    <a:gd name="T19" fmla="*/ 0 h 189"/>
                    <a:gd name="T20" fmla="*/ 0 w 225"/>
                    <a:gd name="T21" fmla="*/ 0 h 189"/>
                    <a:gd name="T22" fmla="*/ 0 w 225"/>
                    <a:gd name="T23" fmla="*/ 0 h 189"/>
                    <a:gd name="T24" fmla="*/ 0 w 225"/>
                    <a:gd name="T25" fmla="*/ 0 h 189"/>
                    <a:gd name="T26" fmla="*/ 0 w 225"/>
                    <a:gd name="T27" fmla="*/ 0 h 189"/>
                    <a:gd name="T28" fmla="*/ 0 w 225"/>
                    <a:gd name="T29" fmla="*/ 0 h 189"/>
                    <a:gd name="T30" fmla="*/ 0 w 225"/>
                    <a:gd name="T31" fmla="*/ 0 h 189"/>
                    <a:gd name="T32" fmla="*/ 0 w 225"/>
                    <a:gd name="T33" fmla="*/ 0 h 189"/>
                    <a:gd name="T34" fmla="*/ 0 w 225"/>
                    <a:gd name="T35" fmla="*/ 0 h 18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5" h="189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48" y="72"/>
                      </a:lnTo>
                      <a:lnTo>
                        <a:pt x="64" y="102"/>
                      </a:lnTo>
                      <a:lnTo>
                        <a:pt x="96" y="131"/>
                      </a:lnTo>
                      <a:lnTo>
                        <a:pt x="112" y="131"/>
                      </a:lnTo>
                      <a:lnTo>
                        <a:pt x="144" y="131"/>
                      </a:lnTo>
                      <a:lnTo>
                        <a:pt x="208" y="0"/>
                      </a:lnTo>
                      <a:lnTo>
                        <a:pt x="225" y="15"/>
                      </a:lnTo>
                      <a:lnTo>
                        <a:pt x="208" y="29"/>
                      </a:lnTo>
                      <a:lnTo>
                        <a:pt x="208" y="44"/>
                      </a:lnTo>
                      <a:lnTo>
                        <a:pt x="177" y="116"/>
                      </a:lnTo>
                      <a:lnTo>
                        <a:pt x="129" y="189"/>
                      </a:lnTo>
                      <a:lnTo>
                        <a:pt x="81" y="159"/>
                      </a:lnTo>
                      <a:lnTo>
                        <a:pt x="48" y="13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3" name="Freeform 189">
                  <a:extLst>
                    <a:ext uri="{FF2B5EF4-FFF2-40B4-BE49-F238E27FC236}">
                      <a16:creationId xmlns:a16="http://schemas.microsoft.com/office/drawing/2014/main" id="{FCF37823-52FD-3082-2341-0D36519E9A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6" y="3685"/>
                  <a:ext cx="38" cy="32"/>
                </a:xfrm>
                <a:custGeom>
                  <a:avLst/>
                  <a:gdLst>
                    <a:gd name="T0" fmla="*/ 0 w 129"/>
                    <a:gd name="T1" fmla="*/ 0 h 202"/>
                    <a:gd name="T2" fmla="*/ 0 w 129"/>
                    <a:gd name="T3" fmla="*/ 0 h 202"/>
                    <a:gd name="T4" fmla="*/ 0 w 129"/>
                    <a:gd name="T5" fmla="*/ 0 h 202"/>
                    <a:gd name="T6" fmla="*/ 0 w 129"/>
                    <a:gd name="T7" fmla="*/ 0 h 202"/>
                    <a:gd name="T8" fmla="*/ 0 w 129"/>
                    <a:gd name="T9" fmla="*/ 0 h 202"/>
                    <a:gd name="T10" fmla="*/ 0 w 129"/>
                    <a:gd name="T11" fmla="*/ 0 h 202"/>
                    <a:gd name="T12" fmla="*/ 0 w 129"/>
                    <a:gd name="T13" fmla="*/ 0 h 202"/>
                    <a:gd name="T14" fmla="*/ 0 w 129"/>
                    <a:gd name="T15" fmla="*/ 0 h 202"/>
                    <a:gd name="T16" fmla="*/ 0 w 129"/>
                    <a:gd name="T17" fmla="*/ 0 h 202"/>
                    <a:gd name="T18" fmla="*/ 0 w 129"/>
                    <a:gd name="T19" fmla="*/ 0 h 202"/>
                    <a:gd name="T20" fmla="*/ 0 w 129"/>
                    <a:gd name="T21" fmla="*/ 0 h 202"/>
                    <a:gd name="T22" fmla="*/ 0 w 129"/>
                    <a:gd name="T23" fmla="*/ 0 h 202"/>
                    <a:gd name="T24" fmla="*/ 0 w 129"/>
                    <a:gd name="T25" fmla="*/ 0 h 202"/>
                    <a:gd name="T26" fmla="*/ 0 w 129"/>
                    <a:gd name="T27" fmla="*/ 0 h 202"/>
                    <a:gd name="T28" fmla="*/ 0 w 129"/>
                    <a:gd name="T29" fmla="*/ 0 h 202"/>
                    <a:gd name="T30" fmla="*/ 0 w 129"/>
                    <a:gd name="T31" fmla="*/ 0 h 2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9" h="202">
                      <a:moveTo>
                        <a:pt x="16" y="144"/>
                      </a:moveTo>
                      <a:lnTo>
                        <a:pt x="0" y="100"/>
                      </a:lnTo>
                      <a:lnTo>
                        <a:pt x="0" y="72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48" y="44"/>
                      </a:lnTo>
                      <a:lnTo>
                        <a:pt x="64" y="13"/>
                      </a:lnTo>
                      <a:lnTo>
                        <a:pt x="81" y="0"/>
                      </a:lnTo>
                      <a:lnTo>
                        <a:pt x="81" y="28"/>
                      </a:lnTo>
                      <a:lnTo>
                        <a:pt x="96" y="44"/>
                      </a:lnTo>
                      <a:lnTo>
                        <a:pt x="129" y="87"/>
                      </a:lnTo>
                      <a:lnTo>
                        <a:pt x="96" y="144"/>
                      </a:lnTo>
                      <a:lnTo>
                        <a:pt x="64" y="202"/>
                      </a:lnTo>
                      <a:lnTo>
                        <a:pt x="48" y="202"/>
                      </a:lnTo>
                      <a:lnTo>
                        <a:pt x="33" y="174"/>
                      </a:lnTo>
                      <a:lnTo>
                        <a:pt x="16" y="1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4" name="Freeform 190">
                  <a:extLst>
                    <a:ext uri="{FF2B5EF4-FFF2-40B4-BE49-F238E27FC236}">
                      <a16:creationId xmlns:a16="http://schemas.microsoft.com/office/drawing/2014/main" id="{2A5A6F80-DCC1-1A57-EEDF-7D3233794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6" y="3706"/>
                  <a:ext cx="24" cy="11"/>
                </a:xfrm>
                <a:custGeom>
                  <a:avLst/>
                  <a:gdLst>
                    <a:gd name="T0" fmla="*/ 0 w 65"/>
                    <a:gd name="T1" fmla="*/ 0 h 72"/>
                    <a:gd name="T2" fmla="*/ 0 w 65"/>
                    <a:gd name="T3" fmla="*/ 0 h 72"/>
                    <a:gd name="T4" fmla="*/ 0 w 65"/>
                    <a:gd name="T5" fmla="*/ 0 h 72"/>
                    <a:gd name="T6" fmla="*/ 0 w 65"/>
                    <a:gd name="T7" fmla="*/ 0 h 72"/>
                    <a:gd name="T8" fmla="*/ 0 w 65"/>
                    <a:gd name="T9" fmla="*/ 0 h 72"/>
                    <a:gd name="T10" fmla="*/ 0 w 65"/>
                    <a:gd name="T11" fmla="*/ 0 h 72"/>
                    <a:gd name="T12" fmla="*/ 0 w 65"/>
                    <a:gd name="T13" fmla="*/ 0 h 72"/>
                    <a:gd name="T14" fmla="*/ 0 w 65"/>
                    <a:gd name="T15" fmla="*/ 0 h 72"/>
                    <a:gd name="T16" fmla="*/ 0 w 65"/>
                    <a:gd name="T17" fmla="*/ 0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72">
                      <a:moveTo>
                        <a:pt x="0" y="44"/>
                      </a:moveTo>
                      <a:lnTo>
                        <a:pt x="0" y="14"/>
                      </a:lnTo>
                      <a:lnTo>
                        <a:pt x="17" y="0"/>
                      </a:lnTo>
                      <a:lnTo>
                        <a:pt x="49" y="0"/>
                      </a:lnTo>
                      <a:lnTo>
                        <a:pt x="65" y="29"/>
                      </a:lnTo>
                      <a:lnTo>
                        <a:pt x="65" y="44"/>
                      </a:lnTo>
                      <a:lnTo>
                        <a:pt x="32" y="72"/>
                      </a:lnTo>
                      <a:lnTo>
                        <a:pt x="17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5" name="Freeform 191">
                  <a:extLst>
                    <a:ext uri="{FF2B5EF4-FFF2-40B4-BE49-F238E27FC236}">
                      <a16:creationId xmlns:a16="http://schemas.microsoft.com/office/drawing/2014/main" id="{720F51FB-F08C-BDCB-857C-CDD5914804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2" y="3706"/>
                  <a:ext cx="15" cy="9"/>
                </a:xfrm>
                <a:custGeom>
                  <a:avLst/>
                  <a:gdLst>
                    <a:gd name="T0" fmla="*/ 0 w 48"/>
                    <a:gd name="T1" fmla="*/ 0 h 57"/>
                    <a:gd name="T2" fmla="*/ 0 w 48"/>
                    <a:gd name="T3" fmla="*/ 0 h 57"/>
                    <a:gd name="T4" fmla="*/ 0 w 48"/>
                    <a:gd name="T5" fmla="*/ 0 h 57"/>
                    <a:gd name="T6" fmla="*/ 0 w 48"/>
                    <a:gd name="T7" fmla="*/ 0 h 57"/>
                    <a:gd name="T8" fmla="*/ 0 w 48"/>
                    <a:gd name="T9" fmla="*/ 0 h 57"/>
                    <a:gd name="T10" fmla="*/ 0 w 48"/>
                    <a:gd name="T11" fmla="*/ 0 h 57"/>
                    <a:gd name="T12" fmla="*/ 0 w 48"/>
                    <a:gd name="T13" fmla="*/ 0 h 57"/>
                    <a:gd name="T14" fmla="*/ 0 w 48"/>
                    <a:gd name="T15" fmla="*/ 0 h 57"/>
                    <a:gd name="T16" fmla="*/ 0 w 48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57">
                      <a:moveTo>
                        <a:pt x="0" y="44"/>
                      </a:moveTo>
                      <a:lnTo>
                        <a:pt x="16" y="29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16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6" name="Freeform 192">
                  <a:extLst>
                    <a:ext uri="{FF2B5EF4-FFF2-40B4-BE49-F238E27FC236}">
                      <a16:creationId xmlns:a16="http://schemas.microsoft.com/office/drawing/2014/main" id="{F5FFC7E2-EBB4-3DC2-5889-D729844D3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4" y="3628"/>
                  <a:ext cx="65" cy="73"/>
                </a:xfrm>
                <a:custGeom>
                  <a:avLst/>
                  <a:gdLst>
                    <a:gd name="T0" fmla="*/ 0 w 209"/>
                    <a:gd name="T1" fmla="*/ 0 h 449"/>
                    <a:gd name="T2" fmla="*/ 0 w 209"/>
                    <a:gd name="T3" fmla="*/ 0 h 449"/>
                    <a:gd name="T4" fmla="*/ 0 w 209"/>
                    <a:gd name="T5" fmla="*/ 0 h 449"/>
                    <a:gd name="T6" fmla="*/ 0 w 209"/>
                    <a:gd name="T7" fmla="*/ 0 h 449"/>
                    <a:gd name="T8" fmla="*/ 0 w 209"/>
                    <a:gd name="T9" fmla="*/ 0 h 449"/>
                    <a:gd name="T10" fmla="*/ 0 w 209"/>
                    <a:gd name="T11" fmla="*/ 0 h 449"/>
                    <a:gd name="T12" fmla="*/ 0 w 209"/>
                    <a:gd name="T13" fmla="*/ 0 h 449"/>
                    <a:gd name="T14" fmla="*/ 0 w 209"/>
                    <a:gd name="T15" fmla="*/ 0 h 449"/>
                    <a:gd name="T16" fmla="*/ 0 w 209"/>
                    <a:gd name="T17" fmla="*/ 0 h 449"/>
                    <a:gd name="T18" fmla="*/ 0 w 209"/>
                    <a:gd name="T19" fmla="*/ 0 h 449"/>
                    <a:gd name="T20" fmla="*/ 0 w 209"/>
                    <a:gd name="T21" fmla="*/ 0 h 449"/>
                    <a:gd name="T22" fmla="*/ 0 w 209"/>
                    <a:gd name="T23" fmla="*/ 0 h 449"/>
                    <a:gd name="T24" fmla="*/ 0 w 209"/>
                    <a:gd name="T25" fmla="*/ 0 h 449"/>
                    <a:gd name="T26" fmla="*/ 0 w 209"/>
                    <a:gd name="T27" fmla="*/ 0 h 449"/>
                    <a:gd name="T28" fmla="*/ 0 w 209"/>
                    <a:gd name="T29" fmla="*/ 0 h 449"/>
                    <a:gd name="T30" fmla="*/ 0 w 209"/>
                    <a:gd name="T31" fmla="*/ 0 h 449"/>
                    <a:gd name="T32" fmla="*/ 0 w 209"/>
                    <a:gd name="T33" fmla="*/ 0 h 449"/>
                    <a:gd name="T34" fmla="*/ 0 w 209"/>
                    <a:gd name="T35" fmla="*/ 0 h 449"/>
                    <a:gd name="T36" fmla="*/ 0 w 209"/>
                    <a:gd name="T37" fmla="*/ 0 h 449"/>
                    <a:gd name="T38" fmla="*/ 0 w 209"/>
                    <a:gd name="T39" fmla="*/ 0 h 449"/>
                    <a:gd name="T40" fmla="*/ 0 w 209"/>
                    <a:gd name="T41" fmla="*/ 0 h 449"/>
                    <a:gd name="T42" fmla="*/ 0 w 209"/>
                    <a:gd name="T43" fmla="*/ 0 h 449"/>
                    <a:gd name="T44" fmla="*/ 0 w 209"/>
                    <a:gd name="T45" fmla="*/ 0 h 449"/>
                    <a:gd name="T46" fmla="*/ 0 w 209"/>
                    <a:gd name="T47" fmla="*/ 0 h 449"/>
                    <a:gd name="T48" fmla="*/ 0 w 209"/>
                    <a:gd name="T49" fmla="*/ 0 h 449"/>
                    <a:gd name="T50" fmla="*/ 0 w 209"/>
                    <a:gd name="T51" fmla="*/ 0 h 449"/>
                    <a:gd name="T52" fmla="*/ 0 w 209"/>
                    <a:gd name="T53" fmla="*/ 0 h 449"/>
                    <a:gd name="T54" fmla="*/ 0 w 209"/>
                    <a:gd name="T55" fmla="*/ 0 h 449"/>
                    <a:gd name="T56" fmla="*/ 0 w 209"/>
                    <a:gd name="T57" fmla="*/ 0 h 449"/>
                    <a:gd name="T58" fmla="*/ 0 w 209"/>
                    <a:gd name="T59" fmla="*/ 0 h 449"/>
                    <a:gd name="T60" fmla="*/ 0 w 209"/>
                    <a:gd name="T61" fmla="*/ 0 h 449"/>
                    <a:gd name="T62" fmla="*/ 0 w 209"/>
                    <a:gd name="T63" fmla="*/ 0 h 449"/>
                    <a:gd name="T64" fmla="*/ 0 w 209"/>
                    <a:gd name="T65" fmla="*/ 0 h 449"/>
                    <a:gd name="T66" fmla="*/ 0 w 209"/>
                    <a:gd name="T67" fmla="*/ 0 h 449"/>
                    <a:gd name="T68" fmla="*/ 0 w 209"/>
                    <a:gd name="T69" fmla="*/ 0 h 449"/>
                    <a:gd name="T70" fmla="*/ 0 w 209"/>
                    <a:gd name="T71" fmla="*/ 0 h 449"/>
                    <a:gd name="T72" fmla="*/ 0 w 209"/>
                    <a:gd name="T73" fmla="*/ 0 h 449"/>
                    <a:gd name="T74" fmla="*/ 0 w 209"/>
                    <a:gd name="T75" fmla="*/ 0 h 449"/>
                    <a:gd name="T76" fmla="*/ 0 w 209"/>
                    <a:gd name="T77" fmla="*/ 0 h 449"/>
                    <a:gd name="T78" fmla="*/ 0 w 209"/>
                    <a:gd name="T79" fmla="*/ 0 h 449"/>
                    <a:gd name="T80" fmla="*/ 0 w 209"/>
                    <a:gd name="T81" fmla="*/ 0 h 449"/>
                    <a:gd name="T82" fmla="*/ 0 w 209"/>
                    <a:gd name="T83" fmla="*/ 0 h 449"/>
                    <a:gd name="T84" fmla="*/ 0 w 209"/>
                    <a:gd name="T85" fmla="*/ 0 h 449"/>
                    <a:gd name="T86" fmla="*/ 0 w 209"/>
                    <a:gd name="T87" fmla="*/ 0 h 449"/>
                    <a:gd name="T88" fmla="*/ 0 w 209"/>
                    <a:gd name="T89" fmla="*/ 0 h 449"/>
                    <a:gd name="T90" fmla="*/ 0 w 209"/>
                    <a:gd name="T91" fmla="*/ 0 h 449"/>
                    <a:gd name="T92" fmla="*/ 0 w 209"/>
                    <a:gd name="T93" fmla="*/ 0 h 449"/>
                    <a:gd name="T94" fmla="*/ 0 w 209"/>
                    <a:gd name="T95" fmla="*/ 0 h 449"/>
                    <a:gd name="T96" fmla="*/ 0 w 209"/>
                    <a:gd name="T97" fmla="*/ 0 h 449"/>
                    <a:gd name="T98" fmla="*/ 0 w 209"/>
                    <a:gd name="T99" fmla="*/ 0 h 449"/>
                    <a:gd name="T100" fmla="*/ 0 w 209"/>
                    <a:gd name="T101" fmla="*/ 0 h 449"/>
                    <a:gd name="T102" fmla="*/ 0 w 209"/>
                    <a:gd name="T103" fmla="*/ 0 h 449"/>
                    <a:gd name="T104" fmla="*/ 0 w 209"/>
                    <a:gd name="T105" fmla="*/ 0 h 449"/>
                    <a:gd name="T106" fmla="*/ 0 w 209"/>
                    <a:gd name="T107" fmla="*/ 0 h 449"/>
                    <a:gd name="T108" fmla="*/ 0 w 209"/>
                    <a:gd name="T109" fmla="*/ 0 h 449"/>
                    <a:gd name="T110" fmla="*/ 0 w 209"/>
                    <a:gd name="T111" fmla="*/ 0 h 449"/>
                    <a:gd name="T112" fmla="*/ 0 w 209"/>
                    <a:gd name="T113" fmla="*/ 0 h 449"/>
                    <a:gd name="T114" fmla="*/ 0 w 209"/>
                    <a:gd name="T115" fmla="*/ 0 h 449"/>
                    <a:gd name="T116" fmla="*/ 0 w 209"/>
                    <a:gd name="T117" fmla="*/ 0 h 449"/>
                    <a:gd name="T118" fmla="*/ 0 w 209"/>
                    <a:gd name="T119" fmla="*/ 0 h 449"/>
                    <a:gd name="T120" fmla="*/ 0 w 209"/>
                    <a:gd name="T121" fmla="*/ 0 h 449"/>
                    <a:gd name="T122" fmla="*/ 0 w 209"/>
                    <a:gd name="T123" fmla="*/ 0 h 449"/>
                    <a:gd name="T124" fmla="*/ 0 w 209"/>
                    <a:gd name="T125" fmla="*/ 0 h 44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09" h="449">
                      <a:moveTo>
                        <a:pt x="161" y="421"/>
                      </a:moveTo>
                      <a:lnTo>
                        <a:pt x="144" y="393"/>
                      </a:lnTo>
                      <a:lnTo>
                        <a:pt x="129" y="393"/>
                      </a:lnTo>
                      <a:lnTo>
                        <a:pt x="112" y="406"/>
                      </a:lnTo>
                      <a:lnTo>
                        <a:pt x="112" y="436"/>
                      </a:lnTo>
                      <a:lnTo>
                        <a:pt x="81" y="436"/>
                      </a:lnTo>
                      <a:lnTo>
                        <a:pt x="96" y="406"/>
                      </a:lnTo>
                      <a:lnTo>
                        <a:pt x="112" y="362"/>
                      </a:lnTo>
                      <a:lnTo>
                        <a:pt x="112" y="334"/>
                      </a:lnTo>
                      <a:lnTo>
                        <a:pt x="112" y="319"/>
                      </a:lnTo>
                      <a:lnTo>
                        <a:pt x="96" y="291"/>
                      </a:lnTo>
                      <a:lnTo>
                        <a:pt x="81" y="306"/>
                      </a:lnTo>
                      <a:lnTo>
                        <a:pt x="81" y="319"/>
                      </a:lnTo>
                      <a:lnTo>
                        <a:pt x="81" y="349"/>
                      </a:lnTo>
                      <a:lnTo>
                        <a:pt x="64" y="377"/>
                      </a:lnTo>
                      <a:lnTo>
                        <a:pt x="48" y="393"/>
                      </a:lnTo>
                      <a:lnTo>
                        <a:pt x="33" y="393"/>
                      </a:lnTo>
                      <a:lnTo>
                        <a:pt x="33" y="362"/>
                      </a:lnTo>
                      <a:lnTo>
                        <a:pt x="81" y="291"/>
                      </a:lnTo>
                      <a:lnTo>
                        <a:pt x="112" y="247"/>
                      </a:lnTo>
                      <a:lnTo>
                        <a:pt x="112" y="189"/>
                      </a:lnTo>
                      <a:lnTo>
                        <a:pt x="96" y="189"/>
                      </a:lnTo>
                      <a:lnTo>
                        <a:pt x="81" y="247"/>
                      </a:lnTo>
                      <a:lnTo>
                        <a:pt x="48" y="291"/>
                      </a:lnTo>
                      <a:lnTo>
                        <a:pt x="33" y="306"/>
                      </a:lnTo>
                      <a:lnTo>
                        <a:pt x="0" y="319"/>
                      </a:lnTo>
                      <a:lnTo>
                        <a:pt x="0" y="306"/>
                      </a:lnTo>
                      <a:lnTo>
                        <a:pt x="81" y="189"/>
                      </a:lnTo>
                      <a:lnTo>
                        <a:pt x="112" y="130"/>
                      </a:lnTo>
                      <a:lnTo>
                        <a:pt x="112" y="74"/>
                      </a:lnTo>
                      <a:lnTo>
                        <a:pt x="112" y="59"/>
                      </a:lnTo>
                      <a:lnTo>
                        <a:pt x="96" y="74"/>
                      </a:lnTo>
                      <a:lnTo>
                        <a:pt x="48" y="160"/>
                      </a:lnTo>
                      <a:lnTo>
                        <a:pt x="33" y="204"/>
                      </a:lnTo>
                      <a:lnTo>
                        <a:pt x="0" y="232"/>
                      </a:lnTo>
                      <a:lnTo>
                        <a:pt x="0" y="189"/>
                      </a:lnTo>
                      <a:lnTo>
                        <a:pt x="33" y="174"/>
                      </a:lnTo>
                      <a:lnTo>
                        <a:pt x="48" y="145"/>
                      </a:lnTo>
                      <a:lnTo>
                        <a:pt x="48" y="130"/>
                      </a:lnTo>
                      <a:lnTo>
                        <a:pt x="48" y="117"/>
                      </a:lnTo>
                      <a:lnTo>
                        <a:pt x="33" y="87"/>
                      </a:lnTo>
                      <a:lnTo>
                        <a:pt x="16" y="74"/>
                      </a:lnTo>
                      <a:lnTo>
                        <a:pt x="16" y="59"/>
                      </a:lnTo>
                      <a:lnTo>
                        <a:pt x="16" y="44"/>
                      </a:lnTo>
                      <a:lnTo>
                        <a:pt x="33" y="30"/>
                      </a:lnTo>
                      <a:lnTo>
                        <a:pt x="48" y="0"/>
                      </a:lnTo>
                      <a:lnTo>
                        <a:pt x="64" y="0"/>
                      </a:lnTo>
                      <a:lnTo>
                        <a:pt x="81" y="0"/>
                      </a:lnTo>
                      <a:lnTo>
                        <a:pt x="129" y="15"/>
                      </a:lnTo>
                      <a:lnTo>
                        <a:pt x="144" y="30"/>
                      </a:lnTo>
                      <a:lnTo>
                        <a:pt x="144" y="44"/>
                      </a:lnTo>
                      <a:lnTo>
                        <a:pt x="161" y="87"/>
                      </a:lnTo>
                      <a:lnTo>
                        <a:pt x="161" y="130"/>
                      </a:lnTo>
                      <a:lnTo>
                        <a:pt x="129" y="219"/>
                      </a:lnTo>
                      <a:lnTo>
                        <a:pt x="129" y="306"/>
                      </a:lnTo>
                      <a:lnTo>
                        <a:pt x="129" y="349"/>
                      </a:lnTo>
                      <a:lnTo>
                        <a:pt x="161" y="393"/>
                      </a:lnTo>
                      <a:lnTo>
                        <a:pt x="177" y="421"/>
                      </a:lnTo>
                      <a:lnTo>
                        <a:pt x="209" y="449"/>
                      </a:lnTo>
                      <a:lnTo>
                        <a:pt x="192" y="449"/>
                      </a:lnTo>
                      <a:lnTo>
                        <a:pt x="177" y="449"/>
                      </a:lnTo>
                      <a:lnTo>
                        <a:pt x="161" y="436"/>
                      </a:lnTo>
                      <a:lnTo>
                        <a:pt x="161" y="42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7" name="Freeform 193">
                  <a:extLst>
                    <a:ext uri="{FF2B5EF4-FFF2-40B4-BE49-F238E27FC236}">
                      <a16:creationId xmlns:a16="http://schemas.microsoft.com/office/drawing/2014/main" id="{374B0211-B5AC-CE64-8A13-599D0B375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7" y="3625"/>
                  <a:ext cx="62" cy="76"/>
                </a:xfrm>
                <a:custGeom>
                  <a:avLst/>
                  <a:gdLst>
                    <a:gd name="T0" fmla="*/ 0 w 209"/>
                    <a:gd name="T1" fmla="*/ 0 h 462"/>
                    <a:gd name="T2" fmla="*/ 0 w 209"/>
                    <a:gd name="T3" fmla="*/ 0 h 462"/>
                    <a:gd name="T4" fmla="*/ 0 w 209"/>
                    <a:gd name="T5" fmla="*/ 0 h 462"/>
                    <a:gd name="T6" fmla="*/ 0 w 209"/>
                    <a:gd name="T7" fmla="*/ 0 h 462"/>
                    <a:gd name="T8" fmla="*/ 0 w 209"/>
                    <a:gd name="T9" fmla="*/ 0 h 462"/>
                    <a:gd name="T10" fmla="*/ 0 w 209"/>
                    <a:gd name="T11" fmla="*/ 0 h 462"/>
                    <a:gd name="T12" fmla="*/ 0 w 209"/>
                    <a:gd name="T13" fmla="*/ 0 h 462"/>
                    <a:gd name="T14" fmla="*/ 0 w 209"/>
                    <a:gd name="T15" fmla="*/ 0 h 462"/>
                    <a:gd name="T16" fmla="*/ 0 w 209"/>
                    <a:gd name="T17" fmla="*/ 0 h 462"/>
                    <a:gd name="T18" fmla="*/ 0 w 209"/>
                    <a:gd name="T19" fmla="*/ 0 h 462"/>
                    <a:gd name="T20" fmla="*/ 0 w 209"/>
                    <a:gd name="T21" fmla="*/ 0 h 462"/>
                    <a:gd name="T22" fmla="*/ 0 w 209"/>
                    <a:gd name="T23" fmla="*/ 0 h 462"/>
                    <a:gd name="T24" fmla="*/ 0 w 209"/>
                    <a:gd name="T25" fmla="*/ 0 h 462"/>
                    <a:gd name="T26" fmla="*/ 0 w 209"/>
                    <a:gd name="T27" fmla="*/ 0 h 462"/>
                    <a:gd name="T28" fmla="*/ 0 w 209"/>
                    <a:gd name="T29" fmla="*/ 0 h 462"/>
                    <a:gd name="T30" fmla="*/ 0 w 209"/>
                    <a:gd name="T31" fmla="*/ 0 h 462"/>
                    <a:gd name="T32" fmla="*/ 0 w 209"/>
                    <a:gd name="T33" fmla="*/ 0 h 462"/>
                    <a:gd name="T34" fmla="*/ 0 w 209"/>
                    <a:gd name="T35" fmla="*/ 0 h 462"/>
                    <a:gd name="T36" fmla="*/ 0 w 209"/>
                    <a:gd name="T37" fmla="*/ 0 h 462"/>
                    <a:gd name="T38" fmla="*/ 0 w 209"/>
                    <a:gd name="T39" fmla="*/ 0 h 462"/>
                    <a:gd name="T40" fmla="*/ 0 w 209"/>
                    <a:gd name="T41" fmla="*/ 0 h 462"/>
                    <a:gd name="T42" fmla="*/ 0 w 209"/>
                    <a:gd name="T43" fmla="*/ 0 h 462"/>
                    <a:gd name="T44" fmla="*/ 0 w 209"/>
                    <a:gd name="T45" fmla="*/ 0 h 462"/>
                    <a:gd name="T46" fmla="*/ 0 w 209"/>
                    <a:gd name="T47" fmla="*/ 0 h 462"/>
                    <a:gd name="T48" fmla="*/ 0 w 209"/>
                    <a:gd name="T49" fmla="*/ 0 h 462"/>
                    <a:gd name="T50" fmla="*/ 0 w 209"/>
                    <a:gd name="T51" fmla="*/ 0 h 462"/>
                    <a:gd name="T52" fmla="*/ 0 w 209"/>
                    <a:gd name="T53" fmla="*/ 0 h 462"/>
                    <a:gd name="T54" fmla="*/ 0 w 209"/>
                    <a:gd name="T55" fmla="*/ 0 h 462"/>
                    <a:gd name="T56" fmla="*/ 0 w 209"/>
                    <a:gd name="T57" fmla="*/ 0 h 462"/>
                    <a:gd name="T58" fmla="*/ 0 w 209"/>
                    <a:gd name="T59" fmla="*/ 0 h 462"/>
                    <a:gd name="T60" fmla="*/ 0 w 209"/>
                    <a:gd name="T61" fmla="*/ 0 h 462"/>
                    <a:gd name="T62" fmla="*/ 0 w 209"/>
                    <a:gd name="T63" fmla="*/ 0 h 462"/>
                    <a:gd name="T64" fmla="*/ 0 w 209"/>
                    <a:gd name="T65" fmla="*/ 0 h 462"/>
                    <a:gd name="T66" fmla="*/ 0 w 209"/>
                    <a:gd name="T67" fmla="*/ 0 h 462"/>
                    <a:gd name="T68" fmla="*/ 0 w 209"/>
                    <a:gd name="T69" fmla="*/ 0 h 462"/>
                    <a:gd name="T70" fmla="*/ 0 w 209"/>
                    <a:gd name="T71" fmla="*/ 0 h 462"/>
                    <a:gd name="T72" fmla="*/ 0 w 209"/>
                    <a:gd name="T73" fmla="*/ 0 h 462"/>
                    <a:gd name="T74" fmla="*/ 0 w 209"/>
                    <a:gd name="T75" fmla="*/ 0 h 462"/>
                    <a:gd name="T76" fmla="*/ 0 w 209"/>
                    <a:gd name="T77" fmla="*/ 0 h 462"/>
                    <a:gd name="T78" fmla="*/ 0 w 209"/>
                    <a:gd name="T79" fmla="*/ 0 h 462"/>
                    <a:gd name="T80" fmla="*/ 0 w 209"/>
                    <a:gd name="T81" fmla="*/ 0 h 462"/>
                    <a:gd name="T82" fmla="*/ 0 w 209"/>
                    <a:gd name="T83" fmla="*/ 0 h 462"/>
                    <a:gd name="T84" fmla="*/ 0 w 209"/>
                    <a:gd name="T85" fmla="*/ 0 h 462"/>
                    <a:gd name="T86" fmla="*/ 0 w 209"/>
                    <a:gd name="T87" fmla="*/ 0 h 462"/>
                    <a:gd name="T88" fmla="*/ 0 w 209"/>
                    <a:gd name="T89" fmla="*/ 0 h 462"/>
                    <a:gd name="T90" fmla="*/ 0 w 209"/>
                    <a:gd name="T91" fmla="*/ 0 h 462"/>
                    <a:gd name="T92" fmla="*/ 0 w 209"/>
                    <a:gd name="T93" fmla="*/ 0 h 462"/>
                    <a:gd name="T94" fmla="*/ 0 w 209"/>
                    <a:gd name="T95" fmla="*/ 0 h 462"/>
                    <a:gd name="T96" fmla="*/ 0 w 209"/>
                    <a:gd name="T97" fmla="*/ 0 h 462"/>
                    <a:gd name="T98" fmla="*/ 0 w 209"/>
                    <a:gd name="T99" fmla="*/ 0 h 462"/>
                    <a:gd name="T100" fmla="*/ 0 w 209"/>
                    <a:gd name="T101" fmla="*/ 0 h 462"/>
                    <a:gd name="T102" fmla="*/ 0 w 209"/>
                    <a:gd name="T103" fmla="*/ 0 h 462"/>
                    <a:gd name="T104" fmla="*/ 0 w 209"/>
                    <a:gd name="T105" fmla="*/ 0 h 462"/>
                    <a:gd name="T106" fmla="*/ 0 w 209"/>
                    <a:gd name="T107" fmla="*/ 0 h 4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09" h="462">
                      <a:moveTo>
                        <a:pt x="0" y="462"/>
                      </a:moveTo>
                      <a:lnTo>
                        <a:pt x="32" y="419"/>
                      </a:lnTo>
                      <a:lnTo>
                        <a:pt x="48" y="390"/>
                      </a:lnTo>
                      <a:lnTo>
                        <a:pt x="65" y="347"/>
                      </a:lnTo>
                      <a:lnTo>
                        <a:pt x="65" y="304"/>
                      </a:lnTo>
                      <a:lnTo>
                        <a:pt x="32" y="130"/>
                      </a:lnTo>
                      <a:lnTo>
                        <a:pt x="32" y="87"/>
                      </a:lnTo>
                      <a:lnTo>
                        <a:pt x="48" y="57"/>
                      </a:lnTo>
                      <a:lnTo>
                        <a:pt x="65" y="28"/>
                      </a:lnTo>
                      <a:lnTo>
                        <a:pt x="80" y="13"/>
                      </a:lnTo>
                      <a:lnTo>
                        <a:pt x="128" y="0"/>
                      </a:lnTo>
                      <a:lnTo>
                        <a:pt x="209" y="72"/>
                      </a:lnTo>
                      <a:lnTo>
                        <a:pt x="192" y="72"/>
                      </a:lnTo>
                      <a:lnTo>
                        <a:pt x="161" y="87"/>
                      </a:lnTo>
                      <a:lnTo>
                        <a:pt x="144" y="115"/>
                      </a:lnTo>
                      <a:lnTo>
                        <a:pt x="144" y="130"/>
                      </a:lnTo>
                      <a:lnTo>
                        <a:pt x="144" y="158"/>
                      </a:lnTo>
                      <a:lnTo>
                        <a:pt x="161" y="173"/>
                      </a:lnTo>
                      <a:lnTo>
                        <a:pt x="176" y="187"/>
                      </a:lnTo>
                      <a:lnTo>
                        <a:pt x="176" y="260"/>
                      </a:lnTo>
                      <a:lnTo>
                        <a:pt x="161" y="232"/>
                      </a:lnTo>
                      <a:lnTo>
                        <a:pt x="144" y="217"/>
                      </a:lnTo>
                      <a:lnTo>
                        <a:pt x="128" y="173"/>
                      </a:lnTo>
                      <a:lnTo>
                        <a:pt x="96" y="72"/>
                      </a:lnTo>
                      <a:lnTo>
                        <a:pt x="80" y="72"/>
                      </a:lnTo>
                      <a:lnTo>
                        <a:pt x="80" y="87"/>
                      </a:lnTo>
                      <a:lnTo>
                        <a:pt x="65" y="115"/>
                      </a:lnTo>
                      <a:lnTo>
                        <a:pt x="80" y="158"/>
                      </a:lnTo>
                      <a:lnTo>
                        <a:pt x="113" y="232"/>
                      </a:lnTo>
                      <a:lnTo>
                        <a:pt x="144" y="275"/>
                      </a:lnTo>
                      <a:lnTo>
                        <a:pt x="176" y="319"/>
                      </a:lnTo>
                      <a:lnTo>
                        <a:pt x="176" y="332"/>
                      </a:lnTo>
                      <a:lnTo>
                        <a:pt x="144" y="332"/>
                      </a:lnTo>
                      <a:lnTo>
                        <a:pt x="128" y="304"/>
                      </a:lnTo>
                      <a:lnTo>
                        <a:pt x="96" y="260"/>
                      </a:lnTo>
                      <a:lnTo>
                        <a:pt x="80" y="260"/>
                      </a:lnTo>
                      <a:lnTo>
                        <a:pt x="80" y="289"/>
                      </a:lnTo>
                      <a:lnTo>
                        <a:pt x="96" y="332"/>
                      </a:lnTo>
                      <a:lnTo>
                        <a:pt x="144" y="375"/>
                      </a:lnTo>
                      <a:lnTo>
                        <a:pt x="144" y="406"/>
                      </a:lnTo>
                      <a:lnTo>
                        <a:pt x="128" y="406"/>
                      </a:lnTo>
                      <a:lnTo>
                        <a:pt x="113" y="390"/>
                      </a:lnTo>
                      <a:lnTo>
                        <a:pt x="96" y="375"/>
                      </a:lnTo>
                      <a:lnTo>
                        <a:pt x="96" y="362"/>
                      </a:lnTo>
                      <a:lnTo>
                        <a:pt x="80" y="347"/>
                      </a:lnTo>
                      <a:lnTo>
                        <a:pt x="80" y="375"/>
                      </a:lnTo>
                      <a:lnTo>
                        <a:pt x="80" y="406"/>
                      </a:lnTo>
                      <a:lnTo>
                        <a:pt x="96" y="419"/>
                      </a:lnTo>
                      <a:lnTo>
                        <a:pt x="80" y="434"/>
                      </a:lnTo>
                      <a:lnTo>
                        <a:pt x="80" y="449"/>
                      </a:lnTo>
                      <a:lnTo>
                        <a:pt x="48" y="434"/>
                      </a:lnTo>
                      <a:lnTo>
                        <a:pt x="32" y="449"/>
                      </a:lnTo>
                      <a:lnTo>
                        <a:pt x="15" y="462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8" name="Freeform 194">
                  <a:extLst>
                    <a:ext uri="{FF2B5EF4-FFF2-40B4-BE49-F238E27FC236}">
                      <a16:creationId xmlns:a16="http://schemas.microsoft.com/office/drawing/2014/main" id="{D117290E-014B-FB50-6FB3-B4E32F652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5" y="3616"/>
                  <a:ext cx="29" cy="14"/>
                </a:xfrm>
                <a:custGeom>
                  <a:avLst/>
                  <a:gdLst>
                    <a:gd name="T0" fmla="*/ 0 w 96"/>
                    <a:gd name="T1" fmla="*/ 0 h 87"/>
                    <a:gd name="T2" fmla="*/ 0 w 96"/>
                    <a:gd name="T3" fmla="*/ 0 h 87"/>
                    <a:gd name="T4" fmla="*/ 0 w 96"/>
                    <a:gd name="T5" fmla="*/ 0 h 87"/>
                    <a:gd name="T6" fmla="*/ 0 w 96"/>
                    <a:gd name="T7" fmla="*/ 0 h 87"/>
                    <a:gd name="T8" fmla="*/ 0 w 96"/>
                    <a:gd name="T9" fmla="*/ 0 h 87"/>
                    <a:gd name="T10" fmla="*/ 0 w 96"/>
                    <a:gd name="T11" fmla="*/ 0 h 87"/>
                    <a:gd name="T12" fmla="*/ 0 w 96"/>
                    <a:gd name="T13" fmla="*/ 0 h 87"/>
                    <a:gd name="T14" fmla="*/ 0 w 96"/>
                    <a:gd name="T15" fmla="*/ 0 h 87"/>
                    <a:gd name="T16" fmla="*/ 0 w 96"/>
                    <a:gd name="T17" fmla="*/ 0 h 87"/>
                    <a:gd name="T18" fmla="*/ 0 w 96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87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15"/>
                      </a:lnTo>
                      <a:lnTo>
                        <a:pt x="96" y="44"/>
                      </a:lnTo>
                      <a:lnTo>
                        <a:pt x="63" y="87"/>
                      </a:lnTo>
                      <a:lnTo>
                        <a:pt x="48" y="87"/>
                      </a:lnTo>
                      <a:lnTo>
                        <a:pt x="31" y="72"/>
                      </a:ln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9" name="Freeform 195">
                  <a:extLst>
                    <a:ext uri="{FF2B5EF4-FFF2-40B4-BE49-F238E27FC236}">
                      <a16:creationId xmlns:a16="http://schemas.microsoft.com/office/drawing/2014/main" id="{BC811732-7CF7-2870-C516-64A4F7695B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6" y="3606"/>
                  <a:ext cx="52" cy="3"/>
                </a:xfrm>
                <a:custGeom>
                  <a:avLst/>
                  <a:gdLst>
                    <a:gd name="T0" fmla="*/ 0 w 177"/>
                    <a:gd name="T1" fmla="*/ 0 h 15"/>
                    <a:gd name="T2" fmla="*/ 0 w 177"/>
                    <a:gd name="T3" fmla="*/ 0 h 15"/>
                    <a:gd name="T4" fmla="*/ 0 w 177"/>
                    <a:gd name="T5" fmla="*/ 0 h 15"/>
                    <a:gd name="T6" fmla="*/ 0 w 177"/>
                    <a:gd name="T7" fmla="*/ 0 h 15"/>
                    <a:gd name="T8" fmla="*/ 0 w 177"/>
                    <a:gd name="T9" fmla="*/ 0 h 15"/>
                    <a:gd name="T10" fmla="*/ 0 w 177"/>
                    <a:gd name="T11" fmla="*/ 0 h 15"/>
                    <a:gd name="T12" fmla="*/ 0 w 177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7" h="15">
                      <a:moveTo>
                        <a:pt x="0" y="15"/>
                      </a:moveTo>
                      <a:lnTo>
                        <a:pt x="81" y="0"/>
                      </a:lnTo>
                      <a:lnTo>
                        <a:pt x="129" y="0"/>
                      </a:lnTo>
                      <a:lnTo>
                        <a:pt x="177" y="15"/>
                      </a:lnTo>
                      <a:lnTo>
                        <a:pt x="81" y="15"/>
                      </a:lnTo>
                      <a:lnTo>
                        <a:pt x="33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0" name="Freeform 196">
                  <a:extLst>
                    <a:ext uri="{FF2B5EF4-FFF2-40B4-BE49-F238E27FC236}">
                      <a16:creationId xmlns:a16="http://schemas.microsoft.com/office/drawing/2014/main" id="{61E2FC6C-C2E3-D058-1B67-FA35DC6FBB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6" y="3596"/>
                  <a:ext cx="87" cy="11"/>
                </a:xfrm>
                <a:custGeom>
                  <a:avLst/>
                  <a:gdLst>
                    <a:gd name="T0" fmla="*/ 0 w 288"/>
                    <a:gd name="T1" fmla="*/ 0 h 72"/>
                    <a:gd name="T2" fmla="*/ 0 w 288"/>
                    <a:gd name="T3" fmla="*/ 0 h 72"/>
                    <a:gd name="T4" fmla="*/ 0 w 288"/>
                    <a:gd name="T5" fmla="*/ 0 h 72"/>
                    <a:gd name="T6" fmla="*/ 0 w 288"/>
                    <a:gd name="T7" fmla="*/ 0 h 72"/>
                    <a:gd name="T8" fmla="*/ 0 w 288"/>
                    <a:gd name="T9" fmla="*/ 0 h 72"/>
                    <a:gd name="T10" fmla="*/ 0 w 288"/>
                    <a:gd name="T11" fmla="*/ 0 h 72"/>
                    <a:gd name="T12" fmla="*/ 0 w 288"/>
                    <a:gd name="T13" fmla="*/ 0 h 72"/>
                    <a:gd name="T14" fmla="*/ 0 w 288"/>
                    <a:gd name="T15" fmla="*/ 0 h 72"/>
                    <a:gd name="T16" fmla="*/ 0 w 288"/>
                    <a:gd name="T17" fmla="*/ 0 h 72"/>
                    <a:gd name="T18" fmla="*/ 0 w 288"/>
                    <a:gd name="T19" fmla="*/ 0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88" h="72">
                      <a:moveTo>
                        <a:pt x="0" y="43"/>
                      </a:move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71" y="0"/>
                      </a:lnTo>
                      <a:lnTo>
                        <a:pt x="288" y="28"/>
                      </a:lnTo>
                      <a:lnTo>
                        <a:pt x="288" y="43"/>
                      </a:lnTo>
                      <a:lnTo>
                        <a:pt x="271" y="72"/>
                      </a:lnTo>
                      <a:lnTo>
                        <a:pt x="31" y="72"/>
                      </a:lnTo>
                      <a:lnTo>
                        <a:pt x="0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1" name="Freeform 197">
                  <a:extLst>
                    <a:ext uri="{FF2B5EF4-FFF2-40B4-BE49-F238E27FC236}">
                      <a16:creationId xmlns:a16="http://schemas.microsoft.com/office/drawing/2014/main" id="{2B2FDED8-4330-CAEB-F586-C52C3BFCC3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7" y="3581"/>
                  <a:ext cx="52" cy="2"/>
                </a:xfrm>
                <a:custGeom>
                  <a:avLst/>
                  <a:gdLst>
                    <a:gd name="T0" fmla="*/ 0 w 175"/>
                    <a:gd name="T1" fmla="*/ 0 h 15"/>
                    <a:gd name="T2" fmla="*/ 0 w 175"/>
                    <a:gd name="T3" fmla="*/ 0 h 15"/>
                    <a:gd name="T4" fmla="*/ 0 w 175"/>
                    <a:gd name="T5" fmla="*/ 0 h 15"/>
                    <a:gd name="T6" fmla="*/ 0 w 175"/>
                    <a:gd name="T7" fmla="*/ 0 h 15"/>
                    <a:gd name="T8" fmla="*/ 0 w 175"/>
                    <a:gd name="T9" fmla="*/ 0 h 15"/>
                    <a:gd name="T10" fmla="*/ 0 w 175"/>
                    <a:gd name="T11" fmla="*/ 0 h 15"/>
                    <a:gd name="T12" fmla="*/ 0 w 175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5" h="15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75" y="0"/>
                      </a:lnTo>
                      <a:lnTo>
                        <a:pt x="175" y="15"/>
                      </a:lnTo>
                      <a:lnTo>
                        <a:pt x="96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65" name="Line 198">
                <a:extLst>
                  <a:ext uri="{FF2B5EF4-FFF2-40B4-BE49-F238E27FC236}">
                    <a16:creationId xmlns:a16="http://schemas.microsoft.com/office/drawing/2014/main" id="{93704133-5058-0016-51F8-D864E7381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1531" y="4277"/>
                <a:ext cx="2734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6" name="Line 199">
                <a:extLst>
                  <a:ext uri="{FF2B5EF4-FFF2-40B4-BE49-F238E27FC236}">
                    <a16:creationId xmlns:a16="http://schemas.microsoft.com/office/drawing/2014/main" id="{470A51BC-500C-78B8-290D-867BCAF31E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1531" y="4219"/>
                <a:ext cx="2734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55" name="Group 200">
              <a:extLst>
                <a:ext uri="{FF2B5EF4-FFF2-40B4-BE49-F238E27FC236}">
                  <a16:creationId xmlns:a16="http://schemas.microsoft.com/office/drawing/2014/main" id="{8DA3AB3D-ED50-63A6-4732-6BE1531E26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3"/>
              <a:ext cx="5705" cy="3491"/>
              <a:chOff x="48" y="60"/>
              <a:chExt cx="5705" cy="3491"/>
            </a:xfrm>
          </p:grpSpPr>
          <p:sp>
            <p:nvSpPr>
              <p:cNvPr id="2072" name="Freeform 201">
                <a:extLst>
                  <a:ext uri="{FF2B5EF4-FFF2-40B4-BE49-F238E27FC236}">
                    <a16:creationId xmlns:a16="http://schemas.microsoft.com/office/drawing/2014/main" id="{F5A309E7-3201-5E55-9A35-31F5E09FC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0 w 4856"/>
                  <a:gd name="T1" fmla="*/ 0 h 4355"/>
                  <a:gd name="T2" fmla="*/ 0 w 4856"/>
                  <a:gd name="T3" fmla="*/ 0 h 4355"/>
                  <a:gd name="T4" fmla="*/ 0 w 4856"/>
                  <a:gd name="T5" fmla="*/ 0 h 4355"/>
                  <a:gd name="T6" fmla="*/ 0 w 4856"/>
                  <a:gd name="T7" fmla="*/ 0 h 4355"/>
                  <a:gd name="T8" fmla="*/ 0 w 4856"/>
                  <a:gd name="T9" fmla="*/ 0 h 4355"/>
                  <a:gd name="T10" fmla="*/ 0 w 4856"/>
                  <a:gd name="T11" fmla="*/ 0 h 4355"/>
                  <a:gd name="T12" fmla="*/ 0 w 4856"/>
                  <a:gd name="T13" fmla="*/ 0 h 4355"/>
                  <a:gd name="T14" fmla="*/ 0 w 4856"/>
                  <a:gd name="T15" fmla="*/ 0 h 4355"/>
                  <a:gd name="T16" fmla="*/ 0 w 4856"/>
                  <a:gd name="T17" fmla="*/ 0 h 4355"/>
                  <a:gd name="T18" fmla="*/ 0 w 4856"/>
                  <a:gd name="T19" fmla="*/ 0 h 4355"/>
                  <a:gd name="T20" fmla="*/ 0 w 4856"/>
                  <a:gd name="T21" fmla="*/ 0 h 4355"/>
                  <a:gd name="T22" fmla="*/ 0 w 4856"/>
                  <a:gd name="T23" fmla="*/ 0 h 4355"/>
                  <a:gd name="T24" fmla="*/ 0 w 4856"/>
                  <a:gd name="T25" fmla="*/ 0 h 4355"/>
                  <a:gd name="T26" fmla="*/ 0 w 4856"/>
                  <a:gd name="T27" fmla="*/ 0 h 4355"/>
                  <a:gd name="T28" fmla="*/ 0 w 4856"/>
                  <a:gd name="T29" fmla="*/ 0 h 4355"/>
                  <a:gd name="T30" fmla="*/ 0 w 4856"/>
                  <a:gd name="T31" fmla="*/ 0 h 4355"/>
                  <a:gd name="T32" fmla="*/ 0 w 4856"/>
                  <a:gd name="T33" fmla="*/ 0 h 4355"/>
                  <a:gd name="T34" fmla="*/ 0 w 4856"/>
                  <a:gd name="T35" fmla="*/ 0 h 4355"/>
                  <a:gd name="T36" fmla="*/ 0 w 4856"/>
                  <a:gd name="T37" fmla="*/ 0 h 4355"/>
                  <a:gd name="T38" fmla="*/ 0 w 4856"/>
                  <a:gd name="T39" fmla="*/ 0 h 4355"/>
                  <a:gd name="T40" fmla="*/ 0 w 4856"/>
                  <a:gd name="T41" fmla="*/ 0 h 4355"/>
                  <a:gd name="T42" fmla="*/ 0 w 4856"/>
                  <a:gd name="T43" fmla="*/ 0 h 4355"/>
                  <a:gd name="T44" fmla="*/ 0 w 4856"/>
                  <a:gd name="T45" fmla="*/ 0 h 4355"/>
                  <a:gd name="T46" fmla="*/ 0 w 4856"/>
                  <a:gd name="T47" fmla="*/ 0 h 4355"/>
                  <a:gd name="T48" fmla="*/ 0 w 4856"/>
                  <a:gd name="T49" fmla="*/ 0 h 4355"/>
                  <a:gd name="T50" fmla="*/ 0 w 4856"/>
                  <a:gd name="T51" fmla="*/ 0 h 4355"/>
                  <a:gd name="T52" fmla="*/ 0 w 4856"/>
                  <a:gd name="T53" fmla="*/ 0 h 4355"/>
                  <a:gd name="T54" fmla="*/ 0 w 4856"/>
                  <a:gd name="T55" fmla="*/ 0 h 4355"/>
                  <a:gd name="T56" fmla="*/ 0 w 4856"/>
                  <a:gd name="T57" fmla="*/ 0 h 4355"/>
                  <a:gd name="T58" fmla="*/ 0 w 4856"/>
                  <a:gd name="T59" fmla="*/ 0 h 4355"/>
                  <a:gd name="T60" fmla="*/ 0 w 4856"/>
                  <a:gd name="T61" fmla="*/ 0 h 4355"/>
                  <a:gd name="T62" fmla="*/ 0 w 4856"/>
                  <a:gd name="T63" fmla="*/ 0 h 4355"/>
                  <a:gd name="T64" fmla="*/ 0 w 4856"/>
                  <a:gd name="T65" fmla="*/ 0 h 4355"/>
                  <a:gd name="T66" fmla="*/ 0 w 4856"/>
                  <a:gd name="T67" fmla="*/ 0 h 4355"/>
                  <a:gd name="T68" fmla="*/ 0 w 4856"/>
                  <a:gd name="T69" fmla="*/ 0 h 4355"/>
                  <a:gd name="T70" fmla="*/ 0 w 4856"/>
                  <a:gd name="T71" fmla="*/ 0 h 4355"/>
                  <a:gd name="T72" fmla="*/ 0 w 4856"/>
                  <a:gd name="T73" fmla="*/ 0 h 4355"/>
                  <a:gd name="T74" fmla="*/ 0 w 4856"/>
                  <a:gd name="T75" fmla="*/ 0 h 4355"/>
                  <a:gd name="T76" fmla="*/ 0 w 4856"/>
                  <a:gd name="T77" fmla="*/ 0 h 4355"/>
                  <a:gd name="T78" fmla="*/ 0 w 4856"/>
                  <a:gd name="T79" fmla="*/ 0 h 4355"/>
                  <a:gd name="T80" fmla="*/ 0 w 4856"/>
                  <a:gd name="T81" fmla="*/ 0 h 4355"/>
                  <a:gd name="T82" fmla="*/ 0 w 4856"/>
                  <a:gd name="T83" fmla="*/ 0 h 4355"/>
                  <a:gd name="T84" fmla="*/ 0 w 4856"/>
                  <a:gd name="T85" fmla="*/ 0 h 4355"/>
                  <a:gd name="T86" fmla="*/ 0 w 4856"/>
                  <a:gd name="T87" fmla="*/ 0 h 4355"/>
                  <a:gd name="T88" fmla="*/ 0 w 4856"/>
                  <a:gd name="T89" fmla="*/ 0 h 4355"/>
                  <a:gd name="T90" fmla="*/ 0 w 4856"/>
                  <a:gd name="T91" fmla="*/ 0 h 4355"/>
                  <a:gd name="T92" fmla="*/ 0 w 4856"/>
                  <a:gd name="T93" fmla="*/ 0 h 4355"/>
                  <a:gd name="T94" fmla="*/ 0 w 4856"/>
                  <a:gd name="T95" fmla="*/ 0 h 4355"/>
                  <a:gd name="T96" fmla="*/ 0 w 4856"/>
                  <a:gd name="T97" fmla="*/ 0 h 4355"/>
                  <a:gd name="T98" fmla="*/ 0 w 4856"/>
                  <a:gd name="T99" fmla="*/ 0 h 4355"/>
                  <a:gd name="T100" fmla="*/ 0 w 4856"/>
                  <a:gd name="T101" fmla="*/ 0 h 4355"/>
                  <a:gd name="T102" fmla="*/ 0 w 4856"/>
                  <a:gd name="T103" fmla="*/ 0 h 4355"/>
                  <a:gd name="T104" fmla="*/ 0 w 4856"/>
                  <a:gd name="T105" fmla="*/ 0 h 4355"/>
                  <a:gd name="T106" fmla="*/ 0 w 4856"/>
                  <a:gd name="T107" fmla="*/ 0 h 4355"/>
                  <a:gd name="T108" fmla="*/ 0 w 4856"/>
                  <a:gd name="T109" fmla="*/ 0 h 4355"/>
                  <a:gd name="T110" fmla="*/ 0 w 4856"/>
                  <a:gd name="T111" fmla="*/ 0 h 4355"/>
                  <a:gd name="T112" fmla="*/ 0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3" name="Freeform 202">
                <a:extLst>
                  <a:ext uri="{FF2B5EF4-FFF2-40B4-BE49-F238E27FC236}">
                    <a16:creationId xmlns:a16="http://schemas.microsoft.com/office/drawing/2014/main" id="{6A0C06B7-D529-3463-7FA4-71F878CCC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0 w 4856"/>
                  <a:gd name="T1" fmla="*/ 0 h 4355"/>
                  <a:gd name="T2" fmla="*/ 0 w 4856"/>
                  <a:gd name="T3" fmla="*/ 0 h 4355"/>
                  <a:gd name="T4" fmla="*/ 0 w 4856"/>
                  <a:gd name="T5" fmla="*/ 0 h 4355"/>
                  <a:gd name="T6" fmla="*/ 0 w 4856"/>
                  <a:gd name="T7" fmla="*/ 0 h 4355"/>
                  <a:gd name="T8" fmla="*/ 0 w 4856"/>
                  <a:gd name="T9" fmla="*/ 0 h 4355"/>
                  <a:gd name="T10" fmla="*/ 0 w 4856"/>
                  <a:gd name="T11" fmla="*/ 0 h 4355"/>
                  <a:gd name="T12" fmla="*/ 0 w 4856"/>
                  <a:gd name="T13" fmla="*/ 0 h 4355"/>
                  <a:gd name="T14" fmla="*/ 0 w 4856"/>
                  <a:gd name="T15" fmla="*/ 0 h 4355"/>
                  <a:gd name="T16" fmla="*/ 0 w 4856"/>
                  <a:gd name="T17" fmla="*/ 0 h 4355"/>
                  <a:gd name="T18" fmla="*/ 0 w 4856"/>
                  <a:gd name="T19" fmla="*/ 0 h 4355"/>
                  <a:gd name="T20" fmla="*/ 0 w 4856"/>
                  <a:gd name="T21" fmla="*/ 0 h 4355"/>
                  <a:gd name="T22" fmla="*/ 0 w 4856"/>
                  <a:gd name="T23" fmla="*/ 0 h 4355"/>
                  <a:gd name="T24" fmla="*/ 0 w 4856"/>
                  <a:gd name="T25" fmla="*/ 0 h 4355"/>
                  <a:gd name="T26" fmla="*/ 0 w 4856"/>
                  <a:gd name="T27" fmla="*/ 0 h 4355"/>
                  <a:gd name="T28" fmla="*/ 0 w 4856"/>
                  <a:gd name="T29" fmla="*/ 0 h 4355"/>
                  <a:gd name="T30" fmla="*/ 0 w 4856"/>
                  <a:gd name="T31" fmla="*/ 0 h 4355"/>
                  <a:gd name="T32" fmla="*/ 0 w 4856"/>
                  <a:gd name="T33" fmla="*/ 0 h 4355"/>
                  <a:gd name="T34" fmla="*/ 0 w 4856"/>
                  <a:gd name="T35" fmla="*/ 0 h 4355"/>
                  <a:gd name="T36" fmla="*/ 0 w 4856"/>
                  <a:gd name="T37" fmla="*/ 0 h 4355"/>
                  <a:gd name="T38" fmla="*/ 0 w 4856"/>
                  <a:gd name="T39" fmla="*/ 0 h 4355"/>
                  <a:gd name="T40" fmla="*/ 0 w 4856"/>
                  <a:gd name="T41" fmla="*/ 0 h 4355"/>
                  <a:gd name="T42" fmla="*/ 0 w 4856"/>
                  <a:gd name="T43" fmla="*/ 0 h 4355"/>
                  <a:gd name="T44" fmla="*/ 0 w 4856"/>
                  <a:gd name="T45" fmla="*/ 0 h 4355"/>
                  <a:gd name="T46" fmla="*/ 0 w 4856"/>
                  <a:gd name="T47" fmla="*/ 0 h 4355"/>
                  <a:gd name="T48" fmla="*/ 0 w 4856"/>
                  <a:gd name="T49" fmla="*/ 0 h 4355"/>
                  <a:gd name="T50" fmla="*/ 0 w 4856"/>
                  <a:gd name="T51" fmla="*/ 0 h 4355"/>
                  <a:gd name="T52" fmla="*/ 0 w 4856"/>
                  <a:gd name="T53" fmla="*/ 0 h 4355"/>
                  <a:gd name="T54" fmla="*/ 0 w 4856"/>
                  <a:gd name="T55" fmla="*/ 0 h 4355"/>
                  <a:gd name="T56" fmla="*/ 0 w 4856"/>
                  <a:gd name="T57" fmla="*/ 0 h 4355"/>
                  <a:gd name="T58" fmla="*/ 0 w 4856"/>
                  <a:gd name="T59" fmla="*/ 0 h 4355"/>
                  <a:gd name="T60" fmla="*/ 0 w 4856"/>
                  <a:gd name="T61" fmla="*/ 0 h 4355"/>
                  <a:gd name="T62" fmla="*/ 0 w 4856"/>
                  <a:gd name="T63" fmla="*/ 0 h 4355"/>
                  <a:gd name="T64" fmla="*/ 0 w 4856"/>
                  <a:gd name="T65" fmla="*/ 0 h 4355"/>
                  <a:gd name="T66" fmla="*/ 0 w 4856"/>
                  <a:gd name="T67" fmla="*/ 0 h 4355"/>
                  <a:gd name="T68" fmla="*/ 0 w 4856"/>
                  <a:gd name="T69" fmla="*/ 0 h 4355"/>
                  <a:gd name="T70" fmla="*/ 0 w 4856"/>
                  <a:gd name="T71" fmla="*/ 0 h 4355"/>
                  <a:gd name="T72" fmla="*/ 0 w 4856"/>
                  <a:gd name="T73" fmla="*/ 0 h 4355"/>
                  <a:gd name="T74" fmla="*/ 0 w 4856"/>
                  <a:gd name="T75" fmla="*/ 0 h 4355"/>
                  <a:gd name="T76" fmla="*/ 0 w 4856"/>
                  <a:gd name="T77" fmla="*/ 0 h 4355"/>
                  <a:gd name="T78" fmla="*/ 0 w 4856"/>
                  <a:gd name="T79" fmla="*/ 0 h 4355"/>
                  <a:gd name="T80" fmla="*/ 0 w 4856"/>
                  <a:gd name="T81" fmla="*/ 0 h 4355"/>
                  <a:gd name="T82" fmla="*/ 0 w 4856"/>
                  <a:gd name="T83" fmla="*/ 0 h 4355"/>
                  <a:gd name="T84" fmla="*/ 0 w 4856"/>
                  <a:gd name="T85" fmla="*/ 0 h 4355"/>
                  <a:gd name="T86" fmla="*/ 0 w 4856"/>
                  <a:gd name="T87" fmla="*/ 0 h 4355"/>
                  <a:gd name="T88" fmla="*/ 0 w 4856"/>
                  <a:gd name="T89" fmla="*/ 0 h 4355"/>
                  <a:gd name="T90" fmla="*/ 0 w 4856"/>
                  <a:gd name="T91" fmla="*/ 0 h 4355"/>
                  <a:gd name="T92" fmla="*/ 0 w 4856"/>
                  <a:gd name="T93" fmla="*/ 0 h 4355"/>
                  <a:gd name="T94" fmla="*/ 0 w 4856"/>
                  <a:gd name="T95" fmla="*/ 0 h 4355"/>
                  <a:gd name="T96" fmla="*/ 0 w 4856"/>
                  <a:gd name="T97" fmla="*/ 0 h 4355"/>
                  <a:gd name="T98" fmla="*/ 0 w 4856"/>
                  <a:gd name="T99" fmla="*/ 0 h 4355"/>
                  <a:gd name="T100" fmla="*/ 0 w 4856"/>
                  <a:gd name="T101" fmla="*/ 0 h 4355"/>
                  <a:gd name="T102" fmla="*/ 0 w 4856"/>
                  <a:gd name="T103" fmla="*/ 0 h 4355"/>
                  <a:gd name="T104" fmla="*/ 0 w 4856"/>
                  <a:gd name="T105" fmla="*/ 0 h 4355"/>
                  <a:gd name="T106" fmla="*/ 0 w 4856"/>
                  <a:gd name="T107" fmla="*/ 0 h 4355"/>
                  <a:gd name="T108" fmla="*/ 0 w 4856"/>
                  <a:gd name="T109" fmla="*/ 0 h 4355"/>
                  <a:gd name="T110" fmla="*/ 0 w 4856"/>
                  <a:gd name="T111" fmla="*/ 0 h 4355"/>
                  <a:gd name="T112" fmla="*/ 0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4" name="Freeform 203">
                <a:extLst>
                  <a:ext uri="{FF2B5EF4-FFF2-40B4-BE49-F238E27FC236}">
                    <a16:creationId xmlns:a16="http://schemas.microsoft.com/office/drawing/2014/main" id="{7CBCB4CC-59F0-B1C2-07EE-EE6EED53D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" y="64"/>
                <a:ext cx="93" cy="13"/>
              </a:xfrm>
              <a:custGeom>
                <a:avLst/>
                <a:gdLst>
                  <a:gd name="T0" fmla="*/ 0 w 310"/>
                  <a:gd name="T1" fmla="*/ 0 h 78"/>
                  <a:gd name="T2" fmla="*/ 0 w 310"/>
                  <a:gd name="T3" fmla="*/ 0 h 78"/>
                  <a:gd name="T4" fmla="*/ 0 w 310"/>
                  <a:gd name="T5" fmla="*/ 0 h 78"/>
                  <a:gd name="T6" fmla="*/ 0 w 310"/>
                  <a:gd name="T7" fmla="*/ 0 h 78"/>
                  <a:gd name="T8" fmla="*/ 0 w 310"/>
                  <a:gd name="T9" fmla="*/ 0 h 78"/>
                  <a:gd name="T10" fmla="*/ 0 w 310"/>
                  <a:gd name="T11" fmla="*/ 0 h 78"/>
                  <a:gd name="T12" fmla="*/ 0 w 310"/>
                  <a:gd name="T13" fmla="*/ 0 h 78"/>
                  <a:gd name="T14" fmla="*/ 0 w 310"/>
                  <a:gd name="T15" fmla="*/ 0 h 78"/>
                  <a:gd name="T16" fmla="*/ 0 w 310"/>
                  <a:gd name="T17" fmla="*/ 0 h 78"/>
                  <a:gd name="T18" fmla="*/ 0 w 310"/>
                  <a:gd name="T19" fmla="*/ 0 h 78"/>
                  <a:gd name="T20" fmla="*/ 0 w 310"/>
                  <a:gd name="T21" fmla="*/ 0 h 78"/>
                  <a:gd name="T22" fmla="*/ 0 w 310"/>
                  <a:gd name="T23" fmla="*/ 0 h 78"/>
                  <a:gd name="T24" fmla="*/ 0 w 310"/>
                  <a:gd name="T25" fmla="*/ 0 h 78"/>
                  <a:gd name="T26" fmla="*/ 0 w 310"/>
                  <a:gd name="T27" fmla="*/ 0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0" h="78">
                    <a:moveTo>
                      <a:pt x="310" y="60"/>
                    </a:moveTo>
                    <a:lnTo>
                      <a:pt x="290" y="78"/>
                    </a:lnTo>
                    <a:lnTo>
                      <a:pt x="262" y="60"/>
                    </a:lnTo>
                    <a:lnTo>
                      <a:pt x="203" y="43"/>
                    </a:lnTo>
                    <a:lnTo>
                      <a:pt x="136" y="35"/>
                    </a:lnTo>
                    <a:lnTo>
                      <a:pt x="77" y="35"/>
                    </a:lnTo>
                    <a:lnTo>
                      <a:pt x="20" y="43"/>
                    </a:lnTo>
                    <a:lnTo>
                      <a:pt x="0" y="43"/>
                    </a:lnTo>
                    <a:lnTo>
                      <a:pt x="38" y="17"/>
                    </a:lnTo>
                    <a:lnTo>
                      <a:pt x="88" y="8"/>
                    </a:lnTo>
                    <a:lnTo>
                      <a:pt x="125" y="0"/>
                    </a:lnTo>
                    <a:lnTo>
                      <a:pt x="175" y="8"/>
                    </a:lnTo>
                    <a:lnTo>
                      <a:pt x="242" y="35"/>
                    </a:lnTo>
                    <a:lnTo>
                      <a:pt x="310" y="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5" name="Freeform 204">
                <a:extLst>
                  <a:ext uri="{FF2B5EF4-FFF2-40B4-BE49-F238E27FC236}">
                    <a16:creationId xmlns:a16="http://schemas.microsoft.com/office/drawing/2014/main" id="{4C2FD934-69A8-38B7-968E-82932AD12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" y="70"/>
                <a:ext cx="149" cy="68"/>
              </a:xfrm>
              <a:custGeom>
                <a:avLst/>
                <a:gdLst>
                  <a:gd name="T0" fmla="*/ 0 w 502"/>
                  <a:gd name="T1" fmla="*/ 0 h 444"/>
                  <a:gd name="T2" fmla="*/ 0 w 502"/>
                  <a:gd name="T3" fmla="*/ 0 h 444"/>
                  <a:gd name="T4" fmla="*/ 0 w 502"/>
                  <a:gd name="T5" fmla="*/ 0 h 444"/>
                  <a:gd name="T6" fmla="*/ 0 w 502"/>
                  <a:gd name="T7" fmla="*/ 0 h 444"/>
                  <a:gd name="T8" fmla="*/ 0 w 502"/>
                  <a:gd name="T9" fmla="*/ 0 h 444"/>
                  <a:gd name="T10" fmla="*/ 0 w 502"/>
                  <a:gd name="T11" fmla="*/ 0 h 444"/>
                  <a:gd name="T12" fmla="*/ 0 w 502"/>
                  <a:gd name="T13" fmla="*/ 0 h 444"/>
                  <a:gd name="T14" fmla="*/ 0 w 502"/>
                  <a:gd name="T15" fmla="*/ 0 h 444"/>
                  <a:gd name="T16" fmla="*/ 0 w 502"/>
                  <a:gd name="T17" fmla="*/ 0 h 444"/>
                  <a:gd name="T18" fmla="*/ 0 w 502"/>
                  <a:gd name="T19" fmla="*/ 0 h 444"/>
                  <a:gd name="T20" fmla="*/ 0 w 502"/>
                  <a:gd name="T21" fmla="*/ 0 h 444"/>
                  <a:gd name="T22" fmla="*/ 0 w 502"/>
                  <a:gd name="T23" fmla="*/ 0 h 444"/>
                  <a:gd name="T24" fmla="*/ 0 w 502"/>
                  <a:gd name="T25" fmla="*/ 0 h 444"/>
                  <a:gd name="T26" fmla="*/ 0 w 502"/>
                  <a:gd name="T27" fmla="*/ 0 h 444"/>
                  <a:gd name="T28" fmla="*/ 0 w 502"/>
                  <a:gd name="T29" fmla="*/ 0 h 444"/>
                  <a:gd name="T30" fmla="*/ 0 w 502"/>
                  <a:gd name="T31" fmla="*/ 0 h 444"/>
                  <a:gd name="T32" fmla="*/ 0 w 502"/>
                  <a:gd name="T33" fmla="*/ 0 h 444"/>
                  <a:gd name="T34" fmla="*/ 0 w 502"/>
                  <a:gd name="T35" fmla="*/ 0 h 444"/>
                  <a:gd name="T36" fmla="*/ 0 w 502"/>
                  <a:gd name="T37" fmla="*/ 0 h 444"/>
                  <a:gd name="T38" fmla="*/ 0 w 502"/>
                  <a:gd name="T39" fmla="*/ 0 h 444"/>
                  <a:gd name="T40" fmla="*/ 0 w 502"/>
                  <a:gd name="T41" fmla="*/ 0 h 444"/>
                  <a:gd name="T42" fmla="*/ 0 w 502"/>
                  <a:gd name="T43" fmla="*/ 0 h 444"/>
                  <a:gd name="T44" fmla="*/ 0 w 502"/>
                  <a:gd name="T45" fmla="*/ 0 h 444"/>
                  <a:gd name="T46" fmla="*/ 0 w 502"/>
                  <a:gd name="T47" fmla="*/ 0 h 444"/>
                  <a:gd name="T48" fmla="*/ 0 w 502"/>
                  <a:gd name="T49" fmla="*/ 0 h 444"/>
                  <a:gd name="T50" fmla="*/ 0 w 502"/>
                  <a:gd name="T51" fmla="*/ 0 h 444"/>
                  <a:gd name="T52" fmla="*/ 0 w 502"/>
                  <a:gd name="T53" fmla="*/ 0 h 444"/>
                  <a:gd name="T54" fmla="*/ 0 w 502"/>
                  <a:gd name="T55" fmla="*/ 0 h 444"/>
                  <a:gd name="T56" fmla="*/ 0 w 502"/>
                  <a:gd name="T57" fmla="*/ 0 h 444"/>
                  <a:gd name="T58" fmla="*/ 0 w 502"/>
                  <a:gd name="T59" fmla="*/ 0 h 444"/>
                  <a:gd name="T60" fmla="*/ 0 w 502"/>
                  <a:gd name="T61" fmla="*/ 0 h 444"/>
                  <a:gd name="T62" fmla="*/ 0 w 502"/>
                  <a:gd name="T63" fmla="*/ 0 h 444"/>
                  <a:gd name="T64" fmla="*/ 0 w 502"/>
                  <a:gd name="T65" fmla="*/ 0 h 444"/>
                  <a:gd name="T66" fmla="*/ 0 w 502"/>
                  <a:gd name="T67" fmla="*/ 0 h 444"/>
                  <a:gd name="T68" fmla="*/ 0 w 502"/>
                  <a:gd name="T69" fmla="*/ 0 h 444"/>
                  <a:gd name="T70" fmla="*/ 0 w 502"/>
                  <a:gd name="T71" fmla="*/ 0 h 444"/>
                  <a:gd name="T72" fmla="*/ 0 w 502"/>
                  <a:gd name="T73" fmla="*/ 0 h 444"/>
                  <a:gd name="T74" fmla="*/ 0 w 502"/>
                  <a:gd name="T75" fmla="*/ 0 h 444"/>
                  <a:gd name="T76" fmla="*/ 0 w 502"/>
                  <a:gd name="T77" fmla="*/ 0 h 444"/>
                  <a:gd name="T78" fmla="*/ 0 w 502"/>
                  <a:gd name="T79" fmla="*/ 0 h 444"/>
                  <a:gd name="T80" fmla="*/ 0 w 502"/>
                  <a:gd name="T81" fmla="*/ 0 h 444"/>
                  <a:gd name="T82" fmla="*/ 0 w 502"/>
                  <a:gd name="T83" fmla="*/ 0 h 444"/>
                  <a:gd name="T84" fmla="*/ 0 w 502"/>
                  <a:gd name="T85" fmla="*/ 0 h 444"/>
                  <a:gd name="T86" fmla="*/ 0 w 502"/>
                  <a:gd name="T87" fmla="*/ 0 h 444"/>
                  <a:gd name="T88" fmla="*/ 0 w 502"/>
                  <a:gd name="T89" fmla="*/ 0 h 444"/>
                  <a:gd name="T90" fmla="*/ 0 w 502"/>
                  <a:gd name="T91" fmla="*/ 0 h 444"/>
                  <a:gd name="T92" fmla="*/ 0 w 502"/>
                  <a:gd name="T93" fmla="*/ 0 h 444"/>
                  <a:gd name="T94" fmla="*/ 0 w 502"/>
                  <a:gd name="T95" fmla="*/ 0 h 4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02" h="444">
                    <a:moveTo>
                      <a:pt x="454" y="147"/>
                    </a:moveTo>
                    <a:lnTo>
                      <a:pt x="482" y="182"/>
                    </a:lnTo>
                    <a:lnTo>
                      <a:pt x="491" y="217"/>
                    </a:lnTo>
                    <a:lnTo>
                      <a:pt x="502" y="306"/>
                    </a:lnTo>
                    <a:lnTo>
                      <a:pt x="502" y="314"/>
                    </a:lnTo>
                    <a:lnTo>
                      <a:pt x="491" y="306"/>
                    </a:lnTo>
                    <a:lnTo>
                      <a:pt x="473" y="244"/>
                    </a:lnTo>
                    <a:lnTo>
                      <a:pt x="443" y="174"/>
                    </a:lnTo>
                    <a:lnTo>
                      <a:pt x="404" y="114"/>
                    </a:lnTo>
                    <a:lnTo>
                      <a:pt x="366" y="87"/>
                    </a:lnTo>
                    <a:lnTo>
                      <a:pt x="338" y="69"/>
                    </a:lnTo>
                    <a:lnTo>
                      <a:pt x="279" y="43"/>
                    </a:lnTo>
                    <a:lnTo>
                      <a:pt x="222" y="35"/>
                    </a:lnTo>
                    <a:lnTo>
                      <a:pt x="96" y="17"/>
                    </a:lnTo>
                    <a:lnTo>
                      <a:pt x="48" y="25"/>
                    </a:lnTo>
                    <a:lnTo>
                      <a:pt x="29" y="25"/>
                    </a:lnTo>
                    <a:lnTo>
                      <a:pt x="18" y="43"/>
                    </a:lnTo>
                    <a:lnTo>
                      <a:pt x="18" y="95"/>
                    </a:lnTo>
                    <a:lnTo>
                      <a:pt x="18" y="147"/>
                    </a:lnTo>
                    <a:lnTo>
                      <a:pt x="29" y="192"/>
                    </a:lnTo>
                    <a:lnTo>
                      <a:pt x="48" y="244"/>
                    </a:lnTo>
                    <a:lnTo>
                      <a:pt x="77" y="287"/>
                    </a:lnTo>
                    <a:lnTo>
                      <a:pt x="116" y="331"/>
                    </a:lnTo>
                    <a:lnTo>
                      <a:pt x="153" y="366"/>
                    </a:lnTo>
                    <a:lnTo>
                      <a:pt x="203" y="392"/>
                    </a:lnTo>
                    <a:lnTo>
                      <a:pt x="242" y="409"/>
                    </a:lnTo>
                    <a:lnTo>
                      <a:pt x="279" y="419"/>
                    </a:lnTo>
                    <a:lnTo>
                      <a:pt x="318" y="419"/>
                    </a:lnTo>
                    <a:lnTo>
                      <a:pt x="356" y="436"/>
                    </a:lnTo>
                    <a:lnTo>
                      <a:pt x="338" y="444"/>
                    </a:lnTo>
                    <a:lnTo>
                      <a:pt x="270" y="444"/>
                    </a:lnTo>
                    <a:lnTo>
                      <a:pt x="212" y="427"/>
                    </a:lnTo>
                    <a:lnTo>
                      <a:pt x="153" y="401"/>
                    </a:lnTo>
                    <a:lnTo>
                      <a:pt x="105" y="366"/>
                    </a:lnTo>
                    <a:lnTo>
                      <a:pt x="66" y="322"/>
                    </a:lnTo>
                    <a:lnTo>
                      <a:pt x="39" y="287"/>
                    </a:lnTo>
                    <a:lnTo>
                      <a:pt x="18" y="244"/>
                    </a:lnTo>
                    <a:lnTo>
                      <a:pt x="9" y="192"/>
                    </a:lnTo>
                    <a:lnTo>
                      <a:pt x="0" y="104"/>
                    </a:lnTo>
                    <a:lnTo>
                      <a:pt x="9" y="8"/>
                    </a:lnTo>
                    <a:lnTo>
                      <a:pt x="66" y="0"/>
                    </a:lnTo>
                    <a:lnTo>
                      <a:pt x="135" y="0"/>
                    </a:lnTo>
                    <a:lnTo>
                      <a:pt x="203" y="0"/>
                    </a:lnTo>
                    <a:lnTo>
                      <a:pt x="260" y="8"/>
                    </a:lnTo>
                    <a:lnTo>
                      <a:pt x="318" y="25"/>
                    </a:lnTo>
                    <a:lnTo>
                      <a:pt x="366" y="60"/>
                    </a:lnTo>
                    <a:lnTo>
                      <a:pt x="425" y="95"/>
                    </a:lnTo>
                    <a:lnTo>
                      <a:pt x="454" y="1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6" name="Freeform 205">
                <a:extLst>
                  <a:ext uri="{FF2B5EF4-FFF2-40B4-BE49-F238E27FC236}">
                    <a16:creationId xmlns:a16="http://schemas.microsoft.com/office/drawing/2014/main" id="{CBFD6489-7CEE-E639-F2CB-CB6A69B14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68"/>
                <a:ext cx="158" cy="65"/>
              </a:xfrm>
              <a:custGeom>
                <a:avLst/>
                <a:gdLst>
                  <a:gd name="T0" fmla="*/ 0 w 530"/>
                  <a:gd name="T1" fmla="*/ 0 h 384"/>
                  <a:gd name="T2" fmla="*/ 0 w 530"/>
                  <a:gd name="T3" fmla="*/ 0 h 384"/>
                  <a:gd name="T4" fmla="*/ 0 w 530"/>
                  <a:gd name="T5" fmla="*/ 0 h 384"/>
                  <a:gd name="T6" fmla="*/ 0 w 530"/>
                  <a:gd name="T7" fmla="*/ 0 h 384"/>
                  <a:gd name="T8" fmla="*/ 0 w 530"/>
                  <a:gd name="T9" fmla="*/ 0 h 384"/>
                  <a:gd name="T10" fmla="*/ 0 w 530"/>
                  <a:gd name="T11" fmla="*/ 0 h 384"/>
                  <a:gd name="T12" fmla="*/ 0 w 530"/>
                  <a:gd name="T13" fmla="*/ 0 h 384"/>
                  <a:gd name="T14" fmla="*/ 0 w 530"/>
                  <a:gd name="T15" fmla="*/ 0 h 384"/>
                  <a:gd name="T16" fmla="*/ 0 w 530"/>
                  <a:gd name="T17" fmla="*/ 0 h 384"/>
                  <a:gd name="T18" fmla="*/ 0 w 530"/>
                  <a:gd name="T19" fmla="*/ 0 h 384"/>
                  <a:gd name="T20" fmla="*/ 0 w 530"/>
                  <a:gd name="T21" fmla="*/ 0 h 384"/>
                  <a:gd name="T22" fmla="*/ 0 w 530"/>
                  <a:gd name="T23" fmla="*/ 0 h 384"/>
                  <a:gd name="T24" fmla="*/ 0 w 530"/>
                  <a:gd name="T25" fmla="*/ 0 h 384"/>
                  <a:gd name="T26" fmla="*/ 0 w 530"/>
                  <a:gd name="T27" fmla="*/ 0 h 384"/>
                  <a:gd name="T28" fmla="*/ 0 w 530"/>
                  <a:gd name="T29" fmla="*/ 0 h 384"/>
                  <a:gd name="T30" fmla="*/ 0 w 530"/>
                  <a:gd name="T31" fmla="*/ 0 h 384"/>
                  <a:gd name="T32" fmla="*/ 0 w 530"/>
                  <a:gd name="T33" fmla="*/ 0 h 384"/>
                  <a:gd name="T34" fmla="*/ 0 w 530"/>
                  <a:gd name="T35" fmla="*/ 0 h 384"/>
                  <a:gd name="T36" fmla="*/ 0 w 530"/>
                  <a:gd name="T37" fmla="*/ 0 h 384"/>
                  <a:gd name="T38" fmla="*/ 0 w 530"/>
                  <a:gd name="T39" fmla="*/ 0 h 384"/>
                  <a:gd name="T40" fmla="*/ 0 w 530"/>
                  <a:gd name="T41" fmla="*/ 0 h 384"/>
                  <a:gd name="T42" fmla="*/ 0 w 530"/>
                  <a:gd name="T43" fmla="*/ 0 h 384"/>
                  <a:gd name="T44" fmla="*/ 0 w 530"/>
                  <a:gd name="T45" fmla="*/ 0 h 384"/>
                  <a:gd name="T46" fmla="*/ 0 w 530"/>
                  <a:gd name="T47" fmla="*/ 0 h 384"/>
                  <a:gd name="T48" fmla="*/ 0 w 530"/>
                  <a:gd name="T49" fmla="*/ 0 h 384"/>
                  <a:gd name="T50" fmla="*/ 0 w 530"/>
                  <a:gd name="T51" fmla="*/ 0 h 384"/>
                  <a:gd name="T52" fmla="*/ 0 w 530"/>
                  <a:gd name="T53" fmla="*/ 0 h 384"/>
                  <a:gd name="T54" fmla="*/ 0 w 530"/>
                  <a:gd name="T55" fmla="*/ 0 h 384"/>
                  <a:gd name="T56" fmla="*/ 0 w 530"/>
                  <a:gd name="T57" fmla="*/ 0 h 384"/>
                  <a:gd name="T58" fmla="*/ 0 w 530"/>
                  <a:gd name="T59" fmla="*/ 0 h 384"/>
                  <a:gd name="T60" fmla="*/ 0 w 530"/>
                  <a:gd name="T61" fmla="*/ 0 h 384"/>
                  <a:gd name="T62" fmla="*/ 0 w 530"/>
                  <a:gd name="T63" fmla="*/ 0 h 384"/>
                  <a:gd name="T64" fmla="*/ 0 w 530"/>
                  <a:gd name="T65" fmla="*/ 0 h 384"/>
                  <a:gd name="T66" fmla="*/ 0 w 530"/>
                  <a:gd name="T67" fmla="*/ 0 h 384"/>
                  <a:gd name="T68" fmla="*/ 0 w 530"/>
                  <a:gd name="T69" fmla="*/ 0 h 384"/>
                  <a:gd name="T70" fmla="*/ 0 w 530"/>
                  <a:gd name="T71" fmla="*/ 0 h 384"/>
                  <a:gd name="T72" fmla="*/ 0 w 530"/>
                  <a:gd name="T73" fmla="*/ 0 h 384"/>
                  <a:gd name="T74" fmla="*/ 0 w 530"/>
                  <a:gd name="T75" fmla="*/ 0 h 384"/>
                  <a:gd name="T76" fmla="*/ 0 w 530"/>
                  <a:gd name="T77" fmla="*/ 0 h 384"/>
                  <a:gd name="T78" fmla="*/ 0 w 530"/>
                  <a:gd name="T79" fmla="*/ 0 h 384"/>
                  <a:gd name="T80" fmla="*/ 0 w 530"/>
                  <a:gd name="T81" fmla="*/ 0 h 384"/>
                  <a:gd name="T82" fmla="*/ 0 w 530"/>
                  <a:gd name="T83" fmla="*/ 0 h 384"/>
                  <a:gd name="T84" fmla="*/ 0 w 530"/>
                  <a:gd name="T85" fmla="*/ 0 h 384"/>
                  <a:gd name="T86" fmla="*/ 0 w 530"/>
                  <a:gd name="T87" fmla="*/ 0 h 384"/>
                  <a:gd name="T88" fmla="*/ 0 w 530"/>
                  <a:gd name="T89" fmla="*/ 0 h 384"/>
                  <a:gd name="T90" fmla="*/ 0 w 530"/>
                  <a:gd name="T91" fmla="*/ 0 h 384"/>
                  <a:gd name="T92" fmla="*/ 0 w 530"/>
                  <a:gd name="T93" fmla="*/ 0 h 384"/>
                  <a:gd name="T94" fmla="*/ 0 w 530"/>
                  <a:gd name="T95" fmla="*/ 0 h 384"/>
                  <a:gd name="T96" fmla="*/ 0 w 530"/>
                  <a:gd name="T97" fmla="*/ 0 h 384"/>
                  <a:gd name="T98" fmla="*/ 0 w 530"/>
                  <a:gd name="T99" fmla="*/ 0 h 384"/>
                  <a:gd name="T100" fmla="*/ 0 w 530"/>
                  <a:gd name="T101" fmla="*/ 0 h 384"/>
                  <a:gd name="T102" fmla="*/ 0 w 530"/>
                  <a:gd name="T103" fmla="*/ 0 h 384"/>
                  <a:gd name="T104" fmla="*/ 0 w 530"/>
                  <a:gd name="T105" fmla="*/ 0 h 384"/>
                  <a:gd name="T106" fmla="*/ 0 w 530"/>
                  <a:gd name="T107" fmla="*/ 0 h 384"/>
                  <a:gd name="T108" fmla="*/ 0 w 530"/>
                  <a:gd name="T109" fmla="*/ 0 h 384"/>
                  <a:gd name="T110" fmla="*/ 0 w 530"/>
                  <a:gd name="T111" fmla="*/ 0 h 3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30" h="384">
                    <a:moveTo>
                      <a:pt x="386" y="53"/>
                    </a:moveTo>
                    <a:lnTo>
                      <a:pt x="425" y="62"/>
                    </a:lnTo>
                    <a:lnTo>
                      <a:pt x="463" y="70"/>
                    </a:lnTo>
                    <a:lnTo>
                      <a:pt x="502" y="89"/>
                    </a:lnTo>
                    <a:lnTo>
                      <a:pt x="521" y="124"/>
                    </a:lnTo>
                    <a:lnTo>
                      <a:pt x="473" y="149"/>
                    </a:lnTo>
                    <a:lnTo>
                      <a:pt x="443" y="175"/>
                    </a:lnTo>
                    <a:lnTo>
                      <a:pt x="434" y="192"/>
                    </a:lnTo>
                    <a:lnTo>
                      <a:pt x="443" y="227"/>
                    </a:lnTo>
                    <a:lnTo>
                      <a:pt x="473" y="254"/>
                    </a:lnTo>
                    <a:lnTo>
                      <a:pt x="530" y="289"/>
                    </a:lnTo>
                    <a:lnTo>
                      <a:pt x="511" y="316"/>
                    </a:lnTo>
                    <a:lnTo>
                      <a:pt x="482" y="324"/>
                    </a:lnTo>
                    <a:lnTo>
                      <a:pt x="434" y="349"/>
                    </a:lnTo>
                    <a:lnTo>
                      <a:pt x="386" y="359"/>
                    </a:lnTo>
                    <a:lnTo>
                      <a:pt x="317" y="349"/>
                    </a:lnTo>
                    <a:lnTo>
                      <a:pt x="203" y="341"/>
                    </a:lnTo>
                    <a:lnTo>
                      <a:pt x="153" y="341"/>
                    </a:lnTo>
                    <a:lnTo>
                      <a:pt x="96" y="359"/>
                    </a:lnTo>
                    <a:lnTo>
                      <a:pt x="29" y="384"/>
                    </a:lnTo>
                    <a:lnTo>
                      <a:pt x="18" y="367"/>
                    </a:lnTo>
                    <a:lnTo>
                      <a:pt x="29" y="359"/>
                    </a:lnTo>
                    <a:lnTo>
                      <a:pt x="57" y="349"/>
                    </a:lnTo>
                    <a:lnTo>
                      <a:pt x="66" y="349"/>
                    </a:lnTo>
                    <a:lnTo>
                      <a:pt x="86" y="341"/>
                    </a:lnTo>
                    <a:lnTo>
                      <a:pt x="66" y="316"/>
                    </a:lnTo>
                    <a:lnTo>
                      <a:pt x="66" y="306"/>
                    </a:lnTo>
                    <a:lnTo>
                      <a:pt x="66" y="297"/>
                    </a:lnTo>
                    <a:lnTo>
                      <a:pt x="96" y="306"/>
                    </a:lnTo>
                    <a:lnTo>
                      <a:pt x="116" y="324"/>
                    </a:lnTo>
                    <a:lnTo>
                      <a:pt x="144" y="332"/>
                    </a:lnTo>
                    <a:lnTo>
                      <a:pt x="153" y="332"/>
                    </a:lnTo>
                    <a:lnTo>
                      <a:pt x="173" y="324"/>
                    </a:lnTo>
                    <a:lnTo>
                      <a:pt x="135" y="289"/>
                    </a:lnTo>
                    <a:lnTo>
                      <a:pt x="105" y="281"/>
                    </a:lnTo>
                    <a:lnTo>
                      <a:pt x="105" y="254"/>
                    </a:lnTo>
                    <a:lnTo>
                      <a:pt x="125" y="254"/>
                    </a:lnTo>
                    <a:lnTo>
                      <a:pt x="144" y="254"/>
                    </a:lnTo>
                    <a:lnTo>
                      <a:pt x="183" y="281"/>
                    </a:lnTo>
                    <a:lnTo>
                      <a:pt x="221" y="316"/>
                    </a:lnTo>
                    <a:lnTo>
                      <a:pt x="242" y="316"/>
                    </a:lnTo>
                    <a:lnTo>
                      <a:pt x="269" y="316"/>
                    </a:lnTo>
                    <a:lnTo>
                      <a:pt x="251" y="297"/>
                    </a:lnTo>
                    <a:lnTo>
                      <a:pt x="242" y="281"/>
                    </a:lnTo>
                    <a:lnTo>
                      <a:pt x="203" y="254"/>
                    </a:lnTo>
                    <a:lnTo>
                      <a:pt x="192" y="237"/>
                    </a:lnTo>
                    <a:lnTo>
                      <a:pt x="299" y="297"/>
                    </a:lnTo>
                    <a:lnTo>
                      <a:pt x="356" y="316"/>
                    </a:lnTo>
                    <a:lnTo>
                      <a:pt x="425" y="324"/>
                    </a:lnTo>
                    <a:lnTo>
                      <a:pt x="434" y="324"/>
                    </a:lnTo>
                    <a:lnTo>
                      <a:pt x="443" y="316"/>
                    </a:lnTo>
                    <a:lnTo>
                      <a:pt x="434" y="297"/>
                    </a:lnTo>
                    <a:lnTo>
                      <a:pt x="415" y="297"/>
                    </a:lnTo>
                    <a:lnTo>
                      <a:pt x="395" y="297"/>
                    </a:lnTo>
                    <a:lnTo>
                      <a:pt x="365" y="289"/>
                    </a:lnTo>
                    <a:lnTo>
                      <a:pt x="308" y="262"/>
                    </a:lnTo>
                    <a:lnTo>
                      <a:pt x="251" y="219"/>
                    </a:lnTo>
                    <a:lnTo>
                      <a:pt x="269" y="210"/>
                    </a:lnTo>
                    <a:lnTo>
                      <a:pt x="290" y="210"/>
                    </a:lnTo>
                    <a:lnTo>
                      <a:pt x="308" y="219"/>
                    </a:lnTo>
                    <a:lnTo>
                      <a:pt x="328" y="237"/>
                    </a:lnTo>
                    <a:lnTo>
                      <a:pt x="356" y="254"/>
                    </a:lnTo>
                    <a:lnTo>
                      <a:pt x="395" y="237"/>
                    </a:lnTo>
                    <a:lnTo>
                      <a:pt x="415" y="210"/>
                    </a:lnTo>
                    <a:lnTo>
                      <a:pt x="404" y="184"/>
                    </a:lnTo>
                    <a:lnTo>
                      <a:pt x="395" y="157"/>
                    </a:lnTo>
                    <a:lnTo>
                      <a:pt x="365" y="149"/>
                    </a:lnTo>
                    <a:lnTo>
                      <a:pt x="338" y="149"/>
                    </a:lnTo>
                    <a:lnTo>
                      <a:pt x="299" y="175"/>
                    </a:lnTo>
                    <a:lnTo>
                      <a:pt x="279" y="184"/>
                    </a:lnTo>
                    <a:lnTo>
                      <a:pt x="251" y="184"/>
                    </a:lnTo>
                    <a:lnTo>
                      <a:pt x="279" y="149"/>
                    </a:lnTo>
                    <a:lnTo>
                      <a:pt x="317" y="124"/>
                    </a:lnTo>
                    <a:lnTo>
                      <a:pt x="425" y="97"/>
                    </a:lnTo>
                    <a:lnTo>
                      <a:pt x="434" y="89"/>
                    </a:lnTo>
                    <a:lnTo>
                      <a:pt x="434" y="79"/>
                    </a:lnTo>
                    <a:lnTo>
                      <a:pt x="395" y="79"/>
                    </a:lnTo>
                    <a:lnTo>
                      <a:pt x="356" y="79"/>
                    </a:lnTo>
                    <a:lnTo>
                      <a:pt x="299" y="97"/>
                    </a:lnTo>
                    <a:lnTo>
                      <a:pt x="242" y="140"/>
                    </a:lnTo>
                    <a:lnTo>
                      <a:pt x="183" y="184"/>
                    </a:lnTo>
                    <a:lnTo>
                      <a:pt x="164" y="175"/>
                    </a:lnTo>
                    <a:lnTo>
                      <a:pt x="173" y="149"/>
                    </a:lnTo>
                    <a:lnTo>
                      <a:pt x="203" y="132"/>
                    </a:lnTo>
                    <a:lnTo>
                      <a:pt x="231" y="124"/>
                    </a:lnTo>
                    <a:lnTo>
                      <a:pt x="251" y="97"/>
                    </a:lnTo>
                    <a:lnTo>
                      <a:pt x="242" y="89"/>
                    </a:lnTo>
                    <a:lnTo>
                      <a:pt x="221" y="79"/>
                    </a:lnTo>
                    <a:lnTo>
                      <a:pt x="164" y="114"/>
                    </a:lnTo>
                    <a:lnTo>
                      <a:pt x="116" y="157"/>
                    </a:lnTo>
                    <a:lnTo>
                      <a:pt x="96" y="167"/>
                    </a:lnTo>
                    <a:lnTo>
                      <a:pt x="86" y="157"/>
                    </a:lnTo>
                    <a:lnTo>
                      <a:pt x="86" y="132"/>
                    </a:lnTo>
                    <a:lnTo>
                      <a:pt x="105" y="124"/>
                    </a:lnTo>
                    <a:lnTo>
                      <a:pt x="144" y="97"/>
                    </a:lnTo>
                    <a:lnTo>
                      <a:pt x="135" y="79"/>
                    </a:lnTo>
                    <a:lnTo>
                      <a:pt x="96" y="97"/>
                    </a:lnTo>
                    <a:lnTo>
                      <a:pt x="57" y="114"/>
                    </a:lnTo>
                    <a:lnTo>
                      <a:pt x="38" y="97"/>
                    </a:lnTo>
                    <a:lnTo>
                      <a:pt x="77" y="62"/>
                    </a:lnTo>
                    <a:lnTo>
                      <a:pt x="57" y="53"/>
                    </a:lnTo>
                    <a:lnTo>
                      <a:pt x="38" y="53"/>
                    </a:lnTo>
                    <a:lnTo>
                      <a:pt x="18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48" y="35"/>
                    </a:lnTo>
                    <a:lnTo>
                      <a:pt x="86" y="53"/>
                    </a:lnTo>
                    <a:lnTo>
                      <a:pt x="135" y="70"/>
                    </a:lnTo>
                    <a:lnTo>
                      <a:pt x="192" y="79"/>
                    </a:lnTo>
                    <a:lnTo>
                      <a:pt x="290" y="70"/>
                    </a:lnTo>
                    <a:lnTo>
                      <a:pt x="386" y="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7" name="Freeform 206">
                <a:extLst>
                  <a:ext uri="{FF2B5EF4-FFF2-40B4-BE49-F238E27FC236}">
                    <a16:creationId xmlns:a16="http://schemas.microsoft.com/office/drawing/2014/main" id="{8377DB12-89A6-E8DE-7B66-F558E2C0F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73"/>
                <a:ext cx="19" cy="8"/>
              </a:xfrm>
              <a:custGeom>
                <a:avLst/>
                <a:gdLst>
                  <a:gd name="T0" fmla="*/ 0 w 66"/>
                  <a:gd name="T1" fmla="*/ 0 h 52"/>
                  <a:gd name="T2" fmla="*/ 0 w 66"/>
                  <a:gd name="T3" fmla="*/ 0 h 52"/>
                  <a:gd name="T4" fmla="*/ 0 w 66"/>
                  <a:gd name="T5" fmla="*/ 0 h 52"/>
                  <a:gd name="T6" fmla="*/ 0 w 66"/>
                  <a:gd name="T7" fmla="*/ 0 h 52"/>
                  <a:gd name="T8" fmla="*/ 0 w 66"/>
                  <a:gd name="T9" fmla="*/ 0 h 52"/>
                  <a:gd name="T10" fmla="*/ 0 w 66"/>
                  <a:gd name="T11" fmla="*/ 0 h 52"/>
                  <a:gd name="T12" fmla="*/ 0 w 66"/>
                  <a:gd name="T13" fmla="*/ 0 h 52"/>
                  <a:gd name="T14" fmla="*/ 0 w 66"/>
                  <a:gd name="T15" fmla="*/ 0 h 52"/>
                  <a:gd name="T16" fmla="*/ 0 w 66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52">
                    <a:moveTo>
                      <a:pt x="66" y="26"/>
                    </a:moveTo>
                    <a:lnTo>
                      <a:pt x="57" y="43"/>
                    </a:lnTo>
                    <a:lnTo>
                      <a:pt x="39" y="52"/>
                    </a:lnTo>
                    <a:lnTo>
                      <a:pt x="18" y="43"/>
                    </a:lnTo>
                    <a:lnTo>
                      <a:pt x="0" y="26"/>
                    </a:lnTo>
                    <a:lnTo>
                      <a:pt x="9" y="8"/>
                    </a:lnTo>
                    <a:lnTo>
                      <a:pt x="28" y="0"/>
                    </a:lnTo>
                    <a:lnTo>
                      <a:pt x="48" y="8"/>
                    </a:lnTo>
                    <a:lnTo>
                      <a:pt x="66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8" name="Freeform 207">
                <a:extLst>
                  <a:ext uri="{FF2B5EF4-FFF2-40B4-BE49-F238E27FC236}">
                    <a16:creationId xmlns:a16="http://schemas.microsoft.com/office/drawing/2014/main" id="{FB38D930-1A63-3D8D-3C78-B99FF4700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" y="80"/>
                <a:ext cx="944" cy="5"/>
              </a:xfrm>
              <a:custGeom>
                <a:avLst/>
                <a:gdLst>
                  <a:gd name="T0" fmla="*/ 0 w 3169"/>
                  <a:gd name="T1" fmla="*/ 0 h 35"/>
                  <a:gd name="T2" fmla="*/ 0 w 3169"/>
                  <a:gd name="T3" fmla="*/ 0 h 35"/>
                  <a:gd name="T4" fmla="*/ 0 w 3169"/>
                  <a:gd name="T5" fmla="*/ 0 h 35"/>
                  <a:gd name="T6" fmla="*/ 0 w 3169"/>
                  <a:gd name="T7" fmla="*/ 0 h 35"/>
                  <a:gd name="T8" fmla="*/ 0 w 3169"/>
                  <a:gd name="T9" fmla="*/ 0 h 35"/>
                  <a:gd name="T10" fmla="*/ 0 w 3169"/>
                  <a:gd name="T11" fmla="*/ 0 h 35"/>
                  <a:gd name="T12" fmla="*/ 0 w 3169"/>
                  <a:gd name="T13" fmla="*/ 0 h 35"/>
                  <a:gd name="T14" fmla="*/ 0 w 3169"/>
                  <a:gd name="T15" fmla="*/ 0 h 35"/>
                  <a:gd name="T16" fmla="*/ 0 w 3169"/>
                  <a:gd name="T17" fmla="*/ 0 h 35"/>
                  <a:gd name="T18" fmla="*/ 0 w 3169"/>
                  <a:gd name="T19" fmla="*/ 0 h 35"/>
                  <a:gd name="T20" fmla="*/ 0 w 3169"/>
                  <a:gd name="T21" fmla="*/ 0 h 35"/>
                  <a:gd name="T22" fmla="*/ 0 w 3169"/>
                  <a:gd name="T23" fmla="*/ 0 h 35"/>
                  <a:gd name="T24" fmla="*/ 0 w 3169"/>
                  <a:gd name="T25" fmla="*/ 0 h 35"/>
                  <a:gd name="T26" fmla="*/ 0 w 3169"/>
                  <a:gd name="T27" fmla="*/ 0 h 35"/>
                  <a:gd name="T28" fmla="*/ 0 w 3169"/>
                  <a:gd name="T29" fmla="*/ 0 h 35"/>
                  <a:gd name="T30" fmla="*/ 0 w 3169"/>
                  <a:gd name="T31" fmla="*/ 0 h 35"/>
                  <a:gd name="T32" fmla="*/ 0 w 3169"/>
                  <a:gd name="T33" fmla="*/ 0 h 35"/>
                  <a:gd name="T34" fmla="*/ 0 w 3169"/>
                  <a:gd name="T35" fmla="*/ 0 h 35"/>
                  <a:gd name="T36" fmla="*/ 0 w 3169"/>
                  <a:gd name="T37" fmla="*/ 0 h 35"/>
                  <a:gd name="T38" fmla="*/ 0 w 3169"/>
                  <a:gd name="T39" fmla="*/ 0 h 35"/>
                  <a:gd name="T40" fmla="*/ 0 w 3169"/>
                  <a:gd name="T41" fmla="*/ 0 h 35"/>
                  <a:gd name="T42" fmla="*/ 0 w 3169"/>
                  <a:gd name="T43" fmla="*/ 0 h 35"/>
                  <a:gd name="T44" fmla="*/ 0 w 3169"/>
                  <a:gd name="T45" fmla="*/ 0 h 35"/>
                  <a:gd name="T46" fmla="*/ 0 w 3169"/>
                  <a:gd name="T47" fmla="*/ 0 h 35"/>
                  <a:gd name="T48" fmla="*/ 0 w 3169"/>
                  <a:gd name="T49" fmla="*/ 0 h 35"/>
                  <a:gd name="T50" fmla="*/ 0 w 3169"/>
                  <a:gd name="T51" fmla="*/ 0 h 35"/>
                  <a:gd name="T52" fmla="*/ 0 w 3169"/>
                  <a:gd name="T53" fmla="*/ 0 h 35"/>
                  <a:gd name="T54" fmla="*/ 0 w 3169"/>
                  <a:gd name="T55" fmla="*/ 0 h 35"/>
                  <a:gd name="T56" fmla="*/ 0 w 3169"/>
                  <a:gd name="T57" fmla="*/ 0 h 35"/>
                  <a:gd name="T58" fmla="*/ 0 w 3169"/>
                  <a:gd name="T59" fmla="*/ 0 h 35"/>
                  <a:gd name="T60" fmla="*/ 0 w 3169"/>
                  <a:gd name="T61" fmla="*/ 0 h 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69" h="35">
                    <a:moveTo>
                      <a:pt x="3130" y="0"/>
                    </a:moveTo>
                    <a:lnTo>
                      <a:pt x="3169" y="27"/>
                    </a:lnTo>
                    <a:lnTo>
                      <a:pt x="3148" y="27"/>
                    </a:lnTo>
                    <a:lnTo>
                      <a:pt x="3139" y="27"/>
                    </a:lnTo>
                    <a:lnTo>
                      <a:pt x="3119" y="27"/>
                    </a:lnTo>
                    <a:lnTo>
                      <a:pt x="3071" y="27"/>
                    </a:lnTo>
                    <a:lnTo>
                      <a:pt x="3013" y="27"/>
                    </a:lnTo>
                    <a:lnTo>
                      <a:pt x="2945" y="27"/>
                    </a:lnTo>
                    <a:lnTo>
                      <a:pt x="2858" y="27"/>
                    </a:lnTo>
                    <a:lnTo>
                      <a:pt x="2762" y="27"/>
                    </a:lnTo>
                    <a:lnTo>
                      <a:pt x="2657" y="27"/>
                    </a:lnTo>
                    <a:lnTo>
                      <a:pt x="2540" y="27"/>
                    </a:lnTo>
                    <a:lnTo>
                      <a:pt x="2415" y="27"/>
                    </a:lnTo>
                    <a:lnTo>
                      <a:pt x="2154" y="27"/>
                    </a:lnTo>
                    <a:lnTo>
                      <a:pt x="1864" y="27"/>
                    </a:lnTo>
                    <a:lnTo>
                      <a:pt x="1574" y="27"/>
                    </a:lnTo>
                    <a:lnTo>
                      <a:pt x="1284" y="27"/>
                    </a:lnTo>
                    <a:lnTo>
                      <a:pt x="996" y="27"/>
                    </a:lnTo>
                    <a:lnTo>
                      <a:pt x="725" y="27"/>
                    </a:lnTo>
                    <a:lnTo>
                      <a:pt x="608" y="27"/>
                    </a:lnTo>
                    <a:lnTo>
                      <a:pt x="494" y="27"/>
                    </a:lnTo>
                    <a:lnTo>
                      <a:pt x="387" y="27"/>
                    </a:lnTo>
                    <a:lnTo>
                      <a:pt x="290" y="27"/>
                    </a:lnTo>
                    <a:lnTo>
                      <a:pt x="204" y="27"/>
                    </a:lnTo>
                    <a:lnTo>
                      <a:pt x="135" y="27"/>
                    </a:lnTo>
                    <a:lnTo>
                      <a:pt x="78" y="27"/>
                    </a:lnTo>
                    <a:lnTo>
                      <a:pt x="30" y="35"/>
                    </a:lnTo>
                    <a:lnTo>
                      <a:pt x="0" y="3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313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9" name="Freeform 208">
                <a:extLst>
                  <a:ext uri="{FF2B5EF4-FFF2-40B4-BE49-F238E27FC236}">
                    <a16:creationId xmlns:a16="http://schemas.microsoft.com/office/drawing/2014/main" id="{A8C36A8B-1C04-FC48-D6F3-1E195B859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" y="80"/>
                <a:ext cx="113" cy="51"/>
              </a:xfrm>
              <a:custGeom>
                <a:avLst/>
                <a:gdLst>
                  <a:gd name="T0" fmla="*/ 0 w 377"/>
                  <a:gd name="T1" fmla="*/ 0 h 314"/>
                  <a:gd name="T2" fmla="*/ 0 w 377"/>
                  <a:gd name="T3" fmla="*/ 0 h 314"/>
                  <a:gd name="T4" fmla="*/ 0 w 377"/>
                  <a:gd name="T5" fmla="*/ 0 h 314"/>
                  <a:gd name="T6" fmla="*/ 0 w 377"/>
                  <a:gd name="T7" fmla="*/ 0 h 314"/>
                  <a:gd name="T8" fmla="*/ 0 w 377"/>
                  <a:gd name="T9" fmla="*/ 0 h 314"/>
                  <a:gd name="T10" fmla="*/ 0 w 377"/>
                  <a:gd name="T11" fmla="*/ 0 h 314"/>
                  <a:gd name="T12" fmla="*/ 0 w 377"/>
                  <a:gd name="T13" fmla="*/ 0 h 314"/>
                  <a:gd name="T14" fmla="*/ 0 w 377"/>
                  <a:gd name="T15" fmla="*/ 0 h 314"/>
                  <a:gd name="T16" fmla="*/ 0 w 377"/>
                  <a:gd name="T17" fmla="*/ 0 h 314"/>
                  <a:gd name="T18" fmla="*/ 0 w 377"/>
                  <a:gd name="T19" fmla="*/ 0 h 314"/>
                  <a:gd name="T20" fmla="*/ 0 w 377"/>
                  <a:gd name="T21" fmla="*/ 0 h 314"/>
                  <a:gd name="T22" fmla="*/ 0 w 377"/>
                  <a:gd name="T23" fmla="*/ 0 h 314"/>
                  <a:gd name="T24" fmla="*/ 0 w 377"/>
                  <a:gd name="T25" fmla="*/ 0 h 314"/>
                  <a:gd name="T26" fmla="*/ 0 w 377"/>
                  <a:gd name="T27" fmla="*/ 0 h 314"/>
                  <a:gd name="T28" fmla="*/ 0 w 377"/>
                  <a:gd name="T29" fmla="*/ 0 h 314"/>
                  <a:gd name="T30" fmla="*/ 0 w 377"/>
                  <a:gd name="T31" fmla="*/ 0 h 314"/>
                  <a:gd name="T32" fmla="*/ 0 w 377"/>
                  <a:gd name="T33" fmla="*/ 0 h 314"/>
                  <a:gd name="T34" fmla="*/ 0 w 377"/>
                  <a:gd name="T35" fmla="*/ 0 h 314"/>
                  <a:gd name="T36" fmla="*/ 0 w 377"/>
                  <a:gd name="T37" fmla="*/ 0 h 314"/>
                  <a:gd name="T38" fmla="*/ 0 w 377"/>
                  <a:gd name="T39" fmla="*/ 0 h 314"/>
                  <a:gd name="T40" fmla="*/ 0 w 377"/>
                  <a:gd name="T41" fmla="*/ 0 h 314"/>
                  <a:gd name="T42" fmla="*/ 0 w 377"/>
                  <a:gd name="T43" fmla="*/ 0 h 314"/>
                  <a:gd name="T44" fmla="*/ 0 w 377"/>
                  <a:gd name="T45" fmla="*/ 0 h 314"/>
                  <a:gd name="T46" fmla="*/ 0 w 377"/>
                  <a:gd name="T47" fmla="*/ 0 h 314"/>
                  <a:gd name="T48" fmla="*/ 0 w 377"/>
                  <a:gd name="T49" fmla="*/ 0 h 314"/>
                  <a:gd name="T50" fmla="*/ 0 w 377"/>
                  <a:gd name="T51" fmla="*/ 0 h 314"/>
                  <a:gd name="T52" fmla="*/ 0 w 377"/>
                  <a:gd name="T53" fmla="*/ 0 h 314"/>
                  <a:gd name="T54" fmla="*/ 0 w 377"/>
                  <a:gd name="T55" fmla="*/ 0 h 314"/>
                  <a:gd name="T56" fmla="*/ 0 w 377"/>
                  <a:gd name="T57" fmla="*/ 0 h 314"/>
                  <a:gd name="T58" fmla="*/ 0 w 377"/>
                  <a:gd name="T59" fmla="*/ 0 h 314"/>
                  <a:gd name="T60" fmla="*/ 0 w 377"/>
                  <a:gd name="T61" fmla="*/ 0 h 314"/>
                  <a:gd name="T62" fmla="*/ 0 w 377"/>
                  <a:gd name="T63" fmla="*/ 0 h 314"/>
                  <a:gd name="T64" fmla="*/ 0 w 377"/>
                  <a:gd name="T65" fmla="*/ 0 h 314"/>
                  <a:gd name="T66" fmla="*/ 0 w 377"/>
                  <a:gd name="T67" fmla="*/ 0 h 314"/>
                  <a:gd name="T68" fmla="*/ 0 w 377"/>
                  <a:gd name="T69" fmla="*/ 0 h 314"/>
                  <a:gd name="T70" fmla="*/ 0 w 377"/>
                  <a:gd name="T71" fmla="*/ 0 h 314"/>
                  <a:gd name="T72" fmla="*/ 0 w 377"/>
                  <a:gd name="T73" fmla="*/ 0 h 314"/>
                  <a:gd name="T74" fmla="*/ 0 w 377"/>
                  <a:gd name="T75" fmla="*/ 0 h 314"/>
                  <a:gd name="T76" fmla="*/ 0 w 377"/>
                  <a:gd name="T77" fmla="*/ 0 h 314"/>
                  <a:gd name="T78" fmla="*/ 0 w 377"/>
                  <a:gd name="T79" fmla="*/ 0 h 314"/>
                  <a:gd name="T80" fmla="*/ 0 w 377"/>
                  <a:gd name="T81" fmla="*/ 0 h 314"/>
                  <a:gd name="T82" fmla="*/ 0 w 377"/>
                  <a:gd name="T83" fmla="*/ 0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7" h="314">
                    <a:moveTo>
                      <a:pt x="78" y="44"/>
                    </a:moveTo>
                    <a:lnTo>
                      <a:pt x="87" y="44"/>
                    </a:lnTo>
                    <a:lnTo>
                      <a:pt x="78" y="27"/>
                    </a:lnTo>
                    <a:lnTo>
                      <a:pt x="78" y="9"/>
                    </a:lnTo>
                    <a:lnTo>
                      <a:pt x="87" y="44"/>
                    </a:lnTo>
                    <a:lnTo>
                      <a:pt x="117" y="79"/>
                    </a:lnTo>
                    <a:lnTo>
                      <a:pt x="137" y="70"/>
                    </a:lnTo>
                    <a:lnTo>
                      <a:pt x="137" y="54"/>
                    </a:lnTo>
                    <a:lnTo>
                      <a:pt x="156" y="87"/>
                    </a:lnTo>
                    <a:lnTo>
                      <a:pt x="165" y="97"/>
                    </a:lnTo>
                    <a:lnTo>
                      <a:pt x="185" y="105"/>
                    </a:lnTo>
                    <a:lnTo>
                      <a:pt x="194" y="97"/>
                    </a:lnTo>
                    <a:lnTo>
                      <a:pt x="224" y="122"/>
                    </a:lnTo>
                    <a:lnTo>
                      <a:pt x="233" y="122"/>
                    </a:lnTo>
                    <a:lnTo>
                      <a:pt x="242" y="114"/>
                    </a:lnTo>
                    <a:lnTo>
                      <a:pt x="242" y="105"/>
                    </a:lnTo>
                    <a:lnTo>
                      <a:pt x="252" y="122"/>
                    </a:lnTo>
                    <a:lnTo>
                      <a:pt x="252" y="149"/>
                    </a:lnTo>
                    <a:lnTo>
                      <a:pt x="272" y="167"/>
                    </a:lnTo>
                    <a:lnTo>
                      <a:pt x="290" y="167"/>
                    </a:lnTo>
                    <a:lnTo>
                      <a:pt x="300" y="184"/>
                    </a:lnTo>
                    <a:lnTo>
                      <a:pt x="320" y="192"/>
                    </a:lnTo>
                    <a:lnTo>
                      <a:pt x="329" y="184"/>
                    </a:lnTo>
                    <a:lnTo>
                      <a:pt x="338" y="175"/>
                    </a:lnTo>
                    <a:lnTo>
                      <a:pt x="320" y="140"/>
                    </a:lnTo>
                    <a:lnTo>
                      <a:pt x="320" y="122"/>
                    </a:lnTo>
                    <a:lnTo>
                      <a:pt x="320" y="114"/>
                    </a:lnTo>
                    <a:lnTo>
                      <a:pt x="349" y="132"/>
                    </a:lnTo>
                    <a:lnTo>
                      <a:pt x="359" y="167"/>
                    </a:lnTo>
                    <a:lnTo>
                      <a:pt x="377" y="236"/>
                    </a:lnTo>
                    <a:lnTo>
                      <a:pt x="368" y="246"/>
                    </a:lnTo>
                    <a:lnTo>
                      <a:pt x="311" y="227"/>
                    </a:lnTo>
                    <a:lnTo>
                      <a:pt x="281" y="219"/>
                    </a:lnTo>
                    <a:lnTo>
                      <a:pt x="252" y="219"/>
                    </a:lnTo>
                    <a:lnTo>
                      <a:pt x="263" y="314"/>
                    </a:lnTo>
                    <a:lnTo>
                      <a:pt x="185" y="306"/>
                    </a:lnTo>
                    <a:lnTo>
                      <a:pt x="126" y="279"/>
                    </a:lnTo>
                    <a:lnTo>
                      <a:pt x="156" y="271"/>
                    </a:lnTo>
                    <a:lnTo>
                      <a:pt x="176" y="271"/>
                    </a:lnTo>
                    <a:lnTo>
                      <a:pt x="204" y="271"/>
                    </a:lnTo>
                    <a:lnTo>
                      <a:pt x="204" y="262"/>
                    </a:lnTo>
                    <a:lnTo>
                      <a:pt x="204" y="246"/>
                    </a:lnTo>
                    <a:lnTo>
                      <a:pt x="194" y="236"/>
                    </a:lnTo>
                    <a:lnTo>
                      <a:pt x="87" y="246"/>
                    </a:lnTo>
                    <a:lnTo>
                      <a:pt x="87" y="227"/>
                    </a:lnTo>
                    <a:lnTo>
                      <a:pt x="107" y="219"/>
                    </a:lnTo>
                    <a:lnTo>
                      <a:pt x="137" y="227"/>
                    </a:lnTo>
                    <a:lnTo>
                      <a:pt x="156" y="227"/>
                    </a:lnTo>
                    <a:lnTo>
                      <a:pt x="165" y="211"/>
                    </a:lnTo>
                    <a:lnTo>
                      <a:pt x="165" y="201"/>
                    </a:lnTo>
                    <a:lnTo>
                      <a:pt x="156" y="201"/>
                    </a:lnTo>
                    <a:lnTo>
                      <a:pt x="146" y="192"/>
                    </a:lnTo>
                    <a:lnTo>
                      <a:pt x="156" y="184"/>
                    </a:lnTo>
                    <a:lnTo>
                      <a:pt x="137" y="167"/>
                    </a:lnTo>
                    <a:lnTo>
                      <a:pt x="98" y="157"/>
                    </a:lnTo>
                    <a:lnTo>
                      <a:pt x="50" y="149"/>
                    </a:lnTo>
                    <a:lnTo>
                      <a:pt x="21" y="149"/>
                    </a:lnTo>
                    <a:lnTo>
                      <a:pt x="21" y="140"/>
                    </a:lnTo>
                    <a:lnTo>
                      <a:pt x="50" y="140"/>
                    </a:lnTo>
                    <a:lnTo>
                      <a:pt x="78" y="149"/>
                    </a:lnTo>
                    <a:lnTo>
                      <a:pt x="98" y="149"/>
                    </a:lnTo>
                    <a:lnTo>
                      <a:pt x="117" y="149"/>
                    </a:lnTo>
                    <a:lnTo>
                      <a:pt x="126" y="132"/>
                    </a:lnTo>
                    <a:lnTo>
                      <a:pt x="98" y="122"/>
                    </a:lnTo>
                    <a:lnTo>
                      <a:pt x="69" y="114"/>
                    </a:lnTo>
                    <a:lnTo>
                      <a:pt x="11" y="105"/>
                    </a:lnTo>
                    <a:lnTo>
                      <a:pt x="21" y="105"/>
                    </a:lnTo>
                    <a:lnTo>
                      <a:pt x="39" y="105"/>
                    </a:lnTo>
                    <a:lnTo>
                      <a:pt x="69" y="114"/>
                    </a:lnTo>
                    <a:lnTo>
                      <a:pt x="87" y="105"/>
                    </a:lnTo>
                    <a:lnTo>
                      <a:pt x="98" y="97"/>
                    </a:lnTo>
                    <a:lnTo>
                      <a:pt x="87" y="87"/>
                    </a:lnTo>
                    <a:lnTo>
                      <a:pt x="78" y="79"/>
                    </a:lnTo>
                    <a:lnTo>
                      <a:pt x="39" y="79"/>
                    </a:lnTo>
                    <a:lnTo>
                      <a:pt x="21" y="70"/>
                    </a:lnTo>
                    <a:lnTo>
                      <a:pt x="11" y="62"/>
                    </a:lnTo>
                    <a:lnTo>
                      <a:pt x="11" y="54"/>
                    </a:lnTo>
                    <a:lnTo>
                      <a:pt x="30" y="44"/>
                    </a:lnTo>
                    <a:lnTo>
                      <a:pt x="11" y="27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30" y="9"/>
                    </a:lnTo>
                    <a:lnTo>
                      <a:pt x="50" y="35"/>
                    </a:lnTo>
                    <a:lnTo>
                      <a:pt x="59" y="44"/>
                    </a:lnTo>
                    <a:lnTo>
                      <a:pt x="78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0" name="Freeform 209">
                <a:extLst>
                  <a:ext uri="{FF2B5EF4-FFF2-40B4-BE49-F238E27FC236}">
                    <a16:creationId xmlns:a16="http://schemas.microsoft.com/office/drawing/2014/main" id="{AD709C10-10EB-8C87-AB62-A6851BC85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" y="80"/>
                <a:ext cx="18" cy="12"/>
              </a:xfrm>
              <a:custGeom>
                <a:avLst/>
                <a:gdLst>
                  <a:gd name="T0" fmla="*/ 0 w 57"/>
                  <a:gd name="T1" fmla="*/ 0 h 79"/>
                  <a:gd name="T2" fmla="*/ 0 w 57"/>
                  <a:gd name="T3" fmla="*/ 0 h 79"/>
                  <a:gd name="T4" fmla="*/ 0 w 57"/>
                  <a:gd name="T5" fmla="*/ 0 h 79"/>
                  <a:gd name="T6" fmla="*/ 0 w 57"/>
                  <a:gd name="T7" fmla="*/ 0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79">
                    <a:moveTo>
                      <a:pt x="57" y="79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57" y="7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1" name="Freeform 210">
                <a:extLst>
                  <a:ext uri="{FF2B5EF4-FFF2-40B4-BE49-F238E27FC236}">
                    <a16:creationId xmlns:a16="http://schemas.microsoft.com/office/drawing/2014/main" id="{77430497-E2D7-48DA-3E15-29D9BC475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81"/>
                <a:ext cx="12" cy="4"/>
              </a:xfrm>
              <a:custGeom>
                <a:avLst/>
                <a:gdLst>
                  <a:gd name="T0" fmla="*/ 0 w 30"/>
                  <a:gd name="T1" fmla="*/ 0 h 26"/>
                  <a:gd name="T2" fmla="*/ 0 w 30"/>
                  <a:gd name="T3" fmla="*/ 0 h 26"/>
                  <a:gd name="T4" fmla="*/ 0 w 30"/>
                  <a:gd name="T5" fmla="*/ 0 h 26"/>
                  <a:gd name="T6" fmla="*/ 0 w 30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">
                    <a:moveTo>
                      <a:pt x="30" y="26"/>
                    </a:moveTo>
                    <a:lnTo>
                      <a:pt x="11" y="18"/>
                    </a:lnTo>
                    <a:lnTo>
                      <a:pt x="0" y="0"/>
                    </a:lnTo>
                    <a:lnTo>
                      <a:pt x="30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2" name="Freeform 211">
                <a:extLst>
                  <a:ext uri="{FF2B5EF4-FFF2-40B4-BE49-F238E27FC236}">
                    <a16:creationId xmlns:a16="http://schemas.microsoft.com/office/drawing/2014/main" id="{1A07E8B1-AAB9-7E8D-D197-4B19B63E5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" y="78"/>
                <a:ext cx="24" cy="44"/>
              </a:xfrm>
              <a:custGeom>
                <a:avLst/>
                <a:gdLst>
                  <a:gd name="T0" fmla="*/ 0 w 77"/>
                  <a:gd name="T1" fmla="*/ 0 h 270"/>
                  <a:gd name="T2" fmla="*/ 0 w 77"/>
                  <a:gd name="T3" fmla="*/ 0 h 270"/>
                  <a:gd name="T4" fmla="*/ 0 w 77"/>
                  <a:gd name="T5" fmla="*/ 0 h 270"/>
                  <a:gd name="T6" fmla="*/ 0 w 77"/>
                  <a:gd name="T7" fmla="*/ 0 h 270"/>
                  <a:gd name="T8" fmla="*/ 0 w 77"/>
                  <a:gd name="T9" fmla="*/ 0 h 270"/>
                  <a:gd name="T10" fmla="*/ 0 w 77"/>
                  <a:gd name="T11" fmla="*/ 0 h 270"/>
                  <a:gd name="T12" fmla="*/ 0 w 77"/>
                  <a:gd name="T13" fmla="*/ 0 h 270"/>
                  <a:gd name="T14" fmla="*/ 0 w 77"/>
                  <a:gd name="T15" fmla="*/ 0 h 270"/>
                  <a:gd name="T16" fmla="*/ 0 w 77"/>
                  <a:gd name="T17" fmla="*/ 0 h 270"/>
                  <a:gd name="T18" fmla="*/ 0 w 77"/>
                  <a:gd name="T19" fmla="*/ 0 h 270"/>
                  <a:gd name="T20" fmla="*/ 0 w 77"/>
                  <a:gd name="T21" fmla="*/ 0 h 270"/>
                  <a:gd name="T22" fmla="*/ 0 w 77"/>
                  <a:gd name="T23" fmla="*/ 0 h 270"/>
                  <a:gd name="T24" fmla="*/ 0 w 77"/>
                  <a:gd name="T25" fmla="*/ 0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7" h="270">
                    <a:moveTo>
                      <a:pt x="57" y="17"/>
                    </a:moveTo>
                    <a:lnTo>
                      <a:pt x="77" y="254"/>
                    </a:lnTo>
                    <a:lnTo>
                      <a:pt x="66" y="262"/>
                    </a:lnTo>
                    <a:lnTo>
                      <a:pt x="57" y="270"/>
                    </a:lnTo>
                    <a:lnTo>
                      <a:pt x="27" y="262"/>
                    </a:lnTo>
                    <a:lnTo>
                      <a:pt x="18" y="262"/>
                    </a:lnTo>
                    <a:lnTo>
                      <a:pt x="0" y="254"/>
                    </a:lnTo>
                    <a:lnTo>
                      <a:pt x="0" y="130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57" y="8"/>
                    </a:lnTo>
                    <a:lnTo>
                      <a:pt x="57" y="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3" name="Freeform 212">
                <a:extLst>
                  <a:ext uri="{FF2B5EF4-FFF2-40B4-BE49-F238E27FC236}">
                    <a16:creationId xmlns:a16="http://schemas.microsoft.com/office/drawing/2014/main" id="{4C5B05D0-2653-E835-7430-632591B1E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81"/>
                <a:ext cx="29" cy="44"/>
              </a:xfrm>
              <a:custGeom>
                <a:avLst/>
                <a:gdLst>
                  <a:gd name="T0" fmla="*/ 0 w 107"/>
                  <a:gd name="T1" fmla="*/ 0 h 270"/>
                  <a:gd name="T2" fmla="*/ 0 w 107"/>
                  <a:gd name="T3" fmla="*/ 0 h 270"/>
                  <a:gd name="T4" fmla="*/ 0 w 107"/>
                  <a:gd name="T5" fmla="*/ 0 h 270"/>
                  <a:gd name="T6" fmla="*/ 0 w 107"/>
                  <a:gd name="T7" fmla="*/ 0 h 270"/>
                  <a:gd name="T8" fmla="*/ 0 w 107"/>
                  <a:gd name="T9" fmla="*/ 0 h 270"/>
                  <a:gd name="T10" fmla="*/ 0 w 107"/>
                  <a:gd name="T11" fmla="*/ 0 h 270"/>
                  <a:gd name="T12" fmla="*/ 0 w 107"/>
                  <a:gd name="T13" fmla="*/ 0 h 270"/>
                  <a:gd name="T14" fmla="*/ 0 w 107"/>
                  <a:gd name="T15" fmla="*/ 0 h 270"/>
                  <a:gd name="T16" fmla="*/ 0 w 107"/>
                  <a:gd name="T17" fmla="*/ 0 h 270"/>
                  <a:gd name="T18" fmla="*/ 0 w 107"/>
                  <a:gd name="T19" fmla="*/ 0 h 270"/>
                  <a:gd name="T20" fmla="*/ 0 w 107"/>
                  <a:gd name="T21" fmla="*/ 0 h 270"/>
                  <a:gd name="T22" fmla="*/ 0 w 107"/>
                  <a:gd name="T23" fmla="*/ 0 h 270"/>
                  <a:gd name="T24" fmla="*/ 0 w 107"/>
                  <a:gd name="T25" fmla="*/ 0 h 270"/>
                  <a:gd name="T26" fmla="*/ 0 w 107"/>
                  <a:gd name="T27" fmla="*/ 0 h 270"/>
                  <a:gd name="T28" fmla="*/ 0 w 107"/>
                  <a:gd name="T29" fmla="*/ 0 h 270"/>
                  <a:gd name="T30" fmla="*/ 0 w 107"/>
                  <a:gd name="T31" fmla="*/ 0 h 270"/>
                  <a:gd name="T32" fmla="*/ 0 w 107"/>
                  <a:gd name="T33" fmla="*/ 0 h 270"/>
                  <a:gd name="T34" fmla="*/ 0 w 107"/>
                  <a:gd name="T35" fmla="*/ 0 h 270"/>
                  <a:gd name="T36" fmla="*/ 0 w 107"/>
                  <a:gd name="T37" fmla="*/ 0 h 270"/>
                  <a:gd name="T38" fmla="*/ 0 w 107"/>
                  <a:gd name="T39" fmla="*/ 0 h 270"/>
                  <a:gd name="T40" fmla="*/ 0 w 107"/>
                  <a:gd name="T41" fmla="*/ 0 h 270"/>
                  <a:gd name="T42" fmla="*/ 0 w 107"/>
                  <a:gd name="T43" fmla="*/ 0 h 270"/>
                  <a:gd name="T44" fmla="*/ 0 w 107"/>
                  <a:gd name="T45" fmla="*/ 0 h 270"/>
                  <a:gd name="T46" fmla="*/ 0 w 107"/>
                  <a:gd name="T47" fmla="*/ 0 h 270"/>
                  <a:gd name="T48" fmla="*/ 0 w 107"/>
                  <a:gd name="T49" fmla="*/ 0 h 270"/>
                  <a:gd name="T50" fmla="*/ 0 w 107"/>
                  <a:gd name="T51" fmla="*/ 0 h 270"/>
                  <a:gd name="T52" fmla="*/ 0 w 107"/>
                  <a:gd name="T53" fmla="*/ 0 h 270"/>
                  <a:gd name="T54" fmla="*/ 0 w 107"/>
                  <a:gd name="T55" fmla="*/ 0 h 270"/>
                  <a:gd name="T56" fmla="*/ 0 w 107"/>
                  <a:gd name="T57" fmla="*/ 0 h 270"/>
                  <a:gd name="T58" fmla="*/ 0 w 107"/>
                  <a:gd name="T59" fmla="*/ 0 h 270"/>
                  <a:gd name="T60" fmla="*/ 0 w 107"/>
                  <a:gd name="T61" fmla="*/ 0 h 270"/>
                  <a:gd name="T62" fmla="*/ 0 w 107"/>
                  <a:gd name="T63" fmla="*/ 0 h 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7" h="270">
                    <a:moveTo>
                      <a:pt x="107" y="10"/>
                    </a:moveTo>
                    <a:lnTo>
                      <a:pt x="98" y="45"/>
                    </a:lnTo>
                    <a:lnTo>
                      <a:pt x="87" y="78"/>
                    </a:lnTo>
                    <a:lnTo>
                      <a:pt x="98" y="148"/>
                    </a:lnTo>
                    <a:lnTo>
                      <a:pt x="98" y="218"/>
                    </a:lnTo>
                    <a:lnTo>
                      <a:pt x="87" y="245"/>
                    </a:lnTo>
                    <a:lnTo>
                      <a:pt x="59" y="270"/>
                    </a:lnTo>
                    <a:lnTo>
                      <a:pt x="39" y="270"/>
                    </a:lnTo>
                    <a:lnTo>
                      <a:pt x="30" y="262"/>
                    </a:lnTo>
                    <a:lnTo>
                      <a:pt x="11" y="237"/>
                    </a:lnTo>
                    <a:lnTo>
                      <a:pt x="11" y="192"/>
                    </a:lnTo>
                    <a:lnTo>
                      <a:pt x="11" y="158"/>
                    </a:lnTo>
                    <a:lnTo>
                      <a:pt x="0" y="123"/>
                    </a:lnTo>
                    <a:lnTo>
                      <a:pt x="11" y="140"/>
                    </a:lnTo>
                    <a:lnTo>
                      <a:pt x="20" y="140"/>
                    </a:lnTo>
                    <a:lnTo>
                      <a:pt x="39" y="140"/>
                    </a:lnTo>
                    <a:lnTo>
                      <a:pt x="39" y="113"/>
                    </a:lnTo>
                    <a:lnTo>
                      <a:pt x="30" y="88"/>
                    </a:lnTo>
                    <a:lnTo>
                      <a:pt x="0" y="45"/>
                    </a:lnTo>
                    <a:lnTo>
                      <a:pt x="30" y="78"/>
                    </a:lnTo>
                    <a:lnTo>
                      <a:pt x="39" y="105"/>
                    </a:lnTo>
                    <a:lnTo>
                      <a:pt x="59" y="113"/>
                    </a:lnTo>
                    <a:lnTo>
                      <a:pt x="59" y="105"/>
                    </a:lnTo>
                    <a:lnTo>
                      <a:pt x="59" y="88"/>
                    </a:lnTo>
                    <a:lnTo>
                      <a:pt x="59" y="61"/>
                    </a:lnTo>
                    <a:lnTo>
                      <a:pt x="68" y="70"/>
                    </a:lnTo>
                    <a:lnTo>
                      <a:pt x="78" y="61"/>
                    </a:lnTo>
                    <a:lnTo>
                      <a:pt x="78" y="26"/>
                    </a:lnTo>
                    <a:lnTo>
                      <a:pt x="78" y="18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07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4" name="Freeform 213">
                <a:extLst>
                  <a:ext uri="{FF2B5EF4-FFF2-40B4-BE49-F238E27FC236}">
                    <a16:creationId xmlns:a16="http://schemas.microsoft.com/office/drawing/2014/main" id="{5C43B7D3-835F-9D61-AE41-D3B98CAA9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" y="81"/>
                <a:ext cx="5" cy="4"/>
              </a:xfrm>
              <a:custGeom>
                <a:avLst/>
                <a:gdLst>
                  <a:gd name="T0" fmla="*/ 0 w 18"/>
                  <a:gd name="T1" fmla="*/ 0 h 26"/>
                  <a:gd name="T2" fmla="*/ 0 w 18"/>
                  <a:gd name="T3" fmla="*/ 0 h 26"/>
                  <a:gd name="T4" fmla="*/ 0 w 18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0" y="0"/>
                    </a:lnTo>
                    <a:lnTo>
                      <a:pt x="18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5" name="Freeform 214">
                <a:extLst>
                  <a:ext uri="{FF2B5EF4-FFF2-40B4-BE49-F238E27FC236}">
                    <a16:creationId xmlns:a16="http://schemas.microsoft.com/office/drawing/2014/main" id="{3AC72BC0-DF9B-5BF3-8864-D69A8781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" y="84"/>
                <a:ext cx="13" cy="30"/>
              </a:xfrm>
              <a:custGeom>
                <a:avLst/>
                <a:gdLst>
                  <a:gd name="T0" fmla="*/ 0 w 30"/>
                  <a:gd name="T1" fmla="*/ 0 h 184"/>
                  <a:gd name="T2" fmla="*/ 0 w 30"/>
                  <a:gd name="T3" fmla="*/ 0 h 184"/>
                  <a:gd name="T4" fmla="*/ 0 w 30"/>
                  <a:gd name="T5" fmla="*/ 0 h 184"/>
                  <a:gd name="T6" fmla="*/ 0 w 30"/>
                  <a:gd name="T7" fmla="*/ 0 h 184"/>
                  <a:gd name="T8" fmla="*/ 0 w 30"/>
                  <a:gd name="T9" fmla="*/ 0 h 184"/>
                  <a:gd name="T10" fmla="*/ 0 w 30"/>
                  <a:gd name="T11" fmla="*/ 0 h 184"/>
                  <a:gd name="T12" fmla="*/ 0 w 30"/>
                  <a:gd name="T13" fmla="*/ 0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184">
                    <a:moveTo>
                      <a:pt x="30" y="8"/>
                    </a:moveTo>
                    <a:lnTo>
                      <a:pt x="30" y="184"/>
                    </a:lnTo>
                    <a:lnTo>
                      <a:pt x="10" y="148"/>
                    </a:lnTo>
                    <a:lnTo>
                      <a:pt x="0" y="95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30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6" name="Freeform 215">
                <a:extLst>
                  <a:ext uri="{FF2B5EF4-FFF2-40B4-BE49-F238E27FC236}">
                    <a16:creationId xmlns:a16="http://schemas.microsoft.com/office/drawing/2014/main" id="{BBA72238-59C2-6BBD-52A4-D0EBD8455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1" y="85"/>
                <a:ext cx="5" cy="29"/>
              </a:xfrm>
              <a:custGeom>
                <a:avLst/>
                <a:gdLst>
                  <a:gd name="T0" fmla="*/ 0 w 20"/>
                  <a:gd name="T1" fmla="*/ 0 h 176"/>
                  <a:gd name="T2" fmla="*/ 0 w 20"/>
                  <a:gd name="T3" fmla="*/ 0 h 176"/>
                  <a:gd name="T4" fmla="*/ 0 w 20"/>
                  <a:gd name="T5" fmla="*/ 0 h 176"/>
                  <a:gd name="T6" fmla="*/ 0 w 20"/>
                  <a:gd name="T7" fmla="*/ 0 h 176"/>
                  <a:gd name="T8" fmla="*/ 0 w 20"/>
                  <a:gd name="T9" fmla="*/ 0 h 176"/>
                  <a:gd name="T10" fmla="*/ 0 w 20"/>
                  <a:gd name="T11" fmla="*/ 0 h 176"/>
                  <a:gd name="T12" fmla="*/ 0 w 20"/>
                  <a:gd name="T13" fmla="*/ 0 h 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76">
                    <a:moveTo>
                      <a:pt x="20" y="166"/>
                    </a:moveTo>
                    <a:lnTo>
                      <a:pt x="9" y="176"/>
                    </a:lnTo>
                    <a:lnTo>
                      <a:pt x="0" y="166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0" y="9"/>
                    </a:lnTo>
                    <a:lnTo>
                      <a:pt x="20" y="16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7" name="Freeform 216">
                <a:extLst>
                  <a:ext uri="{FF2B5EF4-FFF2-40B4-BE49-F238E27FC236}">
                    <a16:creationId xmlns:a16="http://schemas.microsoft.com/office/drawing/2014/main" id="{B0DDC9CE-F124-FBEC-928B-BC72BD156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7" y="87"/>
                <a:ext cx="57" cy="28"/>
              </a:xfrm>
              <a:custGeom>
                <a:avLst/>
                <a:gdLst>
                  <a:gd name="T0" fmla="*/ 0 w 192"/>
                  <a:gd name="T1" fmla="*/ 0 h 167"/>
                  <a:gd name="T2" fmla="*/ 0 w 192"/>
                  <a:gd name="T3" fmla="*/ 0 h 167"/>
                  <a:gd name="T4" fmla="*/ 0 w 192"/>
                  <a:gd name="T5" fmla="*/ 0 h 167"/>
                  <a:gd name="T6" fmla="*/ 0 w 192"/>
                  <a:gd name="T7" fmla="*/ 0 h 167"/>
                  <a:gd name="T8" fmla="*/ 0 w 192"/>
                  <a:gd name="T9" fmla="*/ 0 h 167"/>
                  <a:gd name="T10" fmla="*/ 0 w 192"/>
                  <a:gd name="T11" fmla="*/ 0 h 167"/>
                  <a:gd name="T12" fmla="*/ 0 w 192"/>
                  <a:gd name="T13" fmla="*/ 0 h 167"/>
                  <a:gd name="T14" fmla="*/ 0 w 192"/>
                  <a:gd name="T15" fmla="*/ 0 h 167"/>
                  <a:gd name="T16" fmla="*/ 0 w 192"/>
                  <a:gd name="T17" fmla="*/ 0 h 167"/>
                  <a:gd name="T18" fmla="*/ 0 w 192"/>
                  <a:gd name="T19" fmla="*/ 0 h 167"/>
                  <a:gd name="T20" fmla="*/ 0 w 192"/>
                  <a:gd name="T21" fmla="*/ 0 h 167"/>
                  <a:gd name="T22" fmla="*/ 0 w 192"/>
                  <a:gd name="T23" fmla="*/ 0 h 167"/>
                  <a:gd name="T24" fmla="*/ 0 w 192"/>
                  <a:gd name="T25" fmla="*/ 0 h 167"/>
                  <a:gd name="T26" fmla="*/ 0 w 192"/>
                  <a:gd name="T27" fmla="*/ 0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2" h="167">
                    <a:moveTo>
                      <a:pt x="192" y="10"/>
                    </a:moveTo>
                    <a:lnTo>
                      <a:pt x="37" y="88"/>
                    </a:lnTo>
                    <a:lnTo>
                      <a:pt x="66" y="123"/>
                    </a:lnTo>
                    <a:lnTo>
                      <a:pt x="96" y="140"/>
                    </a:lnTo>
                    <a:lnTo>
                      <a:pt x="162" y="167"/>
                    </a:lnTo>
                    <a:lnTo>
                      <a:pt x="192" y="167"/>
                    </a:lnTo>
                    <a:lnTo>
                      <a:pt x="144" y="157"/>
                    </a:lnTo>
                    <a:lnTo>
                      <a:pt x="96" y="140"/>
                    </a:lnTo>
                    <a:lnTo>
                      <a:pt x="48" y="123"/>
                    </a:lnTo>
                    <a:lnTo>
                      <a:pt x="0" y="88"/>
                    </a:lnTo>
                    <a:lnTo>
                      <a:pt x="48" y="61"/>
                    </a:lnTo>
                    <a:lnTo>
                      <a:pt x="87" y="35"/>
                    </a:lnTo>
                    <a:lnTo>
                      <a:pt x="183" y="0"/>
                    </a:lnTo>
                    <a:lnTo>
                      <a:pt x="192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8" name="Freeform 217">
                <a:extLst>
                  <a:ext uri="{FF2B5EF4-FFF2-40B4-BE49-F238E27FC236}">
                    <a16:creationId xmlns:a16="http://schemas.microsoft.com/office/drawing/2014/main" id="{083A07E6-886D-E832-0CE4-395985A23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" y="91"/>
                <a:ext cx="4" cy="6"/>
              </a:xfrm>
              <a:custGeom>
                <a:avLst/>
                <a:gdLst>
                  <a:gd name="T0" fmla="*/ 0 w 9"/>
                  <a:gd name="T1" fmla="*/ 0 h 35"/>
                  <a:gd name="T2" fmla="*/ 0 w 9"/>
                  <a:gd name="T3" fmla="*/ 0 h 35"/>
                  <a:gd name="T4" fmla="*/ 0 w 9"/>
                  <a:gd name="T5" fmla="*/ 0 h 35"/>
                  <a:gd name="T6" fmla="*/ 0 w 9"/>
                  <a:gd name="T7" fmla="*/ 0 h 35"/>
                  <a:gd name="T8" fmla="*/ 0 w 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5">
                    <a:moveTo>
                      <a:pt x="9" y="35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9" name="Freeform 218">
                <a:extLst>
                  <a:ext uri="{FF2B5EF4-FFF2-40B4-BE49-F238E27FC236}">
                    <a16:creationId xmlns:a16="http://schemas.microsoft.com/office/drawing/2014/main" id="{B02F4C69-BF62-E579-FA51-F650C2931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89"/>
                <a:ext cx="928" cy="7"/>
              </a:xfrm>
              <a:custGeom>
                <a:avLst/>
                <a:gdLst>
                  <a:gd name="T0" fmla="*/ 0 w 3109"/>
                  <a:gd name="T1" fmla="*/ 0 h 35"/>
                  <a:gd name="T2" fmla="*/ 0 w 3109"/>
                  <a:gd name="T3" fmla="*/ 0 h 35"/>
                  <a:gd name="T4" fmla="*/ 0 w 3109"/>
                  <a:gd name="T5" fmla="*/ 0 h 35"/>
                  <a:gd name="T6" fmla="*/ 0 w 3109"/>
                  <a:gd name="T7" fmla="*/ 0 h 35"/>
                  <a:gd name="T8" fmla="*/ 0 w 3109"/>
                  <a:gd name="T9" fmla="*/ 0 h 35"/>
                  <a:gd name="T10" fmla="*/ 0 w 3109"/>
                  <a:gd name="T11" fmla="*/ 0 h 35"/>
                  <a:gd name="T12" fmla="*/ 0 w 3109"/>
                  <a:gd name="T13" fmla="*/ 0 h 35"/>
                  <a:gd name="T14" fmla="*/ 0 w 3109"/>
                  <a:gd name="T15" fmla="*/ 0 h 35"/>
                  <a:gd name="T16" fmla="*/ 0 w 3109"/>
                  <a:gd name="T17" fmla="*/ 0 h 35"/>
                  <a:gd name="T18" fmla="*/ 0 w 3109"/>
                  <a:gd name="T19" fmla="*/ 0 h 35"/>
                  <a:gd name="T20" fmla="*/ 0 w 3109"/>
                  <a:gd name="T21" fmla="*/ 0 h 35"/>
                  <a:gd name="T22" fmla="*/ 0 w 3109"/>
                  <a:gd name="T23" fmla="*/ 0 h 35"/>
                  <a:gd name="T24" fmla="*/ 0 w 3109"/>
                  <a:gd name="T25" fmla="*/ 0 h 35"/>
                  <a:gd name="T26" fmla="*/ 0 w 3109"/>
                  <a:gd name="T27" fmla="*/ 0 h 35"/>
                  <a:gd name="T28" fmla="*/ 0 w 3109"/>
                  <a:gd name="T29" fmla="*/ 0 h 35"/>
                  <a:gd name="T30" fmla="*/ 0 w 3109"/>
                  <a:gd name="T31" fmla="*/ 0 h 35"/>
                  <a:gd name="T32" fmla="*/ 0 w 3109"/>
                  <a:gd name="T33" fmla="*/ 0 h 35"/>
                  <a:gd name="T34" fmla="*/ 0 w 3109"/>
                  <a:gd name="T35" fmla="*/ 0 h 35"/>
                  <a:gd name="T36" fmla="*/ 0 w 3109"/>
                  <a:gd name="T37" fmla="*/ 0 h 35"/>
                  <a:gd name="T38" fmla="*/ 0 w 3109"/>
                  <a:gd name="T39" fmla="*/ 0 h 35"/>
                  <a:gd name="T40" fmla="*/ 0 w 3109"/>
                  <a:gd name="T41" fmla="*/ 0 h 35"/>
                  <a:gd name="T42" fmla="*/ 0 w 3109"/>
                  <a:gd name="T43" fmla="*/ 0 h 35"/>
                  <a:gd name="T44" fmla="*/ 0 w 3109"/>
                  <a:gd name="T45" fmla="*/ 0 h 35"/>
                  <a:gd name="T46" fmla="*/ 0 w 3109"/>
                  <a:gd name="T47" fmla="*/ 0 h 35"/>
                  <a:gd name="T48" fmla="*/ 0 w 3109"/>
                  <a:gd name="T49" fmla="*/ 0 h 35"/>
                  <a:gd name="T50" fmla="*/ 0 w 3109"/>
                  <a:gd name="T51" fmla="*/ 0 h 35"/>
                  <a:gd name="T52" fmla="*/ 0 w 3109"/>
                  <a:gd name="T53" fmla="*/ 0 h 35"/>
                  <a:gd name="T54" fmla="*/ 0 w 3109"/>
                  <a:gd name="T55" fmla="*/ 0 h 35"/>
                  <a:gd name="T56" fmla="*/ 0 w 3109"/>
                  <a:gd name="T57" fmla="*/ 0 h 35"/>
                  <a:gd name="T58" fmla="*/ 0 w 3109"/>
                  <a:gd name="T59" fmla="*/ 0 h 35"/>
                  <a:gd name="T60" fmla="*/ 0 w 3109"/>
                  <a:gd name="T61" fmla="*/ 0 h 35"/>
                  <a:gd name="T62" fmla="*/ 0 w 3109"/>
                  <a:gd name="T63" fmla="*/ 0 h 35"/>
                  <a:gd name="T64" fmla="*/ 0 w 3109"/>
                  <a:gd name="T65" fmla="*/ 0 h 35"/>
                  <a:gd name="T66" fmla="*/ 0 w 3109"/>
                  <a:gd name="T67" fmla="*/ 0 h 35"/>
                  <a:gd name="T68" fmla="*/ 0 w 3109"/>
                  <a:gd name="T69" fmla="*/ 0 h 35"/>
                  <a:gd name="T70" fmla="*/ 0 w 3109"/>
                  <a:gd name="T71" fmla="*/ 0 h 35"/>
                  <a:gd name="T72" fmla="*/ 0 w 3109"/>
                  <a:gd name="T73" fmla="*/ 0 h 35"/>
                  <a:gd name="T74" fmla="*/ 0 w 3109"/>
                  <a:gd name="T75" fmla="*/ 0 h 35"/>
                  <a:gd name="T76" fmla="*/ 0 w 3109"/>
                  <a:gd name="T77" fmla="*/ 0 h 35"/>
                  <a:gd name="T78" fmla="*/ 0 w 3109"/>
                  <a:gd name="T79" fmla="*/ 0 h 35"/>
                  <a:gd name="T80" fmla="*/ 0 w 3109"/>
                  <a:gd name="T81" fmla="*/ 0 h 35"/>
                  <a:gd name="T82" fmla="*/ 0 w 3109"/>
                  <a:gd name="T83" fmla="*/ 0 h 35"/>
                  <a:gd name="T84" fmla="*/ 0 w 3109"/>
                  <a:gd name="T85" fmla="*/ 0 h 35"/>
                  <a:gd name="T86" fmla="*/ 0 w 3109"/>
                  <a:gd name="T87" fmla="*/ 0 h 35"/>
                  <a:gd name="T88" fmla="*/ 0 w 3109"/>
                  <a:gd name="T89" fmla="*/ 0 h 35"/>
                  <a:gd name="T90" fmla="*/ 0 w 3109"/>
                  <a:gd name="T91" fmla="*/ 0 h 35"/>
                  <a:gd name="T92" fmla="*/ 0 w 3109"/>
                  <a:gd name="T93" fmla="*/ 0 h 35"/>
                  <a:gd name="T94" fmla="*/ 0 w 3109"/>
                  <a:gd name="T95" fmla="*/ 0 h 35"/>
                  <a:gd name="T96" fmla="*/ 0 w 3109"/>
                  <a:gd name="T97" fmla="*/ 0 h 35"/>
                  <a:gd name="T98" fmla="*/ 0 w 3109"/>
                  <a:gd name="T99" fmla="*/ 0 h 35"/>
                  <a:gd name="T100" fmla="*/ 0 w 3109"/>
                  <a:gd name="T101" fmla="*/ 0 h 35"/>
                  <a:gd name="T102" fmla="*/ 0 w 3109"/>
                  <a:gd name="T103" fmla="*/ 0 h 35"/>
                  <a:gd name="T104" fmla="*/ 0 w 3109"/>
                  <a:gd name="T105" fmla="*/ 0 h 35"/>
                  <a:gd name="T106" fmla="*/ 0 w 3109"/>
                  <a:gd name="T107" fmla="*/ 0 h 3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109" h="35">
                    <a:moveTo>
                      <a:pt x="3059" y="0"/>
                    </a:moveTo>
                    <a:lnTo>
                      <a:pt x="3109" y="17"/>
                    </a:lnTo>
                    <a:lnTo>
                      <a:pt x="3088" y="25"/>
                    </a:lnTo>
                    <a:lnTo>
                      <a:pt x="3020" y="25"/>
                    </a:lnTo>
                    <a:lnTo>
                      <a:pt x="2944" y="25"/>
                    </a:lnTo>
                    <a:lnTo>
                      <a:pt x="2858" y="25"/>
                    </a:lnTo>
                    <a:lnTo>
                      <a:pt x="2760" y="25"/>
                    </a:lnTo>
                    <a:lnTo>
                      <a:pt x="2664" y="25"/>
                    </a:lnTo>
                    <a:lnTo>
                      <a:pt x="2547" y="25"/>
                    </a:lnTo>
                    <a:lnTo>
                      <a:pt x="2316" y="35"/>
                    </a:lnTo>
                    <a:lnTo>
                      <a:pt x="2074" y="35"/>
                    </a:lnTo>
                    <a:lnTo>
                      <a:pt x="1814" y="35"/>
                    </a:lnTo>
                    <a:lnTo>
                      <a:pt x="1293" y="25"/>
                    </a:lnTo>
                    <a:lnTo>
                      <a:pt x="1042" y="25"/>
                    </a:lnTo>
                    <a:lnTo>
                      <a:pt x="800" y="25"/>
                    </a:lnTo>
                    <a:lnTo>
                      <a:pt x="587" y="25"/>
                    </a:lnTo>
                    <a:lnTo>
                      <a:pt x="491" y="25"/>
                    </a:lnTo>
                    <a:lnTo>
                      <a:pt x="404" y="25"/>
                    </a:lnTo>
                    <a:lnTo>
                      <a:pt x="317" y="25"/>
                    </a:lnTo>
                    <a:lnTo>
                      <a:pt x="240" y="25"/>
                    </a:lnTo>
                    <a:lnTo>
                      <a:pt x="173" y="25"/>
                    </a:lnTo>
                    <a:lnTo>
                      <a:pt x="114" y="25"/>
                    </a:lnTo>
                    <a:lnTo>
                      <a:pt x="75" y="25"/>
                    </a:lnTo>
                    <a:lnTo>
                      <a:pt x="37" y="25"/>
                    </a:lnTo>
                    <a:lnTo>
                      <a:pt x="18" y="25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8" y="8"/>
                    </a:lnTo>
                    <a:lnTo>
                      <a:pt x="37" y="8"/>
                    </a:lnTo>
                    <a:lnTo>
                      <a:pt x="75" y="8"/>
                    </a:lnTo>
                    <a:lnTo>
                      <a:pt x="135" y="8"/>
                    </a:lnTo>
                    <a:lnTo>
                      <a:pt x="210" y="0"/>
                    </a:lnTo>
                    <a:lnTo>
                      <a:pt x="288" y="0"/>
                    </a:lnTo>
                    <a:lnTo>
                      <a:pt x="375" y="0"/>
                    </a:lnTo>
                    <a:lnTo>
                      <a:pt x="482" y="0"/>
                    </a:lnTo>
                    <a:lnTo>
                      <a:pt x="598" y="0"/>
                    </a:lnTo>
                    <a:lnTo>
                      <a:pt x="713" y="0"/>
                    </a:lnTo>
                    <a:lnTo>
                      <a:pt x="973" y="0"/>
                    </a:lnTo>
                    <a:lnTo>
                      <a:pt x="1245" y="0"/>
                    </a:lnTo>
                    <a:lnTo>
                      <a:pt x="1535" y="0"/>
                    </a:lnTo>
                    <a:lnTo>
                      <a:pt x="1814" y="0"/>
                    </a:lnTo>
                    <a:lnTo>
                      <a:pt x="2095" y="0"/>
                    </a:lnTo>
                    <a:lnTo>
                      <a:pt x="2346" y="0"/>
                    </a:lnTo>
                    <a:lnTo>
                      <a:pt x="2471" y="0"/>
                    </a:lnTo>
                    <a:lnTo>
                      <a:pt x="2577" y="0"/>
                    </a:lnTo>
                    <a:lnTo>
                      <a:pt x="2684" y="0"/>
                    </a:lnTo>
                    <a:lnTo>
                      <a:pt x="2780" y="0"/>
                    </a:lnTo>
                    <a:lnTo>
                      <a:pt x="2858" y="0"/>
                    </a:lnTo>
                    <a:lnTo>
                      <a:pt x="2924" y="0"/>
                    </a:lnTo>
                    <a:lnTo>
                      <a:pt x="2983" y="0"/>
                    </a:lnTo>
                    <a:lnTo>
                      <a:pt x="3020" y="0"/>
                    </a:lnTo>
                    <a:lnTo>
                      <a:pt x="3050" y="0"/>
                    </a:lnTo>
                    <a:lnTo>
                      <a:pt x="3059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0" name="Freeform 219">
                <a:extLst>
                  <a:ext uri="{FF2B5EF4-FFF2-40B4-BE49-F238E27FC236}">
                    <a16:creationId xmlns:a16="http://schemas.microsoft.com/office/drawing/2014/main" id="{ED4A1103-886F-7EC4-3A5E-75E1EEA1D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92"/>
                <a:ext cx="27" cy="18"/>
              </a:xfrm>
              <a:custGeom>
                <a:avLst/>
                <a:gdLst>
                  <a:gd name="T0" fmla="*/ 0 w 105"/>
                  <a:gd name="T1" fmla="*/ 0 h 105"/>
                  <a:gd name="T2" fmla="*/ 0 w 105"/>
                  <a:gd name="T3" fmla="*/ 0 h 105"/>
                  <a:gd name="T4" fmla="*/ 0 w 105"/>
                  <a:gd name="T5" fmla="*/ 0 h 105"/>
                  <a:gd name="T6" fmla="*/ 0 w 105"/>
                  <a:gd name="T7" fmla="*/ 0 h 105"/>
                  <a:gd name="T8" fmla="*/ 0 w 105"/>
                  <a:gd name="T9" fmla="*/ 0 h 105"/>
                  <a:gd name="T10" fmla="*/ 0 w 105"/>
                  <a:gd name="T11" fmla="*/ 0 h 105"/>
                  <a:gd name="T12" fmla="*/ 0 w 105"/>
                  <a:gd name="T13" fmla="*/ 0 h 105"/>
                  <a:gd name="T14" fmla="*/ 0 w 105"/>
                  <a:gd name="T15" fmla="*/ 0 h 105"/>
                  <a:gd name="T16" fmla="*/ 0 w 105"/>
                  <a:gd name="T17" fmla="*/ 0 h 105"/>
                  <a:gd name="T18" fmla="*/ 0 w 105"/>
                  <a:gd name="T19" fmla="*/ 0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5" h="105">
                    <a:moveTo>
                      <a:pt x="105" y="105"/>
                    </a:moveTo>
                    <a:lnTo>
                      <a:pt x="68" y="105"/>
                    </a:lnTo>
                    <a:lnTo>
                      <a:pt x="38" y="88"/>
                    </a:lnTo>
                    <a:lnTo>
                      <a:pt x="18" y="70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18" y="26"/>
                    </a:lnTo>
                    <a:lnTo>
                      <a:pt x="48" y="8"/>
                    </a:lnTo>
                    <a:lnTo>
                      <a:pt x="105" y="0"/>
                    </a:lnTo>
                    <a:lnTo>
                      <a:pt x="105" y="10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1" name="Freeform 220">
                <a:extLst>
                  <a:ext uri="{FF2B5EF4-FFF2-40B4-BE49-F238E27FC236}">
                    <a16:creationId xmlns:a16="http://schemas.microsoft.com/office/drawing/2014/main" id="{A3E10238-857B-B7CD-A5DC-C05D80B3B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94"/>
                <a:ext cx="68" cy="16"/>
              </a:xfrm>
              <a:custGeom>
                <a:avLst/>
                <a:gdLst>
                  <a:gd name="T0" fmla="*/ 0 w 231"/>
                  <a:gd name="T1" fmla="*/ 0 h 97"/>
                  <a:gd name="T2" fmla="*/ 0 w 231"/>
                  <a:gd name="T3" fmla="*/ 0 h 97"/>
                  <a:gd name="T4" fmla="*/ 0 w 231"/>
                  <a:gd name="T5" fmla="*/ 0 h 97"/>
                  <a:gd name="T6" fmla="*/ 0 w 231"/>
                  <a:gd name="T7" fmla="*/ 0 h 97"/>
                  <a:gd name="T8" fmla="*/ 0 w 231"/>
                  <a:gd name="T9" fmla="*/ 0 h 97"/>
                  <a:gd name="T10" fmla="*/ 0 w 231"/>
                  <a:gd name="T11" fmla="*/ 0 h 97"/>
                  <a:gd name="T12" fmla="*/ 0 w 231"/>
                  <a:gd name="T13" fmla="*/ 0 h 97"/>
                  <a:gd name="T14" fmla="*/ 0 w 231"/>
                  <a:gd name="T15" fmla="*/ 0 h 97"/>
                  <a:gd name="T16" fmla="*/ 0 w 231"/>
                  <a:gd name="T17" fmla="*/ 0 h 97"/>
                  <a:gd name="T18" fmla="*/ 0 w 231"/>
                  <a:gd name="T19" fmla="*/ 0 h 97"/>
                  <a:gd name="T20" fmla="*/ 0 w 231"/>
                  <a:gd name="T21" fmla="*/ 0 h 97"/>
                  <a:gd name="T22" fmla="*/ 0 w 231"/>
                  <a:gd name="T23" fmla="*/ 0 h 97"/>
                  <a:gd name="T24" fmla="*/ 0 w 231"/>
                  <a:gd name="T25" fmla="*/ 0 h 97"/>
                  <a:gd name="T26" fmla="*/ 0 w 231"/>
                  <a:gd name="T27" fmla="*/ 0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1" h="97">
                    <a:moveTo>
                      <a:pt x="153" y="27"/>
                    </a:moveTo>
                    <a:lnTo>
                      <a:pt x="173" y="35"/>
                    </a:lnTo>
                    <a:lnTo>
                      <a:pt x="192" y="45"/>
                    </a:lnTo>
                    <a:lnTo>
                      <a:pt x="212" y="45"/>
                    </a:lnTo>
                    <a:lnTo>
                      <a:pt x="231" y="53"/>
                    </a:lnTo>
                    <a:lnTo>
                      <a:pt x="192" y="62"/>
                    </a:lnTo>
                    <a:lnTo>
                      <a:pt x="164" y="80"/>
                    </a:lnTo>
                    <a:lnTo>
                      <a:pt x="135" y="97"/>
                    </a:lnTo>
                    <a:lnTo>
                      <a:pt x="66" y="80"/>
                    </a:lnTo>
                    <a:lnTo>
                      <a:pt x="0" y="45"/>
                    </a:lnTo>
                    <a:lnTo>
                      <a:pt x="28" y="35"/>
                    </a:lnTo>
                    <a:lnTo>
                      <a:pt x="66" y="18"/>
                    </a:lnTo>
                    <a:lnTo>
                      <a:pt x="135" y="0"/>
                    </a:lnTo>
                    <a:lnTo>
                      <a:pt x="153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2" name="Freeform 221">
                <a:extLst>
                  <a:ext uri="{FF2B5EF4-FFF2-40B4-BE49-F238E27FC236}">
                    <a16:creationId xmlns:a16="http://schemas.microsoft.com/office/drawing/2014/main" id="{C63C161B-12EF-3111-F3BB-8E7A8FEF3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" y="100"/>
                <a:ext cx="676" cy="335"/>
              </a:xfrm>
              <a:custGeom>
                <a:avLst/>
                <a:gdLst>
                  <a:gd name="T0" fmla="*/ 0 w 2269"/>
                  <a:gd name="T1" fmla="*/ 0 h 2069"/>
                  <a:gd name="T2" fmla="*/ 0 w 2269"/>
                  <a:gd name="T3" fmla="*/ 0 h 2069"/>
                  <a:gd name="T4" fmla="*/ 0 w 2269"/>
                  <a:gd name="T5" fmla="*/ 0 h 2069"/>
                  <a:gd name="T6" fmla="*/ 0 w 2269"/>
                  <a:gd name="T7" fmla="*/ 0 h 2069"/>
                  <a:gd name="T8" fmla="*/ 0 w 2269"/>
                  <a:gd name="T9" fmla="*/ 0 h 2069"/>
                  <a:gd name="T10" fmla="*/ 0 w 2269"/>
                  <a:gd name="T11" fmla="*/ 0 h 2069"/>
                  <a:gd name="T12" fmla="*/ 0 w 2269"/>
                  <a:gd name="T13" fmla="*/ 0 h 2069"/>
                  <a:gd name="T14" fmla="*/ 0 w 2269"/>
                  <a:gd name="T15" fmla="*/ 0 h 2069"/>
                  <a:gd name="T16" fmla="*/ 0 w 2269"/>
                  <a:gd name="T17" fmla="*/ 0 h 2069"/>
                  <a:gd name="T18" fmla="*/ 0 w 2269"/>
                  <a:gd name="T19" fmla="*/ 0 h 2069"/>
                  <a:gd name="T20" fmla="*/ 0 w 2269"/>
                  <a:gd name="T21" fmla="*/ 0 h 2069"/>
                  <a:gd name="T22" fmla="*/ 0 w 2269"/>
                  <a:gd name="T23" fmla="*/ 0 h 2069"/>
                  <a:gd name="T24" fmla="*/ 0 w 2269"/>
                  <a:gd name="T25" fmla="*/ 0 h 2069"/>
                  <a:gd name="T26" fmla="*/ 0 w 2269"/>
                  <a:gd name="T27" fmla="*/ 0 h 2069"/>
                  <a:gd name="T28" fmla="*/ 0 w 2269"/>
                  <a:gd name="T29" fmla="*/ 0 h 2069"/>
                  <a:gd name="T30" fmla="*/ 0 w 2269"/>
                  <a:gd name="T31" fmla="*/ 0 h 2069"/>
                  <a:gd name="T32" fmla="*/ 0 w 2269"/>
                  <a:gd name="T33" fmla="*/ 0 h 2069"/>
                  <a:gd name="T34" fmla="*/ 0 w 2269"/>
                  <a:gd name="T35" fmla="*/ 0 h 2069"/>
                  <a:gd name="T36" fmla="*/ 0 w 2269"/>
                  <a:gd name="T37" fmla="*/ 0 h 2069"/>
                  <a:gd name="T38" fmla="*/ 0 w 2269"/>
                  <a:gd name="T39" fmla="*/ 0 h 2069"/>
                  <a:gd name="T40" fmla="*/ 0 w 2269"/>
                  <a:gd name="T41" fmla="*/ 0 h 2069"/>
                  <a:gd name="T42" fmla="*/ 0 w 2269"/>
                  <a:gd name="T43" fmla="*/ 0 h 2069"/>
                  <a:gd name="T44" fmla="*/ 0 w 2269"/>
                  <a:gd name="T45" fmla="*/ 0 h 2069"/>
                  <a:gd name="T46" fmla="*/ 0 w 2269"/>
                  <a:gd name="T47" fmla="*/ 0 h 2069"/>
                  <a:gd name="T48" fmla="*/ 0 w 2269"/>
                  <a:gd name="T49" fmla="*/ 0 h 2069"/>
                  <a:gd name="T50" fmla="*/ 0 w 2269"/>
                  <a:gd name="T51" fmla="*/ 0 h 2069"/>
                  <a:gd name="T52" fmla="*/ 0 w 2269"/>
                  <a:gd name="T53" fmla="*/ 0 h 2069"/>
                  <a:gd name="T54" fmla="*/ 0 w 2269"/>
                  <a:gd name="T55" fmla="*/ 0 h 2069"/>
                  <a:gd name="T56" fmla="*/ 0 w 2269"/>
                  <a:gd name="T57" fmla="*/ 0 h 2069"/>
                  <a:gd name="T58" fmla="*/ 0 w 2269"/>
                  <a:gd name="T59" fmla="*/ 0 h 2069"/>
                  <a:gd name="T60" fmla="*/ 0 w 2269"/>
                  <a:gd name="T61" fmla="*/ 0 h 2069"/>
                  <a:gd name="T62" fmla="*/ 0 w 2269"/>
                  <a:gd name="T63" fmla="*/ 0 h 2069"/>
                  <a:gd name="T64" fmla="*/ 0 w 2269"/>
                  <a:gd name="T65" fmla="*/ 0 h 2069"/>
                  <a:gd name="T66" fmla="*/ 0 w 2269"/>
                  <a:gd name="T67" fmla="*/ 0 h 2069"/>
                  <a:gd name="T68" fmla="*/ 0 w 2269"/>
                  <a:gd name="T69" fmla="*/ 0 h 2069"/>
                  <a:gd name="T70" fmla="*/ 0 w 2269"/>
                  <a:gd name="T71" fmla="*/ 0 h 2069"/>
                  <a:gd name="T72" fmla="*/ 0 w 2269"/>
                  <a:gd name="T73" fmla="*/ 0 h 2069"/>
                  <a:gd name="T74" fmla="*/ 0 w 2269"/>
                  <a:gd name="T75" fmla="*/ 0 h 2069"/>
                  <a:gd name="T76" fmla="*/ 0 w 2269"/>
                  <a:gd name="T77" fmla="*/ 0 h 2069"/>
                  <a:gd name="T78" fmla="*/ 0 w 2269"/>
                  <a:gd name="T79" fmla="*/ 0 h 2069"/>
                  <a:gd name="T80" fmla="*/ 0 w 2269"/>
                  <a:gd name="T81" fmla="*/ 0 h 2069"/>
                  <a:gd name="T82" fmla="*/ 0 w 2269"/>
                  <a:gd name="T83" fmla="*/ 0 h 2069"/>
                  <a:gd name="T84" fmla="*/ 0 w 2269"/>
                  <a:gd name="T85" fmla="*/ 0 h 2069"/>
                  <a:gd name="T86" fmla="*/ 0 w 2269"/>
                  <a:gd name="T87" fmla="*/ 0 h 2069"/>
                  <a:gd name="T88" fmla="*/ 0 w 2269"/>
                  <a:gd name="T89" fmla="*/ 0 h 2069"/>
                  <a:gd name="T90" fmla="*/ 0 w 2269"/>
                  <a:gd name="T91" fmla="*/ 0 h 2069"/>
                  <a:gd name="T92" fmla="*/ 0 w 2269"/>
                  <a:gd name="T93" fmla="*/ 0 h 2069"/>
                  <a:gd name="T94" fmla="*/ 0 w 2269"/>
                  <a:gd name="T95" fmla="*/ 0 h 2069"/>
                  <a:gd name="T96" fmla="*/ 0 w 2269"/>
                  <a:gd name="T97" fmla="*/ 0 h 2069"/>
                  <a:gd name="T98" fmla="*/ 0 w 2269"/>
                  <a:gd name="T99" fmla="*/ 0 h 2069"/>
                  <a:gd name="T100" fmla="*/ 0 w 2269"/>
                  <a:gd name="T101" fmla="*/ 0 h 2069"/>
                  <a:gd name="T102" fmla="*/ 0 w 2269"/>
                  <a:gd name="T103" fmla="*/ 0 h 2069"/>
                  <a:gd name="T104" fmla="*/ 0 w 2269"/>
                  <a:gd name="T105" fmla="*/ 0 h 2069"/>
                  <a:gd name="T106" fmla="*/ 0 w 2269"/>
                  <a:gd name="T107" fmla="*/ 0 h 2069"/>
                  <a:gd name="T108" fmla="*/ 0 w 2269"/>
                  <a:gd name="T109" fmla="*/ 0 h 2069"/>
                  <a:gd name="T110" fmla="*/ 0 w 2269"/>
                  <a:gd name="T111" fmla="*/ 0 h 2069"/>
                  <a:gd name="T112" fmla="*/ 0 w 2269"/>
                  <a:gd name="T113" fmla="*/ 0 h 2069"/>
                  <a:gd name="T114" fmla="*/ 0 w 2269"/>
                  <a:gd name="T115" fmla="*/ 0 h 20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69" h="2069">
                    <a:moveTo>
                      <a:pt x="1892" y="45"/>
                    </a:moveTo>
                    <a:lnTo>
                      <a:pt x="1912" y="79"/>
                    </a:lnTo>
                    <a:lnTo>
                      <a:pt x="1912" y="114"/>
                    </a:lnTo>
                    <a:lnTo>
                      <a:pt x="1882" y="184"/>
                    </a:lnTo>
                    <a:lnTo>
                      <a:pt x="1892" y="192"/>
                    </a:lnTo>
                    <a:lnTo>
                      <a:pt x="1912" y="192"/>
                    </a:lnTo>
                    <a:lnTo>
                      <a:pt x="1951" y="114"/>
                    </a:lnTo>
                    <a:lnTo>
                      <a:pt x="1979" y="79"/>
                    </a:lnTo>
                    <a:lnTo>
                      <a:pt x="2027" y="45"/>
                    </a:lnTo>
                    <a:lnTo>
                      <a:pt x="2086" y="27"/>
                    </a:lnTo>
                    <a:lnTo>
                      <a:pt x="2134" y="27"/>
                    </a:lnTo>
                    <a:lnTo>
                      <a:pt x="2182" y="35"/>
                    </a:lnTo>
                    <a:lnTo>
                      <a:pt x="2239" y="62"/>
                    </a:lnTo>
                    <a:lnTo>
                      <a:pt x="2259" y="79"/>
                    </a:lnTo>
                    <a:lnTo>
                      <a:pt x="2269" y="105"/>
                    </a:lnTo>
                    <a:lnTo>
                      <a:pt x="2269" y="157"/>
                    </a:lnTo>
                    <a:lnTo>
                      <a:pt x="2259" y="175"/>
                    </a:lnTo>
                    <a:lnTo>
                      <a:pt x="2230" y="184"/>
                    </a:lnTo>
                    <a:lnTo>
                      <a:pt x="2182" y="192"/>
                    </a:lnTo>
                    <a:lnTo>
                      <a:pt x="2152" y="184"/>
                    </a:lnTo>
                    <a:lnTo>
                      <a:pt x="2134" y="167"/>
                    </a:lnTo>
                    <a:lnTo>
                      <a:pt x="2134" y="149"/>
                    </a:lnTo>
                    <a:lnTo>
                      <a:pt x="2134" y="132"/>
                    </a:lnTo>
                    <a:lnTo>
                      <a:pt x="2143" y="124"/>
                    </a:lnTo>
                    <a:lnTo>
                      <a:pt x="2173" y="114"/>
                    </a:lnTo>
                    <a:lnTo>
                      <a:pt x="2182" y="114"/>
                    </a:lnTo>
                    <a:lnTo>
                      <a:pt x="2200" y="124"/>
                    </a:lnTo>
                    <a:lnTo>
                      <a:pt x="2211" y="132"/>
                    </a:lnTo>
                    <a:lnTo>
                      <a:pt x="2211" y="149"/>
                    </a:lnTo>
                    <a:lnTo>
                      <a:pt x="2221" y="167"/>
                    </a:lnTo>
                    <a:lnTo>
                      <a:pt x="2239" y="167"/>
                    </a:lnTo>
                    <a:lnTo>
                      <a:pt x="2250" y="132"/>
                    </a:lnTo>
                    <a:lnTo>
                      <a:pt x="2250" y="124"/>
                    </a:lnTo>
                    <a:lnTo>
                      <a:pt x="2239" y="105"/>
                    </a:lnTo>
                    <a:lnTo>
                      <a:pt x="2230" y="89"/>
                    </a:lnTo>
                    <a:lnTo>
                      <a:pt x="2200" y="79"/>
                    </a:lnTo>
                    <a:lnTo>
                      <a:pt x="2143" y="79"/>
                    </a:lnTo>
                    <a:lnTo>
                      <a:pt x="2095" y="105"/>
                    </a:lnTo>
                    <a:lnTo>
                      <a:pt x="1999" y="157"/>
                    </a:lnTo>
                    <a:lnTo>
                      <a:pt x="1901" y="219"/>
                    </a:lnTo>
                    <a:lnTo>
                      <a:pt x="1853" y="245"/>
                    </a:lnTo>
                    <a:lnTo>
                      <a:pt x="1796" y="254"/>
                    </a:lnTo>
                    <a:lnTo>
                      <a:pt x="1727" y="254"/>
                    </a:lnTo>
                    <a:lnTo>
                      <a:pt x="1661" y="245"/>
                    </a:lnTo>
                    <a:lnTo>
                      <a:pt x="1592" y="227"/>
                    </a:lnTo>
                    <a:lnTo>
                      <a:pt x="1526" y="192"/>
                    </a:lnTo>
                    <a:lnTo>
                      <a:pt x="1293" y="62"/>
                    </a:lnTo>
                    <a:lnTo>
                      <a:pt x="1254" y="45"/>
                    </a:lnTo>
                    <a:lnTo>
                      <a:pt x="1227" y="45"/>
                    </a:lnTo>
                    <a:lnTo>
                      <a:pt x="1206" y="45"/>
                    </a:lnTo>
                    <a:lnTo>
                      <a:pt x="1206" y="53"/>
                    </a:lnTo>
                    <a:lnTo>
                      <a:pt x="1206" y="62"/>
                    </a:lnTo>
                    <a:lnTo>
                      <a:pt x="1216" y="70"/>
                    </a:lnTo>
                    <a:lnTo>
                      <a:pt x="1264" y="79"/>
                    </a:lnTo>
                    <a:lnTo>
                      <a:pt x="1302" y="105"/>
                    </a:lnTo>
                    <a:lnTo>
                      <a:pt x="1371" y="157"/>
                    </a:lnTo>
                    <a:lnTo>
                      <a:pt x="1410" y="210"/>
                    </a:lnTo>
                    <a:lnTo>
                      <a:pt x="1439" y="271"/>
                    </a:lnTo>
                    <a:lnTo>
                      <a:pt x="1448" y="332"/>
                    </a:lnTo>
                    <a:lnTo>
                      <a:pt x="1448" y="394"/>
                    </a:lnTo>
                    <a:lnTo>
                      <a:pt x="1419" y="473"/>
                    </a:lnTo>
                    <a:lnTo>
                      <a:pt x="1371" y="533"/>
                    </a:lnTo>
                    <a:lnTo>
                      <a:pt x="1284" y="655"/>
                    </a:lnTo>
                    <a:lnTo>
                      <a:pt x="1188" y="760"/>
                    </a:lnTo>
                    <a:lnTo>
                      <a:pt x="1158" y="830"/>
                    </a:lnTo>
                    <a:lnTo>
                      <a:pt x="1158" y="865"/>
                    </a:lnTo>
                    <a:lnTo>
                      <a:pt x="1168" y="900"/>
                    </a:lnTo>
                    <a:lnTo>
                      <a:pt x="1197" y="925"/>
                    </a:lnTo>
                    <a:lnTo>
                      <a:pt x="1216" y="943"/>
                    </a:lnTo>
                    <a:lnTo>
                      <a:pt x="1236" y="943"/>
                    </a:lnTo>
                    <a:lnTo>
                      <a:pt x="1264" y="935"/>
                    </a:lnTo>
                    <a:lnTo>
                      <a:pt x="1275" y="917"/>
                    </a:lnTo>
                    <a:lnTo>
                      <a:pt x="1275" y="908"/>
                    </a:lnTo>
                    <a:lnTo>
                      <a:pt x="1275" y="900"/>
                    </a:lnTo>
                    <a:lnTo>
                      <a:pt x="1245" y="900"/>
                    </a:lnTo>
                    <a:lnTo>
                      <a:pt x="1227" y="900"/>
                    </a:lnTo>
                    <a:lnTo>
                      <a:pt x="1216" y="892"/>
                    </a:lnTo>
                    <a:lnTo>
                      <a:pt x="1216" y="882"/>
                    </a:lnTo>
                    <a:lnTo>
                      <a:pt x="1216" y="857"/>
                    </a:lnTo>
                    <a:lnTo>
                      <a:pt x="1236" y="838"/>
                    </a:lnTo>
                    <a:lnTo>
                      <a:pt x="1254" y="838"/>
                    </a:lnTo>
                    <a:lnTo>
                      <a:pt x="1275" y="847"/>
                    </a:lnTo>
                    <a:lnTo>
                      <a:pt x="1302" y="873"/>
                    </a:lnTo>
                    <a:lnTo>
                      <a:pt x="1302" y="917"/>
                    </a:lnTo>
                    <a:lnTo>
                      <a:pt x="1293" y="925"/>
                    </a:lnTo>
                    <a:lnTo>
                      <a:pt x="1275" y="952"/>
                    </a:lnTo>
                    <a:lnTo>
                      <a:pt x="1236" y="970"/>
                    </a:lnTo>
                    <a:lnTo>
                      <a:pt x="1206" y="970"/>
                    </a:lnTo>
                    <a:lnTo>
                      <a:pt x="1188" y="970"/>
                    </a:lnTo>
                    <a:lnTo>
                      <a:pt x="1129" y="925"/>
                    </a:lnTo>
                    <a:lnTo>
                      <a:pt x="1081" y="882"/>
                    </a:lnTo>
                    <a:lnTo>
                      <a:pt x="1081" y="830"/>
                    </a:lnTo>
                    <a:lnTo>
                      <a:pt x="1090" y="803"/>
                    </a:lnTo>
                    <a:lnTo>
                      <a:pt x="1110" y="778"/>
                    </a:lnTo>
                    <a:lnTo>
                      <a:pt x="1129" y="760"/>
                    </a:lnTo>
                    <a:lnTo>
                      <a:pt x="1129" y="751"/>
                    </a:lnTo>
                    <a:lnTo>
                      <a:pt x="1110" y="743"/>
                    </a:lnTo>
                    <a:lnTo>
                      <a:pt x="1090" y="743"/>
                    </a:lnTo>
                    <a:lnTo>
                      <a:pt x="1081" y="733"/>
                    </a:lnTo>
                    <a:lnTo>
                      <a:pt x="1110" y="700"/>
                    </a:lnTo>
                    <a:lnTo>
                      <a:pt x="1140" y="681"/>
                    </a:lnTo>
                    <a:lnTo>
                      <a:pt x="1216" y="646"/>
                    </a:lnTo>
                    <a:lnTo>
                      <a:pt x="1245" y="619"/>
                    </a:lnTo>
                    <a:lnTo>
                      <a:pt x="1254" y="603"/>
                    </a:lnTo>
                    <a:lnTo>
                      <a:pt x="1254" y="576"/>
                    </a:lnTo>
                    <a:lnTo>
                      <a:pt x="1314" y="559"/>
                    </a:lnTo>
                    <a:lnTo>
                      <a:pt x="1341" y="541"/>
                    </a:lnTo>
                    <a:lnTo>
                      <a:pt x="1350" y="516"/>
                    </a:lnTo>
                    <a:lnTo>
                      <a:pt x="1350" y="473"/>
                    </a:lnTo>
                    <a:lnTo>
                      <a:pt x="1389" y="454"/>
                    </a:lnTo>
                    <a:lnTo>
                      <a:pt x="1410" y="411"/>
                    </a:lnTo>
                    <a:lnTo>
                      <a:pt x="1410" y="376"/>
                    </a:lnTo>
                    <a:lnTo>
                      <a:pt x="1389" y="349"/>
                    </a:lnTo>
                    <a:lnTo>
                      <a:pt x="1371" y="341"/>
                    </a:lnTo>
                    <a:lnTo>
                      <a:pt x="1350" y="349"/>
                    </a:lnTo>
                    <a:lnTo>
                      <a:pt x="1350" y="367"/>
                    </a:lnTo>
                    <a:lnTo>
                      <a:pt x="1371" y="384"/>
                    </a:lnTo>
                    <a:lnTo>
                      <a:pt x="1380" y="394"/>
                    </a:lnTo>
                    <a:lnTo>
                      <a:pt x="1371" y="419"/>
                    </a:lnTo>
                    <a:lnTo>
                      <a:pt x="1362" y="427"/>
                    </a:lnTo>
                    <a:lnTo>
                      <a:pt x="1350" y="437"/>
                    </a:lnTo>
                    <a:lnTo>
                      <a:pt x="1332" y="437"/>
                    </a:lnTo>
                    <a:lnTo>
                      <a:pt x="1302" y="446"/>
                    </a:lnTo>
                    <a:lnTo>
                      <a:pt x="1302" y="463"/>
                    </a:lnTo>
                    <a:lnTo>
                      <a:pt x="1293" y="454"/>
                    </a:lnTo>
                    <a:lnTo>
                      <a:pt x="1275" y="454"/>
                    </a:lnTo>
                    <a:lnTo>
                      <a:pt x="1254" y="498"/>
                    </a:lnTo>
                    <a:lnTo>
                      <a:pt x="1236" y="489"/>
                    </a:lnTo>
                    <a:lnTo>
                      <a:pt x="1236" y="473"/>
                    </a:lnTo>
                    <a:lnTo>
                      <a:pt x="1254" y="446"/>
                    </a:lnTo>
                    <a:lnTo>
                      <a:pt x="1254" y="427"/>
                    </a:lnTo>
                    <a:lnTo>
                      <a:pt x="1245" y="419"/>
                    </a:lnTo>
                    <a:lnTo>
                      <a:pt x="1216" y="427"/>
                    </a:lnTo>
                    <a:lnTo>
                      <a:pt x="1206" y="454"/>
                    </a:lnTo>
                    <a:lnTo>
                      <a:pt x="1206" y="489"/>
                    </a:lnTo>
                    <a:lnTo>
                      <a:pt x="1216" y="516"/>
                    </a:lnTo>
                    <a:lnTo>
                      <a:pt x="1236" y="533"/>
                    </a:lnTo>
                    <a:lnTo>
                      <a:pt x="1275" y="533"/>
                    </a:lnTo>
                    <a:lnTo>
                      <a:pt x="1293" y="508"/>
                    </a:lnTo>
                    <a:lnTo>
                      <a:pt x="1302" y="473"/>
                    </a:lnTo>
                    <a:lnTo>
                      <a:pt x="1314" y="489"/>
                    </a:lnTo>
                    <a:lnTo>
                      <a:pt x="1314" y="498"/>
                    </a:lnTo>
                    <a:lnTo>
                      <a:pt x="1302" y="524"/>
                    </a:lnTo>
                    <a:lnTo>
                      <a:pt x="1284" y="541"/>
                    </a:lnTo>
                    <a:lnTo>
                      <a:pt x="1254" y="551"/>
                    </a:lnTo>
                    <a:lnTo>
                      <a:pt x="1236" y="559"/>
                    </a:lnTo>
                    <a:lnTo>
                      <a:pt x="1216" y="576"/>
                    </a:lnTo>
                    <a:lnTo>
                      <a:pt x="1206" y="594"/>
                    </a:lnTo>
                    <a:lnTo>
                      <a:pt x="1197" y="611"/>
                    </a:lnTo>
                    <a:lnTo>
                      <a:pt x="1158" y="619"/>
                    </a:lnTo>
                    <a:lnTo>
                      <a:pt x="1129" y="619"/>
                    </a:lnTo>
                    <a:lnTo>
                      <a:pt x="1101" y="619"/>
                    </a:lnTo>
                    <a:lnTo>
                      <a:pt x="1081" y="603"/>
                    </a:lnTo>
                    <a:lnTo>
                      <a:pt x="1072" y="594"/>
                    </a:lnTo>
                    <a:lnTo>
                      <a:pt x="1051" y="603"/>
                    </a:lnTo>
                    <a:lnTo>
                      <a:pt x="1033" y="629"/>
                    </a:lnTo>
                    <a:lnTo>
                      <a:pt x="1003" y="646"/>
                    </a:lnTo>
                    <a:lnTo>
                      <a:pt x="955" y="646"/>
                    </a:lnTo>
                    <a:lnTo>
                      <a:pt x="916" y="646"/>
                    </a:lnTo>
                    <a:lnTo>
                      <a:pt x="898" y="619"/>
                    </a:lnTo>
                    <a:lnTo>
                      <a:pt x="878" y="594"/>
                    </a:lnTo>
                    <a:lnTo>
                      <a:pt x="889" y="551"/>
                    </a:lnTo>
                    <a:lnTo>
                      <a:pt x="898" y="533"/>
                    </a:lnTo>
                    <a:lnTo>
                      <a:pt x="898" y="516"/>
                    </a:lnTo>
                    <a:lnTo>
                      <a:pt x="878" y="516"/>
                    </a:lnTo>
                    <a:lnTo>
                      <a:pt x="868" y="508"/>
                    </a:lnTo>
                    <a:lnTo>
                      <a:pt x="830" y="508"/>
                    </a:lnTo>
                    <a:lnTo>
                      <a:pt x="791" y="463"/>
                    </a:lnTo>
                    <a:lnTo>
                      <a:pt x="781" y="446"/>
                    </a:lnTo>
                    <a:lnTo>
                      <a:pt x="781" y="411"/>
                    </a:lnTo>
                    <a:lnTo>
                      <a:pt x="802" y="384"/>
                    </a:lnTo>
                    <a:lnTo>
                      <a:pt x="830" y="367"/>
                    </a:lnTo>
                    <a:lnTo>
                      <a:pt x="859" y="359"/>
                    </a:lnTo>
                    <a:lnTo>
                      <a:pt x="878" y="349"/>
                    </a:lnTo>
                    <a:lnTo>
                      <a:pt x="859" y="306"/>
                    </a:lnTo>
                    <a:lnTo>
                      <a:pt x="859" y="281"/>
                    </a:lnTo>
                    <a:lnTo>
                      <a:pt x="868" y="262"/>
                    </a:lnTo>
                    <a:lnTo>
                      <a:pt x="878" y="237"/>
                    </a:lnTo>
                    <a:lnTo>
                      <a:pt x="889" y="219"/>
                    </a:lnTo>
                    <a:lnTo>
                      <a:pt x="937" y="192"/>
                    </a:lnTo>
                    <a:lnTo>
                      <a:pt x="964" y="192"/>
                    </a:lnTo>
                    <a:lnTo>
                      <a:pt x="985" y="202"/>
                    </a:lnTo>
                    <a:lnTo>
                      <a:pt x="1033" y="227"/>
                    </a:lnTo>
                    <a:lnTo>
                      <a:pt x="1062" y="192"/>
                    </a:lnTo>
                    <a:lnTo>
                      <a:pt x="1072" y="175"/>
                    </a:lnTo>
                    <a:lnTo>
                      <a:pt x="1101" y="167"/>
                    </a:lnTo>
                    <a:lnTo>
                      <a:pt x="1129" y="167"/>
                    </a:lnTo>
                    <a:lnTo>
                      <a:pt x="1158" y="175"/>
                    </a:lnTo>
                    <a:lnTo>
                      <a:pt x="1188" y="184"/>
                    </a:lnTo>
                    <a:lnTo>
                      <a:pt x="1206" y="210"/>
                    </a:lnTo>
                    <a:lnTo>
                      <a:pt x="1216" y="227"/>
                    </a:lnTo>
                    <a:lnTo>
                      <a:pt x="1206" y="245"/>
                    </a:lnTo>
                    <a:lnTo>
                      <a:pt x="1177" y="245"/>
                    </a:lnTo>
                    <a:lnTo>
                      <a:pt x="1149" y="254"/>
                    </a:lnTo>
                    <a:lnTo>
                      <a:pt x="1129" y="271"/>
                    </a:lnTo>
                    <a:lnTo>
                      <a:pt x="1110" y="297"/>
                    </a:lnTo>
                    <a:lnTo>
                      <a:pt x="1110" y="332"/>
                    </a:lnTo>
                    <a:lnTo>
                      <a:pt x="1129" y="367"/>
                    </a:lnTo>
                    <a:lnTo>
                      <a:pt x="1140" y="384"/>
                    </a:lnTo>
                    <a:lnTo>
                      <a:pt x="1168" y="394"/>
                    </a:lnTo>
                    <a:lnTo>
                      <a:pt x="1206" y="394"/>
                    </a:lnTo>
                    <a:lnTo>
                      <a:pt x="1236" y="384"/>
                    </a:lnTo>
                    <a:lnTo>
                      <a:pt x="1275" y="367"/>
                    </a:lnTo>
                    <a:lnTo>
                      <a:pt x="1293" y="332"/>
                    </a:lnTo>
                    <a:lnTo>
                      <a:pt x="1302" y="306"/>
                    </a:lnTo>
                    <a:lnTo>
                      <a:pt x="1302" y="262"/>
                    </a:lnTo>
                    <a:lnTo>
                      <a:pt x="1293" y="210"/>
                    </a:lnTo>
                    <a:lnTo>
                      <a:pt x="1264" y="175"/>
                    </a:lnTo>
                    <a:lnTo>
                      <a:pt x="1216" y="140"/>
                    </a:lnTo>
                    <a:lnTo>
                      <a:pt x="1168" y="105"/>
                    </a:lnTo>
                    <a:lnTo>
                      <a:pt x="1101" y="97"/>
                    </a:lnTo>
                    <a:lnTo>
                      <a:pt x="1042" y="97"/>
                    </a:lnTo>
                    <a:lnTo>
                      <a:pt x="975" y="105"/>
                    </a:lnTo>
                    <a:lnTo>
                      <a:pt x="868" y="149"/>
                    </a:lnTo>
                    <a:lnTo>
                      <a:pt x="820" y="184"/>
                    </a:lnTo>
                    <a:lnTo>
                      <a:pt x="781" y="227"/>
                    </a:lnTo>
                    <a:lnTo>
                      <a:pt x="743" y="271"/>
                    </a:lnTo>
                    <a:lnTo>
                      <a:pt x="733" y="316"/>
                    </a:lnTo>
                    <a:lnTo>
                      <a:pt x="715" y="367"/>
                    </a:lnTo>
                    <a:lnTo>
                      <a:pt x="715" y="419"/>
                    </a:lnTo>
                    <a:lnTo>
                      <a:pt x="715" y="473"/>
                    </a:lnTo>
                    <a:lnTo>
                      <a:pt x="733" y="524"/>
                    </a:lnTo>
                    <a:lnTo>
                      <a:pt x="743" y="576"/>
                    </a:lnTo>
                    <a:lnTo>
                      <a:pt x="781" y="619"/>
                    </a:lnTo>
                    <a:lnTo>
                      <a:pt x="850" y="716"/>
                    </a:lnTo>
                    <a:lnTo>
                      <a:pt x="830" y="743"/>
                    </a:lnTo>
                    <a:lnTo>
                      <a:pt x="820" y="760"/>
                    </a:lnTo>
                    <a:lnTo>
                      <a:pt x="763" y="795"/>
                    </a:lnTo>
                    <a:lnTo>
                      <a:pt x="676" y="733"/>
                    </a:lnTo>
                    <a:lnTo>
                      <a:pt x="626" y="700"/>
                    </a:lnTo>
                    <a:lnTo>
                      <a:pt x="589" y="690"/>
                    </a:lnTo>
                    <a:lnTo>
                      <a:pt x="539" y="673"/>
                    </a:lnTo>
                    <a:lnTo>
                      <a:pt x="482" y="665"/>
                    </a:lnTo>
                    <a:lnTo>
                      <a:pt x="434" y="665"/>
                    </a:lnTo>
                    <a:lnTo>
                      <a:pt x="377" y="673"/>
                    </a:lnTo>
                    <a:lnTo>
                      <a:pt x="327" y="681"/>
                    </a:lnTo>
                    <a:lnTo>
                      <a:pt x="290" y="700"/>
                    </a:lnTo>
                    <a:lnTo>
                      <a:pt x="203" y="751"/>
                    </a:lnTo>
                    <a:lnTo>
                      <a:pt x="144" y="822"/>
                    </a:lnTo>
                    <a:lnTo>
                      <a:pt x="126" y="865"/>
                    </a:lnTo>
                    <a:lnTo>
                      <a:pt x="115" y="908"/>
                    </a:lnTo>
                    <a:lnTo>
                      <a:pt x="105" y="952"/>
                    </a:lnTo>
                    <a:lnTo>
                      <a:pt x="105" y="995"/>
                    </a:lnTo>
                    <a:lnTo>
                      <a:pt x="126" y="1049"/>
                    </a:lnTo>
                    <a:lnTo>
                      <a:pt x="153" y="1092"/>
                    </a:lnTo>
                    <a:lnTo>
                      <a:pt x="183" y="1135"/>
                    </a:lnTo>
                    <a:lnTo>
                      <a:pt x="231" y="1162"/>
                    </a:lnTo>
                    <a:lnTo>
                      <a:pt x="251" y="1170"/>
                    </a:lnTo>
                    <a:lnTo>
                      <a:pt x="290" y="1179"/>
                    </a:lnTo>
                    <a:lnTo>
                      <a:pt x="318" y="1170"/>
                    </a:lnTo>
                    <a:lnTo>
                      <a:pt x="338" y="1162"/>
                    </a:lnTo>
                    <a:lnTo>
                      <a:pt x="377" y="1144"/>
                    </a:lnTo>
                    <a:lnTo>
                      <a:pt x="405" y="1100"/>
                    </a:lnTo>
                    <a:lnTo>
                      <a:pt x="416" y="1084"/>
                    </a:lnTo>
                    <a:lnTo>
                      <a:pt x="416" y="1065"/>
                    </a:lnTo>
                    <a:lnTo>
                      <a:pt x="395" y="1030"/>
                    </a:lnTo>
                    <a:lnTo>
                      <a:pt x="366" y="1003"/>
                    </a:lnTo>
                    <a:lnTo>
                      <a:pt x="327" y="1003"/>
                    </a:lnTo>
                    <a:lnTo>
                      <a:pt x="290" y="1022"/>
                    </a:lnTo>
                    <a:lnTo>
                      <a:pt x="261" y="1057"/>
                    </a:lnTo>
                    <a:lnTo>
                      <a:pt x="251" y="1084"/>
                    </a:lnTo>
                    <a:lnTo>
                      <a:pt x="213" y="1065"/>
                    </a:lnTo>
                    <a:lnTo>
                      <a:pt x="192" y="1049"/>
                    </a:lnTo>
                    <a:lnTo>
                      <a:pt x="174" y="1022"/>
                    </a:lnTo>
                    <a:lnTo>
                      <a:pt x="192" y="987"/>
                    </a:lnTo>
                    <a:lnTo>
                      <a:pt x="213" y="960"/>
                    </a:lnTo>
                    <a:lnTo>
                      <a:pt x="222" y="952"/>
                    </a:lnTo>
                    <a:lnTo>
                      <a:pt x="222" y="925"/>
                    </a:lnTo>
                    <a:lnTo>
                      <a:pt x="203" y="917"/>
                    </a:lnTo>
                    <a:lnTo>
                      <a:pt x="192" y="900"/>
                    </a:lnTo>
                    <a:lnTo>
                      <a:pt x="192" y="865"/>
                    </a:lnTo>
                    <a:lnTo>
                      <a:pt x="203" y="838"/>
                    </a:lnTo>
                    <a:lnTo>
                      <a:pt x="231" y="822"/>
                    </a:lnTo>
                    <a:lnTo>
                      <a:pt x="261" y="803"/>
                    </a:lnTo>
                    <a:lnTo>
                      <a:pt x="290" y="803"/>
                    </a:lnTo>
                    <a:lnTo>
                      <a:pt x="318" y="803"/>
                    </a:lnTo>
                    <a:lnTo>
                      <a:pt x="338" y="822"/>
                    </a:lnTo>
                    <a:lnTo>
                      <a:pt x="357" y="838"/>
                    </a:lnTo>
                    <a:lnTo>
                      <a:pt x="366" y="830"/>
                    </a:lnTo>
                    <a:lnTo>
                      <a:pt x="377" y="822"/>
                    </a:lnTo>
                    <a:lnTo>
                      <a:pt x="377" y="795"/>
                    </a:lnTo>
                    <a:lnTo>
                      <a:pt x="377" y="778"/>
                    </a:lnTo>
                    <a:lnTo>
                      <a:pt x="405" y="733"/>
                    </a:lnTo>
                    <a:lnTo>
                      <a:pt x="434" y="716"/>
                    </a:lnTo>
                    <a:lnTo>
                      <a:pt x="453" y="716"/>
                    </a:lnTo>
                    <a:lnTo>
                      <a:pt x="482" y="716"/>
                    </a:lnTo>
                    <a:lnTo>
                      <a:pt x="512" y="725"/>
                    </a:lnTo>
                    <a:lnTo>
                      <a:pt x="530" y="751"/>
                    </a:lnTo>
                    <a:lnTo>
                      <a:pt x="551" y="768"/>
                    </a:lnTo>
                    <a:lnTo>
                      <a:pt x="560" y="822"/>
                    </a:lnTo>
                    <a:lnTo>
                      <a:pt x="578" y="830"/>
                    </a:lnTo>
                    <a:lnTo>
                      <a:pt x="589" y="822"/>
                    </a:lnTo>
                    <a:lnTo>
                      <a:pt x="626" y="822"/>
                    </a:lnTo>
                    <a:lnTo>
                      <a:pt x="676" y="838"/>
                    </a:lnTo>
                    <a:lnTo>
                      <a:pt x="695" y="873"/>
                    </a:lnTo>
                    <a:lnTo>
                      <a:pt x="704" y="892"/>
                    </a:lnTo>
                    <a:lnTo>
                      <a:pt x="704" y="917"/>
                    </a:lnTo>
                    <a:lnTo>
                      <a:pt x="695" y="952"/>
                    </a:lnTo>
                    <a:lnTo>
                      <a:pt x="665" y="978"/>
                    </a:lnTo>
                    <a:lnTo>
                      <a:pt x="647" y="987"/>
                    </a:lnTo>
                    <a:lnTo>
                      <a:pt x="647" y="1003"/>
                    </a:lnTo>
                    <a:lnTo>
                      <a:pt x="676" y="1022"/>
                    </a:lnTo>
                    <a:lnTo>
                      <a:pt x="695" y="1039"/>
                    </a:lnTo>
                    <a:lnTo>
                      <a:pt x="695" y="1065"/>
                    </a:lnTo>
                    <a:lnTo>
                      <a:pt x="685" y="1100"/>
                    </a:lnTo>
                    <a:lnTo>
                      <a:pt x="665" y="1127"/>
                    </a:lnTo>
                    <a:lnTo>
                      <a:pt x="647" y="1135"/>
                    </a:lnTo>
                    <a:lnTo>
                      <a:pt x="626" y="1135"/>
                    </a:lnTo>
                    <a:lnTo>
                      <a:pt x="599" y="1144"/>
                    </a:lnTo>
                    <a:lnTo>
                      <a:pt x="589" y="1162"/>
                    </a:lnTo>
                    <a:lnTo>
                      <a:pt x="578" y="1195"/>
                    </a:lnTo>
                    <a:lnTo>
                      <a:pt x="560" y="1231"/>
                    </a:lnTo>
                    <a:lnTo>
                      <a:pt x="512" y="1241"/>
                    </a:lnTo>
                    <a:lnTo>
                      <a:pt x="473" y="1241"/>
                    </a:lnTo>
                    <a:lnTo>
                      <a:pt x="443" y="1257"/>
                    </a:lnTo>
                    <a:lnTo>
                      <a:pt x="416" y="1266"/>
                    </a:lnTo>
                    <a:lnTo>
                      <a:pt x="395" y="1257"/>
                    </a:lnTo>
                    <a:lnTo>
                      <a:pt x="377" y="1241"/>
                    </a:lnTo>
                    <a:lnTo>
                      <a:pt x="357" y="1241"/>
                    </a:lnTo>
                    <a:lnTo>
                      <a:pt x="357" y="1257"/>
                    </a:lnTo>
                    <a:lnTo>
                      <a:pt x="366" y="1274"/>
                    </a:lnTo>
                    <a:lnTo>
                      <a:pt x="395" y="1292"/>
                    </a:lnTo>
                    <a:lnTo>
                      <a:pt x="425" y="1301"/>
                    </a:lnTo>
                    <a:lnTo>
                      <a:pt x="453" y="1301"/>
                    </a:lnTo>
                    <a:lnTo>
                      <a:pt x="512" y="1266"/>
                    </a:lnTo>
                    <a:lnTo>
                      <a:pt x="530" y="1266"/>
                    </a:lnTo>
                    <a:lnTo>
                      <a:pt x="560" y="1257"/>
                    </a:lnTo>
                    <a:lnTo>
                      <a:pt x="599" y="1222"/>
                    </a:lnTo>
                    <a:lnTo>
                      <a:pt x="626" y="1179"/>
                    </a:lnTo>
                    <a:lnTo>
                      <a:pt x="685" y="1152"/>
                    </a:lnTo>
                    <a:lnTo>
                      <a:pt x="715" y="1135"/>
                    </a:lnTo>
                    <a:lnTo>
                      <a:pt x="724" y="1109"/>
                    </a:lnTo>
                    <a:lnTo>
                      <a:pt x="743" y="1039"/>
                    </a:lnTo>
                    <a:lnTo>
                      <a:pt x="763" y="1003"/>
                    </a:lnTo>
                    <a:lnTo>
                      <a:pt x="772" y="995"/>
                    </a:lnTo>
                    <a:lnTo>
                      <a:pt x="791" y="987"/>
                    </a:lnTo>
                    <a:lnTo>
                      <a:pt x="802" y="995"/>
                    </a:lnTo>
                    <a:lnTo>
                      <a:pt x="802" y="1014"/>
                    </a:lnTo>
                    <a:lnTo>
                      <a:pt x="811" y="1030"/>
                    </a:lnTo>
                    <a:lnTo>
                      <a:pt x="830" y="1039"/>
                    </a:lnTo>
                    <a:lnTo>
                      <a:pt x="889" y="1022"/>
                    </a:lnTo>
                    <a:lnTo>
                      <a:pt x="927" y="1014"/>
                    </a:lnTo>
                    <a:lnTo>
                      <a:pt x="964" y="1022"/>
                    </a:lnTo>
                    <a:lnTo>
                      <a:pt x="1014" y="1057"/>
                    </a:lnTo>
                    <a:lnTo>
                      <a:pt x="1033" y="1084"/>
                    </a:lnTo>
                    <a:lnTo>
                      <a:pt x="1051" y="1109"/>
                    </a:lnTo>
                    <a:lnTo>
                      <a:pt x="1033" y="1162"/>
                    </a:lnTo>
                    <a:lnTo>
                      <a:pt x="1023" y="1187"/>
                    </a:lnTo>
                    <a:lnTo>
                      <a:pt x="1003" y="1195"/>
                    </a:lnTo>
                    <a:lnTo>
                      <a:pt x="964" y="1206"/>
                    </a:lnTo>
                    <a:lnTo>
                      <a:pt x="955" y="1195"/>
                    </a:lnTo>
                    <a:lnTo>
                      <a:pt x="937" y="1187"/>
                    </a:lnTo>
                    <a:lnTo>
                      <a:pt x="937" y="1162"/>
                    </a:lnTo>
                    <a:lnTo>
                      <a:pt x="937" y="1144"/>
                    </a:lnTo>
                    <a:lnTo>
                      <a:pt x="946" y="1135"/>
                    </a:lnTo>
                    <a:lnTo>
                      <a:pt x="955" y="1127"/>
                    </a:lnTo>
                    <a:lnTo>
                      <a:pt x="985" y="1135"/>
                    </a:lnTo>
                    <a:lnTo>
                      <a:pt x="1003" y="1135"/>
                    </a:lnTo>
                    <a:lnTo>
                      <a:pt x="1003" y="1109"/>
                    </a:lnTo>
                    <a:lnTo>
                      <a:pt x="964" y="1084"/>
                    </a:lnTo>
                    <a:lnTo>
                      <a:pt x="927" y="1065"/>
                    </a:lnTo>
                    <a:lnTo>
                      <a:pt x="859" y="1084"/>
                    </a:lnTo>
                    <a:lnTo>
                      <a:pt x="791" y="1117"/>
                    </a:lnTo>
                    <a:lnTo>
                      <a:pt x="676" y="1206"/>
                    </a:lnTo>
                    <a:lnTo>
                      <a:pt x="560" y="1292"/>
                    </a:lnTo>
                    <a:lnTo>
                      <a:pt x="491" y="1319"/>
                    </a:lnTo>
                    <a:lnTo>
                      <a:pt x="425" y="1327"/>
                    </a:lnTo>
                    <a:lnTo>
                      <a:pt x="338" y="1327"/>
                    </a:lnTo>
                    <a:lnTo>
                      <a:pt x="251" y="1309"/>
                    </a:lnTo>
                    <a:lnTo>
                      <a:pt x="192" y="1266"/>
                    </a:lnTo>
                    <a:lnTo>
                      <a:pt x="153" y="1241"/>
                    </a:lnTo>
                    <a:lnTo>
                      <a:pt x="135" y="1206"/>
                    </a:lnTo>
                    <a:lnTo>
                      <a:pt x="105" y="1152"/>
                    </a:lnTo>
                    <a:lnTo>
                      <a:pt x="87" y="1092"/>
                    </a:lnTo>
                    <a:lnTo>
                      <a:pt x="78" y="1084"/>
                    </a:lnTo>
                    <a:lnTo>
                      <a:pt x="67" y="1084"/>
                    </a:lnTo>
                    <a:lnTo>
                      <a:pt x="57" y="1117"/>
                    </a:lnTo>
                    <a:lnTo>
                      <a:pt x="67" y="1144"/>
                    </a:lnTo>
                    <a:lnTo>
                      <a:pt x="87" y="1195"/>
                    </a:lnTo>
                    <a:lnTo>
                      <a:pt x="126" y="1274"/>
                    </a:lnTo>
                    <a:lnTo>
                      <a:pt x="174" y="1344"/>
                    </a:lnTo>
                    <a:lnTo>
                      <a:pt x="261" y="1493"/>
                    </a:lnTo>
                    <a:lnTo>
                      <a:pt x="279" y="1554"/>
                    </a:lnTo>
                    <a:lnTo>
                      <a:pt x="290" y="1615"/>
                    </a:lnTo>
                    <a:lnTo>
                      <a:pt x="279" y="1685"/>
                    </a:lnTo>
                    <a:lnTo>
                      <a:pt x="251" y="1746"/>
                    </a:lnTo>
                    <a:lnTo>
                      <a:pt x="240" y="1772"/>
                    </a:lnTo>
                    <a:lnTo>
                      <a:pt x="135" y="1877"/>
                    </a:lnTo>
                    <a:lnTo>
                      <a:pt x="105" y="1912"/>
                    </a:lnTo>
                    <a:lnTo>
                      <a:pt x="96" y="1938"/>
                    </a:lnTo>
                    <a:lnTo>
                      <a:pt x="96" y="1982"/>
                    </a:lnTo>
                    <a:lnTo>
                      <a:pt x="105" y="2017"/>
                    </a:lnTo>
                    <a:lnTo>
                      <a:pt x="126" y="2034"/>
                    </a:lnTo>
                    <a:lnTo>
                      <a:pt x="153" y="2052"/>
                    </a:lnTo>
                    <a:lnTo>
                      <a:pt x="192" y="2034"/>
                    </a:lnTo>
                    <a:lnTo>
                      <a:pt x="203" y="2025"/>
                    </a:lnTo>
                    <a:lnTo>
                      <a:pt x="213" y="2009"/>
                    </a:lnTo>
                    <a:lnTo>
                      <a:pt x="203" y="1999"/>
                    </a:lnTo>
                    <a:lnTo>
                      <a:pt x="192" y="1999"/>
                    </a:lnTo>
                    <a:lnTo>
                      <a:pt x="174" y="1999"/>
                    </a:lnTo>
                    <a:lnTo>
                      <a:pt x="153" y="1999"/>
                    </a:lnTo>
                    <a:lnTo>
                      <a:pt x="135" y="1974"/>
                    </a:lnTo>
                    <a:lnTo>
                      <a:pt x="144" y="1947"/>
                    </a:lnTo>
                    <a:lnTo>
                      <a:pt x="153" y="1938"/>
                    </a:lnTo>
                    <a:lnTo>
                      <a:pt x="174" y="1938"/>
                    </a:lnTo>
                    <a:lnTo>
                      <a:pt x="203" y="1938"/>
                    </a:lnTo>
                    <a:lnTo>
                      <a:pt x="222" y="1955"/>
                    </a:lnTo>
                    <a:lnTo>
                      <a:pt x="240" y="1990"/>
                    </a:lnTo>
                    <a:lnTo>
                      <a:pt x="240" y="2017"/>
                    </a:lnTo>
                    <a:lnTo>
                      <a:pt x="222" y="2042"/>
                    </a:lnTo>
                    <a:lnTo>
                      <a:pt x="203" y="2060"/>
                    </a:lnTo>
                    <a:lnTo>
                      <a:pt x="174" y="2069"/>
                    </a:lnTo>
                    <a:lnTo>
                      <a:pt x="135" y="2069"/>
                    </a:lnTo>
                    <a:lnTo>
                      <a:pt x="105" y="2060"/>
                    </a:lnTo>
                    <a:lnTo>
                      <a:pt x="57" y="2034"/>
                    </a:lnTo>
                    <a:lnTo>
                      <a:pt x="28" y="1990"/>
                    </a:lnTo>
                    <a:lnTo>
                      <a:pt x="19" y="1938"/>
                    </a:lnTo>
                    <a:lnTo>
                      <a:pt x="48" y="1895"/>
                    </a:lnTo>
                    <a:lnTo>
                      <a:pt x="78" y="1850"/>
                    </a:lnTo>
                    <a:lnTo>
                      <a:pt x="126" y="1817"/>
                    </a:lnTo>
                    <a:lnTo>
                      <a:pt x="174" y="1782"/>
                    </a:lnTo>
                    <a:lnTo>
                      <a:pt x="174" y="1772"/>
                    </a:lnTo>
                    <a:lnTo>
                      <a:pt x="174" y="1763"/>
                    </a:lnTo>
                    <a:lnTo>
                      <a:pt x="115" y="1772"/>
                    </a:lnTo>
                    <a:lnTo>
                      <a:pt x="87" y="1772"/>
                    </a:lnTo>
                    <a:lnTo>
                      <a:pt x="67" y="1763"/>
                    </a:lnTo>
                    <a:lnTo>
                      <a:pt x="39" y="1738"/>
                    </a:lnTo>
                    <a:lnTo>
                      <a:pt x="19" y="1711"/>
                    </a:lnTo>
                    <a:lnTo>
                      <a:pt x="0" y="1676"/>
                    </a:lnTo>
                    <a:lnTo>
                      <a:pt x="0" y="1641"/>
                    </a:lnTo>
                    <a:lnTo>
                      <a:pt x="19" y="1571"/>
                    </a:lnTo>
                    <a:lnTo>
                      <a:pt x="57" y="1519"/>
                    </a:lnTo>
                    <a:lnTo>
                      <a:pt x="87" y="1458"/>
                    </a:lnTo>
                    <a:lnTo>
                      <a:pt x="96" y="1423"/>
                    </a:lnTo>
                    <a:lnTo>
                      <a:pt x="96" y="1388"/>
                    </a:lnTo>
                    <a:lnTo>
                      <a:pt x="135" y="1441"/>
                    </a:lnTo>
                    <a:lnTo>
                      <a:pt x="164" y="1493"/>
                    </a:lnTo>
                    <a:lnTo>
                      <a:pt x="183" y="1554"/>
                    </a:lnTo>
                    <a:lnTo>
                      <a:pt x="192" y="1606"/>
                    </a:lnTo>
                    <a:lnTo>
                      <a:pt x="144" y="1598"/>
                    </a:lnTo>
                    <a:lnTo>
                      <a:pt x="115" y="1598"/>
                    </a:lnTo>
                    <a:lnTo>
                      <a:pt x="96" y="1606"/>
                    </a:lnTo>
                    <a:lnTo>
                      <a:pt x="78" y="1625"/>
                    </a:lnTo>
                    <a:lnTo>
                      <a:pt x="67" y="1650"/>
                    </a:lnTo>
                    <a:lnTo>
                      <a:pt x="67" y="1668"/>
                    </a:lnTo>
                    <a:lnTo>
                      <a:pt x="78" y="1693"/>
                    </a:lnTo>
                    <a:lnTo>
                      <a:pt x="105" y="1728"/>
                    </a:lnTo>
                    <a:lnTo>
                      <a:pt x="135" y="1746"/>
                    </a:lnTo>
                    <a:lnTo>
                      <a:pt x="164" y="1746"/>
                    </a:lnTo>
                    <a:lnTo>
                      <a:pt x="192" y="1738"/>
                    </a:lnTo>
                    <a:lnTo>
                      <a:pt x="222" y="1703"/>
                    </a:lnTo>
                    <a:lnTo>
                      <a:pt x="240" y="1668"/>
                    </a:lnTo>
                    <a:lnTo>
                      <a:pt x="251" y="1625"/>
                    </a:lnTo>
                    <a:lnTo>
                      <a:pt x="251" y="1590"/>
                    </a:lnTo>
                    <a:lnTo>
                      <a:pt x="240" y="1546"/>
                    </a:lnTo>
                    <a:lnTo>
                      <a:pt x="203" y="1466"/>
                    </a:lnTo>
                    <a:lnTo>
                      <a:pt x="174" y="1398"/>
                    </a:lnTo>
                    <a:lnTo>
                      <a:pt x="105" y="1301"/>
                    </a:lnTo>
                    <a:lnTo>
                      <a:pt x="48" y="1195"/>
                    </a:lnTo>
                    <a:lnTo>
                      <a:pt x="19" y="1084"/>
                    </a:lnTo>
                    <a:lnTo>
                      <a:pt x="9" y="970"/>
                    </a:lnTo>
                    <a:lnTo>
                      <a:pt x="19" y="900"/>
                    </a:lnTo>
                    <a:lnTo>
                      <a:pt x="48" y="838"/>
                    </a:lnTo>
                    <a:lnTo>
                      <a:pt x="87" y="778"/>
                    </a:lnTo>
                    <a:lnTo>
                      <a:pt x="135" y="733"/>
                    </a:lnTo>
                    <a:lnTo>
                      <a:pt x="222" y="681"/>
                    </a:lnTo>
                    <a:lnTo>
                      <a:pt x="222" y="673"/>
                    </a:lnTo>
                    <a:lnTo>
                      <a:pt x="213" y="665"/>
                    </a:lnTo>
                    <a:lnTo>
                      <a:pt x="192" y="665"/>
                    </a:lnTo>
                    <a:lnTo>
                      <a:pt x="164" y="665"/>
                    </a:lnTo>
                    <a:lnTo>
                      <a:pt x="135" y="665"/>
                    </a:lnTo>
                    <a:lnTo>
                      <a:pt x="96" y="655"/>
                    </a:lnTo>
                    <a:lnTo>
                      <a:pt x="57" y="629"/>
                    </a:lnTo>
                    <a:lnTo>
                      <a:pt x="28" y="594"/>
                    </a:lnTo>
                    <a:lnTo>
                      <a:pt x="19" y="559"/>
                    </a:lnTo>
                    <a:lnTo>
                      <a:pt x="0" y="498"/>
                    </a:lnTo>
                    <a:lnTo>
                      <a:pt x="9" y="481"/>
                    </a:lnTo>
                    <a:lnTo>
                      <a:pt x="28" y="454"/>
                    </a:lnTo>
                    <a:lnTo>
                      <a:pt x="48" y="427"/>
                    </a:lnTo>
                    <a:lnTo>
                      <a:pt x="78" y="411"/>
                    </a:lnTo>
                    <a:lnTo>
                      <a:pt x="144" y="394"/>
                    </a:lnTo>
                    <a:lnTo>
                      <a:pt x="203" y="402"/>
                    </a:lnTo>
                    <a:lnTo>
                      <a:pt x="240" y="427"/>
                    </a:lnTo>
                    <a:lnTo>
                      <a:pt x="261" y="473"/>
                    </a:lnTo>
                    <a:lnTo>
                      <a:pt x="251" y="516"/>
                    </a:lnTo>
                    <a:lnTo>
                      <a:pt x="231" y="551"/>
                    </a:lnTo>
                    <a:lnTo>
                      <a:pt x="222" y="508"/>
                    </a:lnTo>
                    <a:lnTo>
                      <a:pt x="222" y="489"/>
                    </a:lnTo>
                    <a:lnTo>
                      <a:pt x="203" y="473"/>
                    </a:lnTo>
                    <a:lnTo>
                      <a:pt x="192" y="463"/>
                    </a:lnTo>
                    <a:lnTo>
                      <a:pt x="174" y="463"/>
                    </a:lnTo>
                    <a:lnTo>
                      <a:pt x="135" y="473"/>
                    </a:lnTo>
                    <a:lnTo>
                      <a:pt x="105" y="498"/>
                    </a:lnTo>
                    <a:lnTo>
                      <a:pt x="96" y="533"/>
                    </a:lnTo>
                    <a:lnTo>
                      <a:pt x="115" y="568"/>
                    </a:lnTo>
                    <a:lnTo>
                      <a:pt x="135" y="594"/>
                    </a:lnTo>
                    <a:lnTo>
                      <a:pt x="192" y="611"/>
                    </a:lnTo>
                    <a:lnTo>
                      <a:pt x="240" y="619"/>
                    </a:lnTo>
                    <a:lnTo>
                      <a:pt x="347" y="619"/>
                    </a:lnTo>
                    <a:lnTo>
                      <a:pt x="453" y="611"/>
                    </a:lnTo>
                    <a:lnTo>
                      <a:pt x="503" y="619"/>
                    </a:lnTo>
                    <a:lnTo>
                      <a:pt x="551" y="629"/>
                    </a:lnTo>
                    <a:lnTo>
                      <a:pt x="665" y="690"/>
                    </a:lnTo>
                    <a:lnTo>
                      <a:pt x="763" y="751"/>
                    </a:lnTo>
                    <a:lnTo>
                      <a:pt x="781" y="743"/>
                    </a:lnTo>
                    <a:lnTo>
                      <a:pt x="791" y="725"/>
                    </a:lnTo>
                    <a:lnTo>
                      <a:pt x="743" y="646"/>
                    </a:lnTo>
                    <a:lnTo>
                      <a:pt x="695" y="568"/>
                    </a:lnTo>
                    <a:lnTo>
                      <a:pt x="676" y="473"/>
                    </a:lnTo>
                    <a:lnTo>
                      <a:pt x="665" y="384"/>
                    </a:lnTo>
                    <a:lnTo>
                      <a:pt x="656" y="227"/>
                    </a:lnTo>
                    <a:lnTo>
                      <a:pt x="647" y="192"/>
                    </a:lnTo>
                    <a:lnTo>
                      <a:pt x="626" y="167"/>
                    </a:lnTo>
                    <a:lnTo>
                      <a:pt x="608" y="132"/>
                    </a:lnTo>
                    <a:lnTo>
                      <a:pt x="560" y="124"/>
                    </a:lnTo>
                    <a:lnTo>
                      <a:pt x="530" y="124"/>
                    </a:lnTo>
                    <a:lnTo>
                      <a:pt x="491" y="140"/>
                    </a:lnTo>
                    <a:lnTo>
                      <a:pt x="473" y="167"/>
                    </a:lnTo>
                    <a:lnTo>
                      <a:pt x="473" y="192"/>
                    </a:lnTo>
                    <a:lnTo>
                      <a:pt x="473" y="210"/>
                    </a:lnTo>
                    <a:lnTo>
                      <a:pt x="491" y="227"/>
                    </a:lnTo>
                    <a:lnTo>
                      <a:pt x="530" y="245"/>
                    </a:lnTo>
                    <a:lnTo>
                      <a:pt x="589" y="227"/>
                    </a:lnTo>
                    <a:lnTo>
                      <a:pt x="578" y="254"/>
                    </a:lnTo>
                    <a:lnTo>
                      <a:pt x="551" y="271"/>
                    </a:lnTo>
                    <a:lnTo>
                      <a:pt x="530" y="281"/>
                    </a:lnTo>
                    <a:lnTo>
                      <a:pt x="512" y="281"/>
                    </a:lnTo>
                    <a:lnTo>
                      <a:pt x="453" y="271"/>
                    </a:lnTo>
                    <a:lnTo>
                      <a:pt x="425" y="237"/>
                    </a:lnTo>
                    <a:lnTo>
                      <a:pt x="405" y="192"/>
                    </a:lnTo>
                    <a:lnTo>
                      <a:pt x="405" y="149"/>
                    </a:lnTo>
                    <a:lnTo>
                      <a:pt x="425" y="105"/>
                    </a:lnTo>
                    <a:lnTo>
                      <a:pt x="453" y="79"/>
                    </a:lnTo>
                    <a:lnTo>
                      <a:pt x="491" y="45"/>
                    </a:lnTo>
                    <a:lnTo>
                      <a:pt x="530" y="35"/>
                    </a:lnTo>
                    <a:lnTo>
                      <a:pt x="578" y="27"/>
                    </a:lnTo>
                    <a:lnTo>
                      <a:pt x="617" y="35"/>
                    </a:lnTo>
                    <a:lnTo>
                      <a:pt x="665" y="53"/>
                    </a:lnTo>
                    <a:lnTo>
                      <a:pt x="695" y="89"/>
                    </a:lnTo>
                    <a:lnTo>
                      <a:pt x="715" y="124"/>
                    </a:lnTo>
                    <a:lnTo>
                      <a:pt x="715" y="149"/>
                    </a:lnTo>
                    <a:lnTo>
                      <a:pt x="715" y="184"/>
                    </a:lnTo>
                    <a:lnTo>
                      <a:pt x="695" y="227"/>
                    </a:lnTo>
                    <a:lnTo>
                      <a:pt x="704" y="245"/>
                    </a:lnTo>
                    <a:lnTo>
                      <a:pt x="715" y="245"/>
                    </a:lnTo>
                    <a:lnTo>
                      <a:pt x="733" y="227"/>
                    </a:lnTo>
                    <a:lnTo>
                      <a:pt x="743" y="202"/>
                    </a:lnTo>
                    <a:lnTo>
                      <a:pt x="763" y="175"/>
                    </a:lnTo>
                    <a:lnTo>
                      <a:pt x="772" y="149"/>
                    </a:lnTo>
                    <a:lnTo>
                      <a:pt x="820" y="105"/>
                    </a:lnTo>
                    <a:lnTo>
                      <a:pt x="868" y="79"/>
                    </a:lnTo>
                    <a:lnTo>
                      <a:pt x="916" y="53"/>
                    </a:lnTo>
                    <a:lnTo>
                      <a:pt x="964" y="35"/>
                    </a:lnTo>
                    <a:lnTo>
                      <a:pt x="1014" y="18"/>
                    </a:lnTo>
                    <a:lnTo>
                      <a:pt x="1081" y="10"/>
                    </a:lnTo>
                    <a:lnTo>
                      <a:pt x="1129" y="10"/>
                    </a:lnTo>
                    <a:lnTo>
                      <a:pt x="1197" y="18"/>
                    </a:lnTo>
                    <a:lnTo>
                      <a:pt x="1350" y="70"/>
                    </a:lnTo>
                    <a:lnTo>
                      <a:pt x="1506" y="132"/>
                    </a:lnTo>
                    <a:lnTo>
                      <a:pt x="1652" y="210"/>
                    </a:lnTo>
                    <a:lnTo>
                      <a:pt x="1727" y="227"/>
                    </a:lnTo>
                    <a:lnTo>
                      <a:pt x="1775" y="227"/>
                    </a:lnTo>
                    <a:lnTo>
                      <a:pt x="1825" y="210"/>
                    </a:lnTo>
                    <a:lnTo>
                      <a:pt x="1864" y="184"/>
                    </a:lnTo>
                    <a:lnTo>
                      <a:pt x="1873" y="157"/>
                    </a:lnTo>
                    <a:lnTo>
                      <a:pt x="1873" y="132"/>
                    </a:lnTo>
                    <a:lnTo>
                      <a:pt x="1864" y="97"/>
                    </a:lnTo>
                    <a:lnTo>
                      <a:pt x="1853" y="89"/>
                    </a:lnTo>
                    <a:lnTo>
                      <a:pt x="1834" y="79"/>
                    </a:lnTo>
                    <a:lnTo>
                      <a:pt x="1814" y="70"/>
                    </a:lnTo>
                    <a:lnTo>
                      <a:pt x="1796" y="70"/>
                    </a:lnTo>
                    <a:lnTo>
                      <a:pt x="1748" y="89"/>
                    </a:lnTo>
                    <a:lnTo>
                      <a:pt x="1738" y="105"/>
                    </a:lnTo>
                    <a:lnTo>
                      <a:pt x="1727" y="124"/>
                    </a:lnTo>
                    <a:lnTo>
                      <a:pt x="1727" y="157"/>
                    </a:lnTo>
                    <a:lnTo>
                      <a:pt x="1738" y="175"/>
                    </a:lnTo>
                    <a:lnTo>
                      <a:pt x="1679" y="167"/>
                    </a:lnTo>
                    <a:lnTo>
                      <a:pt x="1613" y="149"/>
                    </a:lnTo>
                    <a:lnTo>
                      <a:pt x="1506" y="89"/>
                    </a:lnTo>
                    <a:lnTo>
                      <a:pt x="1544" y="89"/>
                    </a:lnTo>
                    <a:lnTo>
                      <a:pt x="1574" y="79"/>
                    </a:lnTo>
                    <a:lnTo>
                      <a:pt x="1640" y="53"/>
                    </a:lnTo>
                    <a:lnTo>
                      <a:pt x="1709" y="27"/>
                    </a:lnTo>
                    <a:lnTo>
                      <a:pt x="1786" y="0"/>
                    </a:lnTo>
                    <a:lnTo>
                      <a:pt x="1814" y="10"/>
                    </a:lnTo>
                    <a:lnTo>
                      <a:pt x="1844" y="10"/>
                    </a:lnTo>
                    <a:lnTo>
                      <a:pt x="1892" y="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3" name="Freeform 222">
                <a:extLst>
                  <a:ext uri="{FF2B5EF4-FFF2-40B4-BE49-F238E27FC236}">
                    <a16:creationId xmlns:a16="http://schemas.microsoft.com/office/drawing/2014/main" id="{F3F9C067-8F5C-B54F-0700-46CC4EA43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04"/>
                <a:ext cx="662" cy="129"/>
              </a:xfrm>
              <a:custGeom>
                <a:avLst/>
                <a:gdLst>
                  <a:gd name="T0" fmla="*/ 0 w 2223"/>
                  <a:gd name="T1" fmla="*/ 0 h 795"/>
                  <a:gd name="T2" fmla="*/ 0 w 2223"/>
                  <a:gd name="T3" fmla="*/ 0 h 795"/>
                  <a:gd name="T4" fmla="*/ 0 w 2223"/>
                  <a:gd name="T5" fmla="*/ 0 h 795"/>
                  <a:gd name="T6" fmla="*/ 0 w 2223"/>
                  <a:gd name="T7" fmla="*/ 0 h 795"/>
                  <a:gd name="T8" fmla="*/ 0 w 2223"/>
                  <a:gd name="T9" fmla="*/ 0 h 795"/>
                  <a:gd name="T10" fmla="*/ 0 w 2223"/>
                  <a:gd name="T11" fmla="*/ 0 h 795"/>
                  <a:gd name="T12" fmla="*/ 0 w 2223"/>
                  <a:gd name="T13" fmla="*/ 0 h 795"/>
                  <a:gd name="T14" fmla="*/ 0 w 2223"/>
                  <a:gd name="T15" fmla="*/ 0 h 795"/>
                  <a:gd name="T16" fmla="*/ 0 w 2223"/>
                  <a:gd name="T17" fmla="*/ 0 h 795"/>
                  <a:gd name="T18" fmla="*/ 0 w 2223"/>
                  <a:gd name="T19" fmla="*/ 0 h 795"/>
                  <a:gd name="T20" fmla="*/ 0 w 2223"/>
                  <a:gd name="T21" fmla="*/ 0 h 795"/>
                  <a:gd name="T22" fmla="*/ 0 w 2223"/>
                  <a:gd name="T23" fmla="*/ 0 h 795"/>
                  <a:gd name="T24" fmla="*/ 0 w 2223"/>
                  <a:gd name="T25" fmla="*/ 0 h 795"/>
                  <a:gd name="T26" fmla="*/ 0 w 2223"/>
                  <a:gd name="T27" fmla="*/ 0 h 795"/>
                  <a:gd name="T28" fmla="*/ 0 w 2223"/>
                  <a:gd name="T29" fmla="*/ 0 h 795"/>
                  <a:gd name="T30" fmla="*/ 0 w 2223"/>
                  <a:gd name="T31" fmla="*/ 0 h 795"/>
                  <a:gd name="T32" fmla="*/ 0 w 2223"/>
                  <a:gd name="T33" fmla="*/ 0 h 795"/>
                  <a:gd name="T34" fmla="*/ 0 w 2223"/>
                  <a:gd name="T35" fmla="*/ 0 h 795"/>
                  <a:gd name="T36" fmla="*/ 0 w 2223"/>
                  <a:gd name="T37" fmla="*/ 0 h 795"/>
                  <a:gd name="T38" fmla="*/ 0 w 2223"/>
                  <a:gd name="T39" fmla="*/ 0 h 795"/>
                  <a:gd name="T40" fmla="*/ 0 w 2223"/>
                  <a:gd name="T41" fmla="*/ 0 h 795"/>
                  <a:gd name="T42" fmla="*/ 0 w 2223"/>
                  <a:gd name="T43" fmla="*/ 0 h 795"/>
                  <a:gd name="T44" fmla="*/ 0 w 2223"/>
                  <a:gd name="T45" fmla="*/ 0 h 795"/>
                  <a:gd name="T46" fmla="*/ 0 w 2223"/>
                  <a:gd name="T47" fmla="*/ 0 h 795"/>
                  <a:gd name="T48" fmla="*/ 0 w 2223"/>
                  <a:gd name="T49" fmla="*/ 0 h 795"/>
                  <a:gd name="T50" fmla="*/ 0 w 2223"/>
                  <a:gd name="T51" fmla="*/ 0 h 795"/>
                  <a:gd name="T52" fmla="*/ 0 w 2223"/>
                  <a:gd name="T53" fmla="*/ 0 h 795"/>
                  <a:gd name="T54" fmla="*/ 0 w 2223"/>
                  <a:gd name="T55" fmla="*/ 0 h 795"/>
                  <a:gd name="T56" fmla="*/ 0 w 2223"/>
                  <a:gd name="T57" fmla="*/ 0 h 795"/>
                  <a:gd name="T58" fmla="*/ 0 w 2223"/>
                  <a:gd name="T59" fmla="*/ 0 h 795"/>
                  <a:gd name="T60" fmla="*/ 0 w 2223"/>
                  <a:gd name="T61" fmla="*/ 0 h 795"/>
                  <a:gd name="T62" fmla="*/ 0 w 2223"/>
                  <a:gd name="T63" fmla="*/ 0 h 795"/>
                  <a:gd name="T64" fmla="*/ 0 w 2223"/>
                  <a:gd name="T65" fmla="*/ 0 h 795"/>
                  <a:gd name="T66" fmla="*/ 0 w 2223"/>
                  <a:gd name="T67" fmla="*/ 0 h 795"/>
                  <a:gd name="T68" fmla="*/ 0 w 2223"/>
                  <a:gd name="T69" fmla="*/ 0 h 795"/>
                  <a:gd name="T70" fmla="*/ 0 w 2223"/>
                  <a:gd name="T71" fmla="*/ 0 h 7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23" h="795">
                    <a:moveTo>
                      <a:pt x="2184" y="8"/>
                    </a:moveTo>
                    <a:lnTo>
                      <a:pt x="2223" y="35"/>
                    </a:lnTo>
                    <a:lnTo>
                      <a:pt x="1972" y="35"/>
                    </a:lnTo>
                    <a:lnTo>
                      <a:pt x="1179" y="35"/>
                    </a:lnTo>
                    <a:lnTo>
                      <a:pt x="1063" y="35"/>
                    </a:lnTo>
                    <a:lnTo>
                      <a:pt x="1053" y="52"/>
                    </a:lnTo>
                    <a:lnTo>
                      <a:pt x="1053" y="235"/>
                    </a:lnTo>
                    <a:lnTo>
                      <a:pt x="1044" y="244"/>
                    </a:lnTo>
                    <a:lnTo>
                      <a:pt x="811" y="244"/>
                    </a:lnTo>
                    <a:lnTo>
                      <a:pt x="697" y="262"/>
                    </a:lnTo>
                    <a:lnTo>
                      <a:pt x="590" y="279"/>
                    </a:lnTo>
                    <a:lnTo>
                      <a:pt x="484" y="305"/>
                    </a:lnTo>
                    <a:lnTo>
                      <a:pt x="387" y="349"/>
                    </a:lnTo>
                    <a:lnTo>
                      <a:pt x="290" y="400"/>
                    </a:lnTo>
                    <a:lnTo>
                      <a:pt x="204" y="471"/>
                    </a:lnTo>
                    <a:lnTo>
                      <a:pt x="137" y="549"/>
                    </a:lnTo>
                    <a:lnTo>
                      <a:pt x="87" y="628"/>
                    </a:lnTo>
                    <a:lnTo>
                      <a:pt x="12" y="795"/>
                    </a:lnTo>
                    <a:lnTo>
                      <a:pt x="0" y="776"/>
                    </a:lnTo>
                    <a:lnTo>
                      <a:pt x="0" y="751"/>
                    </a:lnTo>
                    <a:lnTo>
                      <a:pt x="12" y="706"/>
                    </a:lnTo>
                    <a:lnTo>
                      <a:pt x="39" y="638"/>
                    </a:lnTo>
                    <a:lnTo>
                      <a:pt x="87" y="567"/>
                    </a:lnTo>
                    <a:lnTo>
                      <a:pt x="137" y="497"/>
                    </a:lnTo>
                    <a:lnTo>
                      <a:pt x="194" y="436"/>
                    </a:lnTo>
                    <a:lnTo>
                      <a:pt x="261" y="384"/>
                    </a:lnTo>
                    <a:lnTo>
                      <a:pt x="338" y="340"/>
                    </a:lnTo>
                    <a:lnTo>
                      <a:pt x="416" y="297"/>
                    </a:lnTo>
                    <a:lnTo>
                      <a:pt x="494" y="270"/>
                    </a:lnTo>
                    <a:lnTo>
                      <a:pt x="649" y="235"/>
                    </a:lnTo>
                    <a:lnTo>
                      <a:pt x="715" y="227"/>
                    </a:lnTo>
                    <a:lnTo>
                      <a:pt x="793" y="218"/>
                    </a:lnTo>
                    <a:lnTo>
                      <a:pt x="1005" y="210"/>
                    </a:lnTo>
                    <a:lnTo>
                      <a:pt x="1015" y="192"/>
                    </a:lnTo>
                    <a:lnTo>
                      <a:pt x="1015" y="0"/>
                    </a:lnTo>
                    <a:lnTo>
                      <a:pt x="2184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4" name="Freeform 223">
                <a:extLst>
                  <a:ext uri="{FF2B5EF4-FFF2-40B4-BE49-F238E27FC236}">
                    <a16:creationId xmlns:a16="http://schemas.microsoft.com/office/drawing/2014/main" id="{574DC9F2-ECCE-7FC2-1667-2CC4717DC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" y="110"/>
                <a:ext cx="14" cy="1"/>
              </a:xfrm>
              <a:custGeom>
                <a:avLst/>
                <a:gdLst>
                  <a:gd name="T0" fmla="*/ 0 w 48"/>
                  <a:gd name="T1" fmla="*/ 0 h 8"/>
                  <a:gd name="T2" fmla="*/ 0 w 48"/>
                  <a:gd name="T3" fmla="*/ 0 h 8"/>
                  <a:gd name="T4" fmla="*/ 0 w 48"/>
                  <a:gd name="T5" fmla="*/ 0 h 8"/>
                  <a:gd name="T6" fmla="*/ 0 w 48"/>
                  <a:gd name="T7" fmla="*/ 0 h 8"/>
                  <a:gd name="T8" fmla="*/ 0 w 48"/>
                  <a:gd name="T9" fmla="*/ 0 h 8"/>
                  <a:gd name="T10" fmla="*/ 0 w 4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8">
                    <a:moveTo>
                      <a:pt x="48" y="0"/>
                    </a:moveTo>
                    <a:lnTo>
                      <a:pt x="19" y="8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5" name="Freeform 224">
                <a:extLst>
                  <a:ext uri="{FF2B5EF4-FFF2-40B4-BE49-F238E27FC236}">
                    <a16:creationId xmlns:a16="http://schemas.microsoft.com/office/drawing/2014/main" id="{82B75197-B94E-F4E6-D178-B025E84AB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14"/>
                <a:ext cx="687" cy="161"/>
              </a:xfrm>
              <a:custGeom>
                <a:avLst/>
                <a:gdLst>
                  <a:gd name="T0" fmla="*/ 0 w 2289"/>
                  <a:gd name="T1" fmla="*/ 0 h 995"/>
                  <a:gd name="T2" fmla="*/ 0 w 2289"/>
                  <a:gd name="T3" fmla="*/ 0 h 995"/>
                  <a:gd name="T4" fmla="*/ 0 w 2289"/>
                  <a:gd name="T5" fmla="*/ 0 h 995"/>
                  <a:gd name="T6" fmla="*/ 0 w 2289"/>
                  <a:gd name="T7" fmla="*/ 0 h 995"/>
                  <a:gd name="T8" fmla="*/ 0 w 2289"/>
                  <a:gd name="T9" fmla="*/ 0 h 995"/>
                  <a:gd name="T10" fmla="*/ 0 w 2289"/>
                  <a:gd name="T11" fmla="*/ 0 h 995"/>
                  <a:gd name="T12" fmla="*/ 0 w 2289"/>
                  <a:gd name="T13" fmla="*/ 0 h 995"/>
                  <a:gd name="T14" fmla="*/ 0 w 2289"/>
                  <a:gd name="T15" fmla="*/ 0 h 995"/>
                  <a:gd name="T16" fmla="*/ 0 w 2289"/>
                  <a:gd name="T17" fmla="*/ 0 h 995"/>
                  <a:gd name="T18" fmla="*/ 0 w 2289"/>
                  <a:gd name="T19" fmla="*/ 0 h 995"/>
                  <a:gd name="T20" fmla="*/ 0 w 2289"/>
                  <a:gd name="T21" fmla="*/ 0 h 995"/>
                  <a:gd name="T22" fmla="*/ 0 w 2289"/>
                  <a:gd name="T23" fmla="*/ 0 h 995"/>
                  <a:gd name="T24" fmla="*/ 0 w 2289"/>
                  <a:gd name="T25" fmla="*/ 0 h 995"/>
                  <a:gd name="T26" fmla="*/ 0 w 2289"/>
                  <a:gd name="T27" fmla="*/ 0 h 995"/>
                  <a:gd name="T28" fmla="*/ 0 w 2289"/>
                  <a:gd name="T29" fmla="*/ 0 h 995"/>
                  <a:gd name="T30" fmla="*/ 0 w 2289"/>
                  <a:gd name="T31" fmla="*/ 0 h 995"/>
                  <a:gd name="T32" fmla="*/ 0 w 2289"/>
                  <a:gd name="T33" fmla="*/ 0 h 995"/>
                  <a:gd name="T34" fmla="*/ 0 w 2289"/>
                  <a:gd name="T35" fmla="*/ 0 h 995"/>
                  <a:gd name="T36" fmla="*/ 0 w 2289"/>
                  <a:gd name="T37" fmla="*/ 0 h 995"/>
                  <a:gd name="T38" fmla="*/ 0 w 2289"/>
                  <a:gd name="T39" fmla="*/ 0 h 995"/>
                  <a:gd name="T40" fmla="*/ 0 w 2289"/>
                  <a:gd name="T41" fmla="*/ 0 h 995"/>
                  <a:gd name="T42" fmla="*/ 0 w 2289"/>
                  <a:gd name="T43" fmla="*/ 0 h 995"/>
                  <a:gd name="T44" fmla="*/ 0 w 2289"/>
                  <a:gd name="T45" fmla="*/ 0 h 995"/>
                  <a:gd name="T46" fmla="*/ 0 w 2289"/>
                  <a:gd name="T47" fmla="*/ 0 h 995"/>
                  <a:gd name="T48" fmla="*/ 0 w 2289"/>
                  <a:gd name="T49" fmla="*/ 0 h 995"/>
                  <a:gd name="T50" fmla="*/ 0 w 2289"/>
                  <a:gd name="T51" fmla="*/ 0 h 995"/>
                  <a:gd name="T52" fmla="*/ 0 w 2289"/>
                  <a:gd name="T53" fmla="*/ 0 h 995"/>
                  <a:gd name="T54" fmla="*/ 0 w 2289"/>
                  <a:gd name="T55" fmla="*/ 0 h 995"/>
                  <a:gd name="T56" fmla="*/ 0 w 2289"/>
                  <a:gd name="T57" fmla="*/ 0 h 995"/>
                  <a:gd name="T58" fmla="*/ 0 w 2289"/>
                  <a:gd name="T59" fmla="*/ 0 h 995"/>
                  <a:gd name="T60" fmla="*/ 0 w 2289"/>
                  <a:gd name="T61" fmla="*/ 0 h 995"/>
                  <a:gd name="T62" fmla="*/ 0 w 2289"/>
                  <a:gd name="T63" fmla="*/ 0 h 995"/>
                  <a:gd name="T64" fmla="*/ 0 w 2289"/>
                  <a:gd name="T65" fmla="*/ 0 h 995"/>
                  <a:gd name="T66" fmla="*/ 0 w 2289"/>
                  <a:gd name="T67" fmla="*/ 0 h 995"/>
                  <a:gd name="T68" fmla="*/ 0 w 2289"/>
                  <a:gd name="T69" fmla="*/ 0 h 995"/>
                  <a:gd name="T70" fmla="*/ 0 w 2289"/>
                  <a:gd name="T71" fmla="*/ 0 h 995"/>
                  <a:gd name="T72" fmla="*/ 0 w 2289"/>
                  <a:gd name="T73" fmla="*/ 0 h 995"/>
                  <a:gd name="T74" fmla="*/ 0 w 2289"/>
                  <a:gd name="T75" fmla="*/ 0 h 995"/>
                  <a:gd name="T76" fmla="*/ 0 w 2289"/>
                  <a:gd name="T77" fmla="*/ 0 h 995"/>
                  <a:gd name="T78" fmla="*/ 0 w 2289"/>
                  <a:gd name="T79" fmla="*/ 0 h 995"/>
                  <a:gd name="T80" fmla="*/ 0 w 2289"/>
                  <a:gd name="T81" fmla="*/ 0 h 995"/>
                  <a:gd name="T82" fmla="*/ 0 w 2289"/>
                  <a:gd name="T83" fmla="*/ 0 h 995"/>
                  <a:gd name="T84" fmla="*/ 0 w 2289"/>
                  <a:gd name="T85" fmla="*/ 0 h 9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89" h="995">
                    <a:moveTo>
                      <a:pt x="2289" y="16"/>
                    </a:moveTo>
                    <a:lnTo>
                      <a:pt x="2259" y="51"/>
                    </a:lnTo>
                    <a:lnTo>
                      <a:pt x="2154" y="60"/>
                    </a:lnTo>
                    <a:lnTo>
                      <a:pt x="1140" y="60"/>
                    </a:lnTo>
                    <a:lnTo>
                      <a:pt x="1131" y="68"/>
                    </a:lnTo>
                    <a:lnTo>
                      <a:pt x="1119" y="278"/>
                    </a:lnTo>
                    <a:lnTo>
                      <a:pt x="868" y="278"/>
                    </a:lnTo>
                    <a:lnTo>
                      <a:pt x="754" y="295"/>
                    </a:lnTo>
                    <a:lnTo>
                      <a:pt x="637" y="305"/>
                    </a:lnTo>
                    <a:lnTo>
                      <a:pt x="521" y="330"/>
                    </a:lnTo>
                    <a:lnTo>
                      <a:pt x="416" y="374"/>
                    </a:lnTo>
                    <a:lnTo>
                      <a:pt x="320" y="427"/>
                    </a:lnTo>
                    <a:lnTo>
                      <a:pt x="281" y="470"/>
                    </a:lnTo>
                    <a:lnTo>
                      <a:pt x="231" y="514"/>
                    </a:lnTo>
                    <a:lnTo>
                      <a:pt x="194" y="566"/>
                    </a:lnTo>
                    <a:lnTo>
                      <a:pt x="155" y="627"/>
                    </a:lnTo>
                    <a:lnTo>
                      <a:pt x="126" y="679"/>
                    </a:lnTo>
                    <a:lnTo>
                      <a:pt x="107" y="741"/>
                    </a:lnTo>
                    <a:lnTo>
                      <a:pt x="78" y="871"/>
                    </a:lnTo>
                    <a:lnTo>
                      <a:pt x="57" y="995"/>
                    </a:lnTo>
                    <a:lnTo>
                      <a:pt x="18" y="995"/>
                    </a:lnTo>
                    <a:lnTo>
                      <a:pt x="9" y="985"/>
                    </a:lnTo>
                    <a:lnTo>
                      <a:pt x="0" y="914"/>
                    </a:lnTo>
                    <a:lnTo>
                      <a:pt x="0" y="854"/>
                    </a:lnTo>
                    <a:lnTo>
                      <a:pt x="9" y="793"/>
                    </a:lnTo>
                    <a:lnTo>
                      <a:pt x="30" y="722"/>
                    </a:lnTo>
                    <a:lnTo>
                      <a:pt x="78" y="601"/>
                    </a:lnTo>
                    <a:lnTo>
                      <a:pt x="144" y="487"/>
                    </a:lnTo>
                    <a:lnTo>
                      <a:pt x="212" y="419"/>
                    </a:lnTo>
                    <a:lnTo>
                      <a:pt x="290" y="365"/>
                    </a:lnTo>
                    <a:lnTo>
                      <a:pt x="368" y="313"/>
                    </a:lnTo>
                    <a:lnTo>
                      <a:pt x="454" y="278"/>
                    </a:lnTo>
                    <a:lnTo>
                      <a:pt x="541" y="243"/>
                    </a:lnTo>
                    <a:lnTo>
                      <a:pt x="637" y="227"/>
                    </a:lnTo>
                    <a:lnTo>
                      <a:pt x="733" y="217"/>
                    </a:lnTo>
                    <a:lnTo>
                      <a:pt x="831" y="217"/>
                    </a:lnTo>
                    <a:lnTo>
                      <a:pt x="937" y="217"/>
                    </a:lnTo>
                    <a:lnTo>
                      <a:pt x="1044" y="217"/>
                    </a:lnTo>
                    <a:lnTo>
                      <a:pt x="1053" y="217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2259" y="8"/>
                    </a:lnTo>
                    <a:lnTo>
                      <a:pt x="2289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6" name="Freeform 225">
                <a:extLst>
                  <a:ext uri="{FF2B5EF4-FFF2-40B4-BE49-F238E27FC236}">
                    <a16:creationId xmlns:a16="http://schemas.microsoft.com/office/drawing/2014/main" id="{04BE46EA-3B13-99D6-6EFB-3EB4BD2FF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" y="120"/>
                <a:ext cx="24" cy="47"/>
              </a:xfrm>
              <a:custGeom>
                <a:avLst/>
                <a:gdLst>
                  <a:gd name="T0" fmla="*/ 0 w 66"/>
                  <a:gd name="T1" fmla="*/ 0 h 287"/>
                  <a:gd name="T2" fmla="*/ 0 w 66"/>
                  <a:gd name="T3" fmla="*/ 0 h 287"/>
                  <a:gd name="T4" fmla="*/ 0 w 66"/>
                  <a:gd name="T5" fmla="*/ 0 h 287"/>
                  <a:gd name="T6" fmla="*/ 0 w 66"/>
                  <a:gd name="T7" fmla="*/ 0 h 287"/>
                  <a:gd name="T8" fmla="*/ 0 w 66"/>
                  <a:gd name="T9" fmla="*/ 0 h 287"/>
                  <a:gd name="T10" fmla="*/ 0 w 66"/>
                  <a:gd name="T11" fmla="*/ 0 h 287"/>
                  <a:gd name="T12" fmla="*/ 0 w 66"/>
                  <a:gd name="T13" fmla="*/ 0 h 287"/>
                  <a:gd name="T14" fmla="*/ 0 w 66"/>
                  <a:gd name="T15" fmla="*/ 0 h 287"/>
                  <a:gd name="T16" fmla="*/ 0 w 66"/>
                  <a:gd name="T17" fmla="*/ 0 h 287"/>
                  <a:gd name="T18" fmla="*/ 0 w 66"/>
                  <a:gd name="T19" fmla="*/ 0 h 287"/>
                  <a:gd name="T20" fmla="*/ 0 w 66"/>
                  <a:gd name="T21" fmla="*/ 0 h 287"/>
                  <a:gd name="T22" fmla="*/ 0 w 66"/>
                  <a:gd name="T23" fmla="*/ 0 h 287"/>
                  <a:gd name="T24" fmla="*/ 0 w 66"/>
                  <a:gd name="T25" fmla="*/ 0 h 287"/>
                  <a:gd name="T26" fmla="*/ 0 w 66"/>
                  <a:gd name="T27" fmla="*/ 0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6" h="287">
                    <a:moveTo>
                      <a:pt x="18" y="70"/>
                    </a:moveTo>
                    <a:lnTo>
                      <a:pt x="9" y="130"/>
                    </a:lnTo>
                    <a:lnTo>
                      <a:pt x="27" y="174"/>
                    </a:lnTo>
                    <a:lnTo>
                      <a:pt x="38" y="227"/>
                    </a:lnTo>
                    <a:lnTo>
                      <a:pt x="66" y="279"/>
                    </a:lnTo>
                    <a:lnTo>
                      <a:pt x="57" y="287"/>
                    </a:lnTo>
                    <a:lnTo>
                      <a:pt x="18" y="227"/>
                    </a:lnTo>
                    <a:lnTo>
                      <a:pt x="0" y="165"/>
                    </a:lnTo>
                    <a:lnTo>
                      <a:pt x="0" y="95"/>
                    </a:lnTo>
                    <a:lnTo>
                      <a:pt x="9" y="25"/>
                    </a:lnTo>
                    <a:lnTo>
                      <a:pt x="27" y="0"/>
                    </a:lnTo>
                    <a:lnTo>
                      <a:pt x="27" y="17"/>
                    </a:lnTo>
                    <a:lnTo>
                      <a:pt x="27" y="35"/>
                    </a:lnTo>
                    <a:lnTo>
                      <a:pt x="18" y="7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7" name="Freeform 226">
                <a:extLst>
                  <a:ext uri="{FF2B5EF4-FFF2-40B4-BE49-F238E27FC236}">
                    <a16:creationId xmlns:a16="http://schemas.microsoft.com/office/drawing/2014/main" id="{F1F1E4B1-DB76-7391-50A7-55A5DCF41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" y="122"/>
                <a:ext cx="171" cy="84"/>
              </a:xfrm>
              <a:custGeom>
                <a:avLst/>
                <a:gdLst>
                  <a:gd name="T0" fmla="*/ 0 w 590"/>
                  <a:gd name="T1" fmla="*/ 0 h 515"/>
                  <a:gd name="T2" fmla="*/ 0 w 590"/>
                  <a:gd name="T3" fmla="*/ 0 h 515"/>
                  <a:gd name="T4" fmla="*/ 0 w 590"/>
                  <a:gd name="T5" fmla="*/ 0 h 515"/>
                  <a:gd name="T6" fmla="*/ 0 w 590"/>
                  <a:gd name="T7" fmla="*/ 0 h 515"/>
                  <a:gd name="T8" fmla="*/ 0 w 590"/>
                  <a:gd name="T9" fmla="*/ 0 h 515"/>
                  <a:gd name="T10" fmla="*/ 0 w 590"/>
                  <a:gd name="T11" fmla="*/ 0 h 515"/>
                  <a:gd name="T12" fmla="*/ 0 w 590"/>
                  <a:gd name="T13" fmla="*/ 0 h 515"/>
                  <a:gd name="T14" fmla="*/ 0 w 590"/>
                  <a:gd name="T15" fmla="*/ 0 h 515"/>
                  <a:gd name="T16" fmla="*/ 0 w 590"/>
                  <a:gd name="T17" fmla="*/ 0 h 515"/>
                  <a:gd name="T18" fmla="*/ 0 w 590"/>
                  <a:gd name="T19" fmla="*/ 0 h 515"/>
                  <a:gd name="T20" fmla="*/ 0 w 590"/>
                  <a:gd name="T21" fmla="*/ 0 h 515"/>
                  <a:gd name="T22" fmla="*/ 0 w 590"/>
                  <a:gd name="T23" fmla="*/ 0 h 515"/>
                  <a:gd name="T24" fmla="*/ 0 w 590"/>
                  <a:gd name="T25" fmla="*/ 0 h 515"/>
                  <a:gd name="T26" fmla="*/ 0 w 590"/>
                  <a:gd name="T27" fmla="*/ 0 h 515"/>
                  <a:gd name="T28" fmla="*/ 0 w 590"/>
                  <a:gd name="T29" fmla="*/ 0 h 515"/>
                  <a:gd name="T30" fmla="*/ 0 w 590"/>
                  <a:gd name="T31" fmla="*/ 0 h 515"/>
                  <a:gd name="T32" fmla="*/ 0 w 590"/>
                  <a:gd name="T33" fmla="*/ 0 h 515"/>
                  <a:gd name="T34" fmla="*/ 0 w 590"/>
                  <a:gd name="T35" fmla="*/ 0 h 515"/>
                  <a:gd name="T36" fmla="*/ 0 w 590"/>
                  <a:gd name="T37" fmla="*/ 0 h 515"/>
                  <a:gd name="T38" fmla="*/ 0 w 590"/>
                  <a:gd name="T39" fmla="*/ 0 h 515"/>
                  <a:gd name="T40" fmla="*/ 0 w 590"/>
                  <a:gd name="T41" fmla="*/ 0 h 515"/>
                  <a:gd name="T42" fmla="*/ 0 w 590"/>
                  <a:gd name="T43" fmla="*/ 0 h 515"/>
                  <a:gd name="T44" fmla="*/ 0 w 590"/>
                  <a:gd name="T45" fmla="*/ 0 h 515"/>
                  <a:gd name="T46" fmla="*/ 0 w 590"/>
                  <a:gd name="T47" fmla="*/ 0 h 515"/>
                  <a:gd name="T48" fmla="*/ 0 w 590"/>
                  <a:gd name="T49" fmla="*/ 0 h 515"/>
                  <a:gd name="T50" fmla="*/ 0 w 590"/>
                  <a:gd name="T51" fmla="*/ 0 h 515"/>
                  <a:gd name="T52" fmla="*/ 0 w 590"/>
                  <a:gd name="T53" fmla="*/ 0 h 515"/>
                  <a:gd name="T54" fmla="*/ 0 w 590"/>
                  <a:gd name="T55" fmla="*/ 0 h 515"/>
                  <a:gd name="T56" fmla="*/ 0 w 590"/>
                  <a:gd name="T57" fmla="*/ 0 h 515"/>
                  <a:gd name="T58" fmla="*/ 0 w 590"/>
                  <a:gd name="T59" fmla="*/ 0 h 515"/>
                  <a:gd name="T60" fmla="*/ 0 w 590"/>
                  <a:gd name="T61" fmla="*/ 0 h 515"/>
                  <a:gd name="T62" fmla="*/ 0 w 590"/>
                  <a:gd name="T63" fmla="*/ 0 h 5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0" h="515">
                    <a:moveTo>
                      <a:pt x="194" y="62"/>
                    </a:moveTo>
                    <a:lnTo>
                      <a:pt x="174" y="52"/>
                    </a:lnTo>
                    <a:lnTo>
                      <a:pt x="165" y="52"/>
                    </a:lnTo>
                    <a:lnTo>
                      <a:pt x="146" y="62"/>
                    </a:lnTo>
                    <a:lnTo>
                      <a:pt x="146" y="70"/>
                    </a:lnTo>
                    <a:lnTo>
                      <a:pt x="146" y="79"/>
                    </a:lnTo>
                    <a:lnTo>
                      <a:pt x="204" y="114"/>
                    </a:lnTo>
                    <a:lnTo>
                      <a:pt x="242" y="157"/>
                    </a:lnTo>
                    <a:lnTo>
                      <a:pt x="242" y="166"/>
                    </a:lnTo>
                    <a:lnTo>
                      <a:pt x="233" y="184"/>
                    </a:lnTo>
                    <a:lnTo>
                      <a:pt x="213" y="201"/>
                    </a:lnTo>
                    <a:lnTo>
                      <a:pt x="174" y="192"/>
                    </a:lnTo>
                    <a:lnTo>
                      <a:pt x="146" y="176"/>
                    </a:lnTo>
                    <a:lnTo>
                      <a:pt x="98" y="122"/>
                    </a:lnTo>
                    <a:lnTo>
                      <a:pt x="87" y="131"/>
                    </a:lnTo>
                    <a:lnTo>
                      <a:pt x="78" y="141"/>
                    </a:lnTo>
                    <a:lnTo>
                      <a:pt x="117" y="209"/>
                    </a:lnTo>
                    <a:lnTo>
                      <a:pt x="146" y="244"/>
                    </a:lnTo>
                    <a:lnTo>
                      <a:pt x="194" y="254"/>
                    </a:lnTo>
                    <a:lnTo>
                      <a:pt x="233" y="254"/>
                    </a:lnTo>
                    <a:lnTo>
                      <a:pt x="272" y="244"/>
                    </a:lnTo>
                    <a:lnTo>
                      <a:pt x="290" y="227"/>
                    </a:lnTo>
                    <a:lnTo>
                      <a:pt x="300" y="209"/>
                    </a:lnTo>
                    <a:lnTo>
                      <a:pt x="300" y="166"/>
                    </a:lnTo>
                    <a:lnTo>
                      <a:pt x="252" y="114"/>
                    </a:lnTo>
                    <a:lnTo>
                      <a:pt x="204" y="62"/>
                    </a:lnTo>
                    <a:lnTo>
                      <a:pt x="233" y="87"/>
                    </a:lnTo>
                    <a:lnTo>
                      <a:pt x="272" y="114"/>
                    </a:lnTo>
                    <a:lnTo>
                      <a:pt x="300" y="149"/>
                    </a:lnTo>
                    <a:lnTo>
                      <a:pt x="320" y="184"/>
                    </a:lnTo>
                    <a:lnTo>
                      <a:pt x="320" y="201"/>
                    </a:lnTo>
                    <a:lnTo>
                      <a:pt x="320" y="227"/>
                    </a:lnTo>
                    <a:lnTo>
                      <a:pt x="320" y="244"/>
                    </a:lnTo>
                    <a:lnTo>
                      <a:pt x="338" y="254"/>
                    </a:lnTo>
                    <a:lnTo>
                      <a:pt x="377" y="244"/>
                    </a:lnTo>
                    <a:lnTo>
                      <a:pt x="407" y="227"/>
                    </a:lnTo>
                    <a:lnTo>
                      <a:pt x="425" y="227"/>
                    </a:lnTo>
                    <a:lnTo>
                      <a:pt x="455" y="244"/>
                    </a:lnTo>
                    <a:lnTo>
                      <a:pt x="484" y="271"/>
                    </a:lnTo>
                    <a:lnTo>
                      <a:pt x="512" y="323"/>
                    </a:lnTo>
                    <a:lnTo>
                      <a:pt x="521" y="376"/>
                    </a:lnTo>
                    <a:lnTo>
                      <a:pt x="551" y="436"/>
                    </a:lnTo>
                    <a:lnTo>
                      <a:pt x="590" y="515"/>
                    </a:lnTo>
                    <a:lnTo>
                      <a:pt x="464" y="454"/>
                    </a:lnTo>
                    <a:lnTo>
                      <a:pt x="329" y="411"/>
                    </a:lnTo>
                    <a:lnTo>
                      <a:pt x="290" y="393"/>
                    </a:lnTo>
                    <a:lnTo>
                      <a:pt x="281" y="376"/>
                    </a:lnTo>
                    <a:lnTo>
                      <a:pt x="272" y="358"/>
                    </a:lnTo>
                    <a:lnTo>
                      <a:pt x="272" y="333"/>
                    </a:lnTo>
                    <a:lnTo>
                      <a:pt x="290" y="314"/>
                    </a:lnTo>
                    <a:lnTo>
                      <a:pt x="290" y="297"/>
                    </a:lnTo>
                    <a:lnTo>
                      <a:pt x="290" y="287"/>
                    </a:lnTo>
                    <a:lnTo>
                      <a:pt x="272" y="279"/>
                    </a:lnTo>
                    <a:lnTo>
                      <a:pt x="252" y="287"/>
                    </a:lnTo>
                    <a:lnTo>
                      <a:pt x="222" y="287"/>
                    </a:lnTo>
                    <a:lnTo>
                      <a:pt x="185" y="271"/>
                    </a:lnTo>
                    <a:lnTo>
                      <a:pt x="108" y="201"/>
                    </a:lnTo>
                    <a:lnTo>
                      <a:pt x="69" y="157"/>
                    </a:lnTo>
                    <a:lnTo>
                      <a:pt x="39" y="10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08" y="27"/>
                    </a:lnTo>
                    <a:lnTo>
                      <a:pt x="146" y="44"/>
                    </a:lnTo>
                    <a:lnTo>
                      <a:pt x="194" y="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8" name="Freeform 227">
                <a:extLst>
                  <a:ext uri="{FF2B5EF4-FFF2-40B4-BE49-F238E27FC236}">
                    <a16:creationId xmlns:a16="http://schemas.microsoft.com/office/drawing/2014/main" id="{D37FAD57-2402-EFFD-F4D1-F41D76671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120"/>
                <a:ext cx="14" cy="9"/>
              </a:xfrm>
              <a:custGeom>
                <a:avLst/>
                <a:gdLst>
                  <a:gd name="T0" fmla="*/ 0 w 48"/>
                  <a:gd name="T1" fmla="*/ 0 h 52"/>
                  <a:gd name="T2" fmla="*/ 0 w 48"/>
                  <a:gd name="T3" fmla="*/ 0 h 52"/>
                  <a:gd name="T4" fmla="*/ 0 w 48"/>
                  <a:gd name="T5" fmla="*/ 0 h 52"/>
                  <a:gd name="T6" fmla="*/ 0 w 48"/>
                  <a:gd name="T7" fmla="*/ 0 h 52"/>
                  <a:gd name="T8" fmla="*/ 0 w 48"/>
                  <a:gd name="T9" fmla="*/ 0 h 52"/>
                  <a:gd name="T10" fmla="*/ 0 w 48"/>
                  <a:gd name="T11" fmla="*/ 0 h 52"/>
                  <a:gd name="T12" fmla="*/ 0 w 48"/>
                  <a:gd name="T13" fmla="*/ 0 h 52"/>
                  <a:gd name="T14" fmla="*/ 0 w 48"/>
                  <a:gd name="T15" fmla="*/ 0 h 52"/>
                  <a:gd name="T16" fmla="*/ 0 w 48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2">
                    <a:moveTo>
                      <a:pt x="48" y="17"/>
                    </a:moveTo>
                    <a:lnTo>
                      <a:pt x="39" y="35"/>
                    </a:lnTo>
                    <a:lnTo>
                      <a:pt x="21" y="52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8"/>
                    </a:lnTo>
                    <a:lnTo>
                      <a:pt x="48" y="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9" name="Freeform 228">
                <a:extLst>
                  <a:ext uri="{FF2B5EF4-FFF2-40B4-BE49-F238E27FC236}">
                    <a16:creationId xmlns:a16="http://schemas.microsoft.com/office/drawing/2014/main" id="{362BA091-0F4C-2858-C62F-DE4AE3F62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" y="129"/>
                <a:ext cx="41" cy="29"/>
              </a:xfrm>
              <a:custGeom>
                <a:avLst/>
                <a:gdLst>
                  <a:gd name="T0" fmla="*/ 0 w 137"/>
                  <a:gd name="T1" fmla="*/ 0 h 200"/>
                  <a:gd name="T2" fmla="*/ 0 w 137"/>
                  <a:gd name="T3" fmla="*/ 0 h 200"/>
                  <a:gd name="T4" fmla="*/ 0 w 137"/>
                  <a:gd name="T5" fmla="*/ 0 h 200"/>
                  <a:gd name="T6" fmla="*/ 0 w 137"/>
                  <a:gd name="T7" fmla="*/ 0 h 200"/>
                  <a:gd name="T8" fmla="*/ 0 w 137"/>
                  <a:gd name="T9" fmla="*/ 0 h 200"/>
                  <a:gd name="T10" fmla="*/ 0 w 137"/>
                  <a:gd name="T11" fmla="*/ 0 h 200"/>
                  <a:gd name="T12" fmla="*/ 0 w 137"/>
                  <a:gd name="T13" fmla="*/ 0 h 200"/>
                  <a:gd name="T14" fmla="*/ 0 w 137"/>
                  <a:gd name="T15" fmla="*/ 0 h 200"/>
                  <a:gd name="T16" fmla="*/ 0 w 137"/>
                  <a:gd name="T17" fmla="*/ 0 h 200"/>
                  <a:gd name="T18" fmla="*/ 0 w 137"/>
                  <a:gd name="T19" fmla="*/ 0 h 200"/>
                  <a:gd name="T20" fmla="*/ 0 w 137"/>
                  <a:gd name="T21" fmla="*/ 0 h 200"/>
                  <a:gd name="T22" fmla="*/ 0 w 137"/>
                  <a:gd name="T23" fmla="*/ 0 h 200"/>
                  <a:gd name="T24" fmla="*/ 0 w 137"/>
                  <a:gd name="T25" fmla="*/ 0 h 200"/>
                  <a:gd name="T26" fmla="*/ 0 w 137"/>
                  <a:gd name="T27" fmla="*/ 0 h 200"/>
                  <a:gd name="T28" fmla="*/ 0 w 137"/>
                  <a:gd name="T29" fmla="*/ 0 h 200"/>
                  <a:gd name="T30" fmla="*/ 0 w 137"/>
                  <a:gd name="T31" fmla="*/ 0 h 200"/>
                  <a:gd name="T32" fmla="*/ 0 w 137"/>
                  <a:gd name="T33" fmla="*/ 0 h 200"/>
                  <a:gd name="T34" fmla="*/ 0 w 137"/>
                  <a:gd name="T35" fmla="*/ 0 h 200"/>
                  <a:gd name="T36" fmla="*/ 0 w 137"/>
                  <a:gd name="T37" fmla="*/ 0 h 200"/>
                  <a:gd name="T38" fmla="*/ 0 w 137"/>
                  <a:gd name="T39" fmla="*/ 0 h 2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7" h="200">
                    <a:moveTo>
                      <a:pt x="126" y="35"/>
                    </a:moveTo>
                    <a:lnTo>
                      <a:pt x="87" y="78"/>
                    </a:lnTo>
                    <a:lnTo>
                      <a:pt x="68" y="87"/>
                    </a:lnTo>
                    <a:lnTo>
                      <a:pt x="30" y="87"/>
                    </a:lnTo>
                    <a:lnTo>
                      <a:pt x="30" y="105"/>
                    </a:lnTo>
                    <a:lnTo>
                      <a:pt x="39" y="105"/>
                    </a:lnTo>
                    <a:lnTo>
                      <a:pt x="98" y="140"/>
                    </a:lnTo>
                    <a:lnTo>
                      <a:pt x="116" y="165"/>
                    </a:lnTo>
                    <a:lnTo>
                      <a:pt x="126" y="192"/>
                    </a:lnTo>
                    <a:lnTo>
                      <a:pt x="126" y="200"/>
                    </a:lnTo>
                    <a:lnTo>
                      <a:pt x="20" y="14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30" y="61"/>
                    </a:lnTo>
                    <a:lnTo>
                      <a:pt x="59" y="43"/>
                    </a:lnTo>
                    <a:lnTo>
                      <a:pt x="98" y="26"/>
                    </a:lnTo>
                    <a:lnTo>
                      <a:pt x="116" y="0"/>
                    </a:lnTo>
                    <a:lnTo>
                      <a:pt x="137" y="18"/>
                    </a:lnTo>
                    <a:lnTo>
                      <a:pt x="12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0" name="Freeform 229">
                <a:extLst>
                  <a:ext uri="{FF2B5EF4-FFF2-40B4-BE49-F238E27FC236}">
                    <a16:creationId xmlns:a16="http://schemas.microsoft.com/office/drawing/2014/main" id="{CD75F451-0315-1E8E-24F4-D11D99673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" y="131"/>
                <a:ext cx="18" cy="8"/>
              </a:xfrm>
              <a:custGeom>
                <a:avLst/>
                <a:gdLst>
                  <a:gd name="T0" fmla="*/ 0 w 59"/>
                  <a:gd name="T1" fmla="*/ 0 h 53"/>
                  <a:gd name="T2" fmla="*/ 0 w 59"/>
                  <a:gd name="T3" fmla="*/ 0 h 53"/>
                  <a:gd name="T4" fmla="*/ 0 w 59"/>
                  <a:gd name="T5" fmla="*/ 0 h 53"/>
                  <a:gd name="T6" fmla="*/ 0 w 59"/>
                  <a:gd name="T7" fmla="*/ 0 h 53"/>
                  <a:gd name="T8" fmla="*/ 0 w 59"/>
                  <a:gd name="T9" fmla="*/ 0 h 53"/>
                  <a:gd name="T10" fmla="*/ 0 w 59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53">
                    <a:moveTo>
                      <a:pt x="59" y="53"/>
                    </a:moveTo>
                    <a:lnTo>
                      <a:pt x="50" y="53"/>
                    </a:lnTo>
                    <a:lnTo>
                      <a:pt x="39" y="4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9" y="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1" name="Freeform 230">
                <a:extLst>
                  <a:ext uri="{FF2B5EF4-FFF2-40B4-BE49-F238E27FC236}">
                    <a16:creationId xmlns:a16="http://schemas.microsoft.com/office/drawing/2014/main" id="{AE0CA959-30D8-061C-ADAA-BE6693536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" y="131"/>
                <a:ext cx="43" cy="21"/>
              </a:xfrm>
              <a:custGeom>
                <a:avLst/>
                <a:gdLst>
                  <a:gd name="T0" fmla="*/ 0 w 144"/>
                  <a:gd name="T1" fmla="*/ 0 h 132"/>
                  <a:gd name="T2" fmla="*/ 0 w 144"/>
                  <a:gd name="T3" fmla="*/ 0 h 132"/>
                  <a:gd name="T4" fmla="*/ 0 w 144"/>
                  <a:gd name="T5" fmla="*/ 0 h 132"/>
                  <a:gd name="T6" fmla="*/ 0 w 144"/>
                  <a:gd name="T7" fmla="*/ 0 h 132"/>
                  <a:gd name="T8" fmla="*/ 0 w 144"/>
                  <a:gd name="T9" fmla="*/ 0 h 132"/>
                  <a:gd name="T10" fmla="*/ 0 w 144"/>
                  <a:gd name="T11" fmla="*/ 0 h 132"/>
                  <a:gd name="T12" fmla="*/ 0 w 144"/>
                  <a:gd name="T13" fmla="*/ 0 h 132"/>
                  <a:gd name="T14" fmla="*/ 0 w 144"/>
                  <a:gd name="T15" fmla="*/ 0 h 132"/>
                  <a:gd name="T16" fmla="*/ 0 w 144"/>
                  <a:gd name="T17" fmla="*/ 0 h 132"/>
                  <a:gd name="T18" fmla="*/ 0 w 144"/>
                  <a:gd name="T19" fmla="*/ 0 h 132"/>
                  <a:gd name="T20" fmla="*/ 0 w 144"/>
                  <a:gd name="T21" fmla="*/ 0 h 132"/>
                  <a:gd name="T22" fmla="*/ 0 w 144"/>
                  <a:gd name="T23" fmla="*/ 0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2">
                    <a:moveTo>
                      <a:pt x="135" y="132"/>
                    </a:moveTo>
                    <a:lnTo>
                      <a:pt x="106" y="132"/>
                    </a:lnTo>
                    <a:lnTo>
                      <a:pt x="87" y="124"/>
                    </a:lnTo>
                    <a:lnTo>
                      <a:pt x="48" y="105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96" y="53"/>
                    </a:lnTo>
                    <a:lnTo>
                      <a:pt x="115" y="70"/>
                    </a:lnTo>
                    <a:lnTo>
                      <a:pt x="135" y="79"/>
                    </a:lnTo>
                    <a:lnTo>
                      <a:pt x="144" y="105"/>
                    </a:lnTo>
                    <a:lnTo>
                      <a:pt x="135" y="1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2" name="Freeform 231">
                <a:extLst>
                  <a:ext uri="{FF2B5EF4-FFF2-40B4-BE49-F238E27FC236}">
                    <a16:creationId xmlns:a16="http://schemas.microsoft.com/office/drawing/2014/main" id="{E3213CAD-BDB3-5BE9-DD70-E852D572C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0 w 107"/>
                  <a:gd name="T1" fmla="*/ 0 h 192"/>
                  <a:gd name="T2" fmla="*/ 0 w 107"/>
                  <a:gd name="T3" fmla="*/ 0 h 192"/>
                  <a:gd name="T4" fmla="*/ 0 w 107"/>
                  <a:gd name="T5" fmla="*/ 0 h 192"/>
                  <a:gd name="T6" fmla="*/ 0 w 107"/>
                  <a:gd name="T7" fmla="*/ 0 h 192"/>
                  <a:gd name="T8" fmla="*/ 0 w 107"/>
                  <a:gd name="T9" fmla="*/ 0 h 192"/>
                  <a:gd name="T10" fmla="*/ 0 w 107"/>
                  <a:gd name="T11" fmla="*/ 0 h 192"/>
                  <a:gd name="T12" fmla="*/ 0 w 107"/>
                  <a:gd name="T13" fmla="*/ 0 h 192"/>
                  <a:gd name="T14" fmla="*/ 0 w 107"/>
                  <a:gd name="T15" fmla="*/ 0 h 192"/>
                  <a:gd name="T16" fmla="*/ 0 w 107"/>
                  <a:gd name="T17" fmla="*/ 0 h 192"/>
                  <a:gd name="T18" fmla="*/ 0 w 107"/>
                  <a:gd name="T19" fmla="*/ 0 h 192"/>
                  <a:gd name="T20" fmla="*/ 0 w 107"/>
                  <a:gd name="T21" fmla="*/ 0 h 192"/>
                  <a:gd name="T22" fmla="*/ 0 w 107"/>
                  <a:gd name="T23" fmla="*/ 0 h 192"/>
                  <a:gd name="T24" fmla="*/ 0 w 107"/>
                  <a:gd name="T25" fmla="*/ 0 h 192"/>
                  <a:gd name="T26" fmla="*/ 0 w 107"/>
                  <a:gd name="T27" fmla="*/ 0 h 192"/>
                  <a:gd name="T28" fmla="*/ 0 w 107"/>
                  <a:gd name="T29" fmla="*/ 0 h 192"/>
                  <a:gd name="T30" fmla="*/ 0 w 107"/>
                  <a:gd name="T31" fmla="*/ 0 h 192"/>
                  <a:gd name="T32" fmla="*/ 0 w 107"/>
                  <a:gd name="T33" fmla="*/ 0 h 192"/>
                  <a:gd name="T34" fmla="*/ 0 w 107"/>
                  <a:gd name="T35" fmla="*/ 0 h 192"/>
                  <a:gd name="T36" fmla="*/ 0 w 107"/>
                  <a:gd name="T37" fmla="*/ 0 h 192"/>
                  <a:gd name="T38" fmla="*/ 0 w 107"/>
                  <a:gd name="T39" fmla="*/ 0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3" name="Freeform 232">
                <a:extLst>
                  <a:ext uri="{FF2B5EF4-FFF2-40B4-BE49-F238E27FC236}">
                    <a16:creationId xmlns:a16="http://schemas.microsoft.com/office/drawing/2014/main" id="{7639B843-F3D4-FED3-C19A-EAB6701FF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0 w 107"/>
                  <a:gd name="T1" fmla="*/ 0 h 192"/>
                  <a:gd name="T2" fmla="*/ 0 w 107"/>
                  <a:gd name="T3" fmla="*/ 0 h 192"/>
                  <a:gd name="T4" fmla="*/ 0 w 107"/>
                  <a:gd name="T5" fmla="*/ 0 h 192"/>
                  <a:gd name="T6" fmla="*/ 0 w 107"/>
                  <a:gd name="T7" fmla="*/ 0 h 192"/>
                  <a:gd name="T8" fmla="*/ 0 w 107"/>
                  <a:gd name="T9" fmla="*/ 0 h 192"/>
                  <a:gd name="T10" fmla="*/ 0 w 107"/>
                  <a:gd name="T11" fmla="*/ 0 h 192"/>
                  <a:gd name="T12" fmla="*/ 0 w 107"/>
                  <a:gd name="T13" fmla="*/ 0 h 192"/>
                  <a:gd name="T14" fmla="*/ 0 w 107"/>
                  <a:gd name="T15" fmla="*/ 0 h 192"/>
                  <a:gd name="T16" fmla="*/ 0 w 107"/>
                  <a:gd name="T17" fmla="*/ 0 h 192"/>
                  <a:gd name="T18" fmla="*/ 0 w 107"/>
                  <a:gd name="T19" fmla="*/ 0 h 192"/>
                  <a:gd name="T20" fmla="*/ 0 w 107"/>
                  <a:gd name="T21" fmla="*/ 0 h 192"/>
                  <a:gd name="T22" fmla="*/ 0 w 107"/>
                  <a:gd name="T23" fmla="*/ 0 h 192"/>
                  <a:gd name="T24" fmla="*/ 0 w 107"/>
                  <a:gd name="T25" fmla="*/ 0 h 192"/>
                  <a:gd name="T26" fmla="*/ 0 w 107"/>
                  <a:gd name="T27" fmla="*/ 0 h 192"/>
                  <a:gd name="T28" fmla="*/ 0 w 107"/>
                  <a:gd name="T29" fmla="*/ 0 h 192"/>
                  <a:gd name="T30" fmla="*/ 0 w 107"/>
                  <a:gd name="T31" fmla="*/ 0 h 192"/>
                  <a:gd name="T32" fmla="*/ 0 w 107"/>
                  <a:gd name="T33" fmla="*/ 0 h 192"/>
                  <a:gd name="T34" fmla="*/ 0 w 107"/>
                  <a:gd name="T35" fmla="*/ 0 h 192"/>
                  <a:gd name="T36" fmla="*/ 0 w 107"/>
                  <a:gd name="T37" fmla="*/ 0 h 192"/>
                  <a:gd name="T38" fmla="*/ 0 w 107"/>
                  <a:gd name="T39" fmla="*/ 0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4" name="Freeform 233">
                <a:extLst>
                  <a:ext uri="{FF2B5EF4-FFF2-40B4-BE49-F238E27FC236}">
                    <a16:creationId xmlns:a16="http://schemas.microsoft.com/office/drawing/2014/main" id="{15EFD3F3-77AC-31D7-5BF1-B921D188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0 w 116"/>
                  <a:gd name="T1" fmla="*/ 0 h 157"/>
                  <a:gd name="T2" fmla="*/ 0 w 116"/>
                  <a:gd name="T3" fmla="*/ 0 h 157"/>
                  <a:gd name="T4" fmla="*/ 0 w 116"/>
                  <a:gd name="T5" fmla="*/ 0 h 157"/>
                  <a:gd name="T6" fmla="*/ 0 w 116"/>
                  <a:gd name="T7" fmla="*/ 0 h 157"/>
                  <a:gd name="T8" fmla="*/ 0 w 116"/>
                  <a:gd name="T9" fmla="*/ 0 h 157"/>
                  <a:gd name="T10" fmla="*/ 0 w 116"/>
                  <a:gd name="T11" fmla="*/ 0 h 157"/>
                  <a:gd name="T12" fmla="*/ 0 w 116"/>
                  <a:gd name="T13" fmla="*/ 0 h 157"/>
                  <a:gd name="T14" fmla="*/ 0 w 116"/>
                  <a:gd name="T15" fmla="*/ 0 h 157"/>
                  <a:gd name="T16" fmla="*/ 0 w 116"/>
                  <a:gd name="T17" fmla="*/ 0 h 157"/>
                  <a:gd name="T18" fmla="*/ 0 w 116"/>
                  <a:gd name="T19" fmla="*/ 0 h 157"/>
                  <a:gd name="T20" fmla="*/ 0 w 116"/>
                  <a:gd name="T21" fmla="*/ 0 h 157"/>
                  <a:gd name="T22" fmla="*/ 0 w 116"/>
                  <a:gd name="T23" fmla="*/ 0 h 157"/>
                  <a:gd name="T24" fmla="*/ 0 w 116"/>
                  <a:gd name="T25" fmla="*/ 0 h 157"/>
                  <a:gd name="T26" fmla="*/ 0 w 116"/>
                  <a:gd name="T27" fmla="*/ 0 h 157"/>
                  <a:gd name="T28" fmla="*/ 0 w 116"/>
                  <a:gd name="T29" fmla="*/ 0 h 157"/>
                  <a:gd name="T30" fmla="*/ 0 w 116"/>
                  <a:gd name="T31" fmla="*/ 0 h 157"/>
                  <a:gd name="T32" fmla="*/ 0 w 116"/>
                  <a:gd name="T33" fmla="*/ 0 h 157"/>
                  <a:gd name="T34" fmla="*/ 0 w 116"/>
                  <a:gd name="T35" fmla="*/ 0 h 157"/>
                  <a:gd name="T36" fmla="*/ 0 w 116"/>
                  <a:gd name="T37" fmla="*/ 0 h 157"/>
                  <a:gd name="T38" fmla="*/ 0 w 116"/>
                  <a:gd name="T39" fmla="*/ 0 h 157"/>
                  <a:gd name="T40" fmla="*/ 0 w 116"/>
                  <a:gd name="T41" fmla="*/ 0 h 157"/>
                  <a:gd name="T42" fmla="*/ 0 w 116"/>
                  <a:gd name="T43" fmla="*/ 0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5" name="Freeform 234">
                <a:extLst>
                  <a:ext uri="{FF2B5EF4-FFF2-40B4-BE49-F238E27FC236}">
                    <a16:creationId xmlns:a16="http://schemas.microsoft.com/office/drawing/2014/main" id="{D828936D-41E3-39BB-746C-3C2A41763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0 w 116"/>
                  <a:gd name="T1" fmla="*/ 0 h 157"/>
                  <a:gd name="T2" fmla="*/ 0 w 116"/>
                  <a:gd name="T3" fmla="*/ 0 h 157"/>
                  <a:gd name="T4" fmla="*/ 0 w 116"/>
                  <a:gd name="T5" fmla="*/ 0 h 157"/>
                  <a:gd name="T6" fmla="*/ 0 w 116"/>
                  <a:gd name="T7" fmla="*/ 0 h 157"/>
                  <a:gd name="T8" fmla="*/ 0 w 116"/>
                  <a:gd name="T9" fmla="*/ 0 h 157"/>
                  <a:gd name="T10" fmla="*/ 0 w 116"/>
                  <a:gd name="T11" fmla="*/ 0 h 157"/>
                  <a:gd name="T12" fmla="*/ 0 w 116"/>
                  <a:gd name="T13" fmla="*/ 0 h 157"/>
                  <a:gd name="T14" fmla="*/ 0 w 116"/>
                  <a:gd name="T15" fmla="*/ 0 h 157"/>
                  <a:gd name="T16" fmla="*/ 0 w 116"/>
                  <a:gd name="T17" fmla="*/ 0 h 157"/>
                  <a:gd name="T18" fmla="*/ 0 w 116"/>
                  <a:gd name="T19" fmla="*/ 0 h 157"/>
                  <a:gd name="T20" fmla="*/ 0 w 116"/>
                  <a:gd name="T21" fmla="*/ 0 h 157"/>
                  <a:gd name="T22" fmla="*/ 0 w 116"/>
                  <a:gd name="T23" fmla="*/ 0 h 157"/>
                  <a:gd name="T24" fmla="*/ 0 w 116"/>
                  <a:gd name="T25" fmla="*/ 0 h 157"/>
                  <a:gd name="T26" fmla="*/ 0 w 116"/>
                  <a:gd name="T27" fmla="*/ 0 h 157"/>
                  <a:gd name="T28" fmla="*/ 0 w 116"/>
                  <a:gd name="T29" fmla="*/ 0 h 157"/>
                  <a:gd name="T30" fmla="*/ 0 w 116"/>
                  <a:gd name="T31" fmla="*/ 0 h 157"/>
                  <a:gd name="T32" fmla="*/ 0 w 116"/>
                  <a:gd name="T33" fmla="*/ 0 h 157"/>
                  <a:gd name="T34" fmla="*/ 0 w 116"/>
                  <a:gd name="T35" fmla="*/ 0 h 157"/>
                  <a:gd name="T36" fmla="*/ 0 w 116"/>
                  <a:gd name="T37" fmla="*/ 0 h 157"/>
                  <a:gd name="T38" fmla="*/ 0 w 116"/>
                  <a:gd name="T39" fmla="*/ 0 h 157"/>
                  <a:gd name="T40" fmla="*/ 0 w 116"/>
                  <a:gd name="T41" fmla="*/ 0 h 157"/>
                  <a:gd name="T42" fmla="*/ 0 w 116"/>
                  <a:gd name="T43" fmla="*/ 0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6" name="Freeform 235">
                <a:extLst>
                  <a:ext uri="{FF2B5EF4-FFF2-40B4-BE49-F238E27FC236}">
                    <a16:creationId xmlns:a16="http://schemas.microsoft.com/office/drawing/2014/main" id="{818CE1F4-132C-EB47-7E5D-1FB27CCBA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" y="134"/>
                <a:ext cx="24" cy="8"/>
              </a:xfrm>
              <a:custGeom>
                <a:avLst/>
                <a:gdLst>
                  <a:gd name="T0" fmla="*/ 0 w 66"/>
                  <a:gd name="T1" fmla="*/ 0 h 52"/>
                  <a:gd name="T2" fmla="*/ 0 w 66"/>
                  <a:gd name="T3" fmla="*/ 0 h 52"/>
                  <a:gd name="T4" fmla="*/ 0 w 66"/>
                  <a:gd name="T5" fmla="*/ 0 h 52"/>
                  <a:gd name="T6" fmla="*/ 0 w 66"/>
                  <a:gd name="T7" fmla="*/ 0 h 52"/>
                  <a:gd name="T8" fmla="*/ 0 w 66"/>
                  <a:gd name="T9" fmla="*/ 0 h 52"/>
                  <a:gd name="T10" fmla="*/ 0 w 66"/>
                  <a:gd name="T11" fmla="*/ 0 h 52"/>
                  <a:gd name="T12" fmla="*/ 0 w 66"/>
                  <a:gd name="T13" fmla="*/ 0 h 52"/>
                  <a:gd name="T14" fmla="*/ 0 w 66"/>
                  <a:gd name="T15" fmla="*/ 0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52">
                    <a:moveTo>
                      <a:pt x="66" y="35"/>
                    </a:moveTo>
                    <a:lnTo>
                      <a:pt x="66" y="44"/>
                    </a:lnTo>
                    <a:lnTo>
                      <a:pt x="57" y="52"/>
                    </a:lnTo>
                    <a:lnTo>
                      <a:pt x="27" y="4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7" y="17"/>
                    </a:lnTo>
                    <a:lnTo>
                      <a:pt x="6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7" name="Freeform 236">
                <a:extLst>
                  <a:ext uri="{FF2B5EF4-FFF2-40B4-BE49-F238E27FC236}">
                    <a16:creationId xmlns:a16="http://schemas.microsoft.com/office/drawing/2014/main" id="{3076DFE2-B7B3-5E38-AEE5-CD945F4F9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141"/>
                <a:ext cx="97" cy="21"/>
              </a:xfrm>
              <a:custGeom>
                <a:avLst/>
                <a:gdLst>
                  <a:gd name="T0" fmla="*/ 0 w 329"/>
                  <a:gd name="T1" fmla="*/ 0 h 130"/>
                  <a:gd name="T2" fmla="*/ 0 w 329"/>
                  <a:gd name="T3" fmla="*/ 0 h 130"/>
                  <a:gd name="T4" fmla="*/ 0 w 329"/>
                  <a:gd name="T5" fmla="*/ 0 h 130"/>
                  <a:gd name="T6" fmla="*/ 0 w 329"/>
                  <a:gd name="T7" fmla="*/ 0 h 130"/>
                  <a:gd name="T8" fmla="*/ 0 w 329"/>
                  <a:gd name="T9" fmla="*/ 0 h 130"/>
                  <a:gd name="T10" fmla="*/ 0 w 329"/>
                  <a:gd name="T11" fmla="*/ 0 h 130"/>
                  <a:gd name="T12" fmla="*/ 0 w 329"/>
                  <a:gd name="T13" fmla="*/ 0 h 130"/>
                  <a:gd name="T14" fmla="*/ 0 w 329"/>
                  <a:gd name="T15" fmla="*/ 0 h 130"/>
                  <a:gd name="T16" fmla="*/ 0 w 329"/>
                  <a:gd name="T17" fmla="*/ 0 h 130"/>
                  <a:gd name="T18" fmla="*/ 0 w 329"/>
                  <a:gd name="T19" fmla="*/ 0 h 130"/>
                  <a:gd name="T20" fmla="*/ 0 w 329"/>
                  <a:gd name="T21" fmla="*/ 0 h 130"/>
                  <a:gd name="T22" fmla="*/ 0 w 329"/>
                  <a:gd name="T23" fmla="*/ 0 h 130"/>
                  <a:gd name="T24" fmla="*/ 0 w 329"/>
                  <a:gd name="T25" fmla="*/ 0 h 130"/>
                  <a:gd name="T26" fmla="*/ 0 w 329"/>
                  <a:gd name="T27" fmla="*/ 0 h 130"/>
                  <a:gd name="T28" fmla="*/ 0 w 329"/>
                  <a:gd name="T29" fmla="*/ 0 h 130"/>
                  <a:gd name="T30" fmla="*/ 0 w 329"/>
                  <a:gd name="T31" fmla="*/ 0 h 130"/>
                  <a:gd name="T32" fmla="*/ 0 w 329"/>
                  <a:gd name="T33" fmla="*/ 0 h 130"/>
                  <a:gd name="T34" fmla="*/ 0 w 329"/>
                  <a:gd name="T35" fmla="*/ 0 h 130"/>
                  <a:gd name="T36" fmla="*/ 0 w 329"/>
                  <a:gd name="T37" fmla="*/ 0 h 130"/>
                  <a:gd name="T38" fmla="*/ 0 w 329"/>
                  <a:gd name="T39" fmla="*/ 0 h 130"/>
                  <a:gd name="T40" fmla="*/ 0 w 329"/>
                  <a:gd name="T41" fmla="*/ 0 h 130"/>
                  <a:gd name="T42" fmla="*/ 0 w 329"/>
                  <a:gd name="T43" fmla="*/ 0 h 130"/>
                  <a:gd name="T44" fmla="*/ 0 w 329"/>
                  <a:gd name="T45" fmla="*/ 0 h 130"/>
                  <a:gd name="T46" fmla="*/ 0 w 329"/>
                  <a:gd name="T47" fmla="*/ 0 h 130"/>
                  <a:gd name="T48" fmla="*/ 0 w 329"/>
                  <a:gd name="T49" fmla="*/ 0 h 130"/>
                  <a:gd name="T50" fmla="*/ 0 w 329"/>
                  <a:gd name="T51" fmla="*/ 0 h 130"/>
                  <a:gd name="T52" fmla="*/ 0 w 329"/>
                  <a:gd name="T53" fmla="*/ 0 h 1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130">
                    <a:moveTo>
                      <a:pt x="107" y="27"/>
                    </a:moveTo>
                    <a:lnTo>
                      <a:pt x="107" y="8"/>
                    </a:lnTo>
                    <a:lnTo>
                      <a:pt x="213" y="35"/>
                    </a:lnTo>
                    <a:lnTo>
                      <a:pt x="261" y="52"/>
                    </a:lnTo>
                    <a:lnTo>
                      <a:pt x="320" y="52"/>
                    </a:lnTo>
                    <a:lnTo>
                      <a:pt x="329" y="62"/>
                    </a:lnTo>
                    <a:lnTo>
                      <a:pt x="320" y="78"/>
                    </a:lnTo>
                    <a:lnTo>
                      <a:pt x="299" y="95"/>
                    </a:lnTo>
                    <a:lnTo>
                      <a:pt x="261" y="113"/>
                    </a:lnTo>
                    <a:lnTo>
                      <a:pt x="203" y="122"/>
                    </a:lnTo>
                    <a:lnTo>
                      <a:pt x="135" y="122"/>
                    </a:lnTo>
                    <a:lnTo>
                      <a:pt x="78" y="130"/>
                    </a:lnTo>
                    <a:lnTo>
                      <a:pt x="59" y="130"/>
                    </a:lnTo>
                    <a:lnTo>
                      <a:pt x="39" y="122"/>
                    </a:lnTo>
                    <a:lnTo>
                      <a:pt x="39" y="105"/>
                    </a:lnTo>
                    <a:lnTo>
                      <a:pt x="96" y="105"/>
                    </a:lnTo>
                    <a:lnTo>
                      <a:pt x="126" y="95"/>
                    </a:lnTo>
                    <a:lnTo>
                      <a:pt x="146" y="95"/>
                    </a:lnTo>
                    <a:lnTo>
                      <a:pt x="155" y="62"/>
                    </a:lnTo>
                    <a:lnTo>
                      <a:pt x="155" y="52"/>
                    </a:lnTo>
                    <a:lnTo>
                      <a:pt x="135" y="43"/>
                    </a:lnTo>
                    <a:lnTo>
                      <a:pt x="5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59" y="17"/>
                    </a:lnTo>
                    <a:lnTo>
                      <a:pt x="87" y="35"/>
                    </a:lnTo>
                    <a:lnTo>
                      <a:pt x="10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8" name="Freeform 237">
                <a:extLst>
                  <a:ext uri="{FF2B5EF4-FFF2-40B4-BE49-F238E27FC236}">
                    <a16:creationId xmlns:a16="http://schemas.microsoft.com/office/drawing/2014/main" id="{7BDE52DA-6CBE-C755-6805-D8FF0FCDF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" y="141"/>
                <a:ext cx="19" cy="9"/>
              </a:xfrm>
              <a:custGeom>
                <a:avLst/>
                <a:gdLst>
                  <a:gd name="T0" fmla="*/ 0 w 59"/>
                  <a:gd name="T1" fmla="*/ 0 h 52"/>
                  <a:gd name="T2" fmla="*/ 0 w 59"/>
                  <a:gd name="T3" fmla="*/ 0 h 52"/>
                  <a:gd name="T4" fmla="*/ 0 w 59"/>
                  <a:gd name="T5" fmla="*/ 0 h 52"/>
                  <a:gd name="T6" fmla="*/ 0 w 59"/>
                  <a:gd name="T7" fmla="*/ 0 h 52"/>
                  <a:gd name="T8" fmla="*/ 0 w 59"/>
                  <a:gd name="T9" fmla="*/ 0 h 52"/>
                  <a:gd name="T10" fmla="*/ 0 w 59"/>
                  <a:gd name="T11" fmla="*/ 0 h 52"/>
                  <a:gd name="T12" fmla="*/ 0 w 59"/>
                  <a:gd name="T13" fmla="*/ 0 h 52"/>
                  <a:gd name="T14" fmla="*/ 0 w 59"/>
                  <a:gd name="T15" fmla="*/ 0 h 52"/>
                  <a:gd name="T16" fmla="*/ 0 w 59"/>
                  <a:gd name="T17" fmla="*/ 0 h 52"/>
                  <a:gd name="T18" fmla="*/ 0 w 59"/>
                  <a:gd name="T19" fmla="*/ 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59" y="27"/>
                    </a:moveTo>
                    <a:lnTo>
                      <a:pt x="48" y="52"/>
                    </a:lnTo>
                    <a:lnTo>
                      <a:pt x="39" y="52"/>
                    </a:lnTo>
                    <a:lnTo>
                      <a:pt x="30" y="52"/>
                    </a:lnTo>
                    <a:lnTo>
                      <a:pt x="9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48" y="8"/>
                    </a:lnTo>
                    <a:lnTo>
                      <a:pt x="5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9" name="Freeform 238">
                <a:extLst>
                  <a:ext uri="{FF2B5EF4-FFF2-40B4-BE49-F238E27FC236}">
                    <a16:creationId xmlns:a16="http://schemas.microsoft.com/office/drawing/2014/main" id="{CB516D0A-65CE-C065-9DDA-F04673866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" y="142"/>
                <a:ext cx="21" cy="9"/>
              </a:xfrm>
              <a:custGeom>
                <a:avLst/>
                <a:gdLst>
                  <a:gd name="T0" fmla="*/ 0 w 69"/>
                  <a:gd name="T1" fmla="*/ 0 h 44"/>
                  <a:gd name="T2" fmla="*/ 0 w 69"/>
                  <a:gd name="T3" fmla="*/ 0 h 44"/>
                  <a:gd name="T4" fmla="*/ 0 w 69"/>
                  <a:gd name="T5" fmla="*/ 0 h 44"/>
                  <a:gd name="T6" fmla="*/ 0 w 69"/>
                  <a:gd name="T7" fmla="*/ 0 h 44"/>
                  <a:gd name="T8" fmla="*/ 0 w 69"/>
                  <a:gd name="T9" fmla="*/ 0 h 44"/>
                  <a:gd name="T10" fmla="*/ 0 w 69"/>
                  <a:gd name="T11" fmla="*/ 0 h 44"/>
                  <a:gd name="T12" fmla="*/ 0 w 69"/>
                  <a:gd name="T13" fmla="*/ 0 h 44"/>
                  <a:gd name="T14" fmla="*/ 0 w 69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44">
                    <a:moveTo>
                      <a:pt x="69" y="27"/>
                    </a:moveTo>
                    <a:lnTo>
                      <a:pt x="59" y="44"/>
                    </a:lnTo>
                    <a:lnTo>
                      <a:pt x="39" y="44"/>
                    </a:lnTo>
                    <a:lnTo>
                      <a:pt x="21" y="4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59" y="9"/>
                    </a:lnTo>
                    <a:lnTo>
                      <a:pt x="6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0" name="Freeform 239">
                <a:extLst>
                  <a:ext uri="{FF2B5EF4-FFF2-40B4-BE49-F238E27FC236}">
                    <a16:creationId xmlns:a16="http://schemas.microsoft.com/office/drawing/2014/main" id="{A49FED82-C020-BBA4-AAA4-4DEE1B3D8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" y="142"/>
                <a:ext cx="25" cy="9"/>
              </a:xfrm>
              <a:custGeom>
                <a:avLst/>
                <a:gdLst>
                  <a:gd name="T0" fmla="*/ 0 w 87"/>
                  <a:gd name="T1" fmla="*/ 0 h 54"/>
                  <a:gd name="T2" fmla="*/ 0 w 87"/>
                  <a:gd name="T3" fmla="*/ 0 h 54"/>
                  <a:gd name="T4" fmla="*/ 0 w 87"/>
                  <a:gd name="T5" fmla="*/ 0 h 54"/>
                  <a:gd name="T6" fmla="*/ 0 w 87"/>
                  <a:gd name="T7" fmla="*/ 0 h 54"/>
                  <a:gd name="T8" fmla="*/ 0 w 87"/>
                  <a:gd name="T9" fmla="*/ 0 h 54"/>
                  <a:gd name="T10" fmla="*/ 0 w 87"/>
                  <a:gd name="T11" fmla="*/ 0 h 54"/>
                  <a:gd name="T12" fmla="*/ 0 w 87"/>
                  <a:gd name="T13" fmla="*/ 0 h 54"/>
                  <a:gd name="T14" fmla="*/ 0 w 87"/>
                  <a:gd name="T15" fmla="*/ 0 h 54"/>
                  <a:gd name="T16" fmla="*/ 0 w 87"/>
                  <a:gd name="T17" fmla="*/ 0 h 54"/>
                  <a:gd name="T18" fmla="*/ 0 w 87"/>
                  <a:gd name="T19" fmla="*/ 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7" h="54">
                    <a:moveTo>
                      <a:pt x="87" y="27"/>
                    </a:moveTo>
                    <a:lnTo>
                      <a:pt x="58" y="44"/>
                    </a:lnTo>
                    <a:lnTo>
                      <a:pt x="39" y="54"/>
                    </a:lnTo>
                    <a:lnTo>
                      <a:pt x="30" y="54"/>
                    </a:lnTo>
                    <a:lnTo>
                      <a:pt x="9" y="35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69" y="9"/>
                    </a:lnTo>
                    <a:lnTo>
                      <a:pt x="8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1" name="Freeform 240">
                <a:extLst>
                  <a:ext uri="{FF2B5EF4-FFF2-40B4-BE49-F238E27FC236}">
                    <a16:creationId xmlns:a16="http://schemas.microsoft.com/office/drawing/2014/main" id="{FA84B5C3-3DC6-4874-F44B-67E9F6FAB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" y="144"/>
                <a:ext cx="12" cy="8"/>
              </a:xfrm>
              <a:custGeom>
                <a:avLst/>
                <a:gdLst>
                  <a:gd name="T0" fmla="*/ 0 w 39"/>
                  <a:gd name="T1" fmla="*/ 0 h 26"/>
                  <a:gd name="T2" fmla="*/ 0 w 39"/>
                  <a:gd name="T3" fmla="*/ 0 h 26"/>
                  <a:gd name="T4" fmla="*/ 0 w 39"/>
                  <a:gd name="T5" fmla="*/ 0 h 26"/>
                  <a:gd name="T6" fmla="*/ 0 w 39"/>
                  <a:gd name="T7" fmla="*/ 0 h 26"/>
                  <a:gd name="T8" fmla="*/ 0 w 39"/>
                  <a:gd name="T9" fmla="*/ 0 h 26"/>
                  <a:gd name="T10" fmla="*/ 0 w 39"/>
                  <a:gd name="T11" fmla="*/ 0 h 26"/>
                  <a:gd name="T12" fmla="*/ 0 w 39"/>
                  <a:gd name="T13" fmla="*/ 0 h 26"/>
                  <a:gd name="T14" fmla="*/ 0 w 39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26">
                    <a:moveTo>
                      <a:pt x="39" y="10"/>
                    </a:moveTo>
                    <a:lnTo>
                      <a:pt x="30" y="18"/>
                    </a:lnTo>
                    <a:lnTo>
                      <a:pt x="30" y="26"/>
                    </a:lnTo>
                    <a:lnTo>
                      <a:pt x="11" y="18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2" name="Freeform 241">
                <a:extLst>
                  <a:ext uri="{FF2B5EF4-FFF2-40B4-BE49-F238E27FC236}">
                    <a16:creationId xmlns:a16="http://schemas.microsoft.com/office/drawing/2014/main" id="{66EA3DE0-4F58-555A-70B7-BBA22E834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" y="149"/>
                <a:ext cx="15" cy="3"/>
              </a:xfrm>
              <a:custGeom>
                <a:avLst/>
                <a:gdLst>
                  <a:gd name="T0" fmla="*/ 0 w 50"/>
                  <a:gd name="T1" fmla="*/ 0 h 18"/>
                  <a:gd name="T2" fmla="*/ 0 w 50"/>
                  <a:gd name="T3" fmla="*/ 0 h 18"/>
                  <a:gd name="T4" fmla="*/ 0 w 50"/>
                  <a:gd name="T5" fmla="*/ 0 h 18"/>
                  <a:gd name="T6" fmla="*/ 0 w 50"/>
                  <a:gd name="T7" fmla="*/ 0 h 18"/>
                  <a:gd name="T8" fmla="*/ 0 w 50"/>
                  <a:gd name="T9" fmla="*/ 0 h 18"/>
                  <a:gd name="T10" fmla="*/ 0 w 5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8">
                    <a:moveTo>
                      <a:pt x="50" y="10"/>
                    </a:moveTo>
                    <a:lnTo>
                      <a:pt x="39" y="18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0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3" name="Freeform 242">
                <a:extLst>
                  <a:ext uri="{FF2B5EF4-FFF2-40B4-BE49-F238E27FC236}">
                    <a16:creationId xmlns:a16="http://schemas.microsoft.com/office/drawing/2014/main" id="{6344562D-E332-8023-38C4-A7D67B74D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" y="151"/>
                <a:ext cx="21" cy="5"/>
              </a:xfrm>
              <a:custGeom>
                <a:avLst/>
                <a:gdLst>
                  <a:gd name="T0" fmla="*/ 0 w 57"/>
                  <a:gd name="T1" fmla="*/ 0 h 33"/>
                  <a:gd name="T2" fmla="*/ 0 w 57"/>
                  <a:gd name="T3" fmla="*/ 0 h 33"/>
                  <a:gd name="T4" fmla="*/ 0 w 57"/>
                  <a:gd name="T5" fmla="*/ 0 h 33"/>
                  <a:gd name="T6" fmla="*/ 0 w 57"/>
                  <a:gd name="T7" fmla="*/ 0 h 33"/>
                  <a:gd name="T8" fmla="*/ 0 w 57"/>
                  <a:gd name="T9" fmla="*/ 0 h 33"/>
                  <a:gd name="T10" fmla="*/ 0 w 57"/>
                  <a:gd name="T11" fmla="*/ 0 h 33"/>
                  <a:gd name="T12" fmla="*/ 0 w 57"/>
                  <a:gd name="T13" fmla="*/ 0 h 33"/>
                  <a:gd name="T14" fmla="*/ 0 w 57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33">
                    <a:moveTo>
                      <a:pt x="57" y="16"/>
                    </a:moveTo>
                    <a:lnTo>
                      <a:pt x="27" y="33"/>
                    </a:lnTo>
                    <a:lnTo>
                      <a:pt x="9" y="33"/>
                    </a:lnTo>
                    <a:lnTo>
                      <a:pt x="0" y="33"/>
                    </a:lnTo>
                    <a:lnTo>
                      <a:pt x="27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57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4" name="Freeform 243">
                <a:extLst>
                  <a:ext uri="{FF2B5EF4-FFF2-40B4-BE49-F238E27FC236}">
                    <a16:creationId xmlns:a16="http://schemas.microsoft.com/office/drawing/2014/main" id="{7CFA43C6-B5F9-5E98-9792-5AB895904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0 w 222"/>
                  <a:gd name="T1" fmla="*/ 0 h 105"/>
                  <a:gd name="T2" fmla="*/ 0 w 222"/>
                  <a:gd name="T3" fmla="*/ 0 h 105"/>
                  <a:gd name="T4" fmla="*/ 0 w 222"/>
                  <a:gd name="T5" fmla="*/ 0 h 105"/>
                  <a:gd name="T6" fmla="*/ 0 w 222"/>
                  <a:gd name="T7" fmla="*/ 0 h 105"/>
                  <a:gd name="T8" fmla="*/ 0 w 222"/>
                  <a:gd name="T9" fmla="*/ 0 h 105"/>
                  <a:gd name="T10" fmla="*/ 0 w 222"/>
                  <a:gd name="T11" fmla="*/ 0 h 105"/>
                  <a:gd name="T12" fmla="*/ 0 w 222"/>
                  <a:gd name="T13" fmla="*/ 0 h 105"/>
                  <a:gd name="T14" fmla="*/ 0 w 222"/>
                  <a:gd name="T15" fmla="*/ 0 h 105"/>
                  <a:gd name="T16" fmla="*/ 0 w 222"/>
                  <a:gd name="T17" fmla="*/ 0 h 105"/>
                  <a:gd name="T18" fmla="*/ 0 w 222"/>
                  <a:gd name="T19" fmla="*/ 0 h 105"/>
                  <a:gd name="T20" fmla="*/ 0 w 222"/>
                  <a:gd name="T21" fmla="*/ 0 h 105"/>
                  <a:gd name="T22" fmla="*/ 0 w 222"/>
                  <a:gd name="T23" fmla="*/ 0 h 105"/>
                  <a:gd name="T24" fmla="*/ 0 w 222"/>
                  <a:gd name="T25" fmla="*/ 0 h 105"/>
                  <a:gd name="T26" fmla="*/ 0 w 222"/>
                  <a:gd name="T27" fmla="*/ 0 h 105"/>
                  <a:gd name="T28" fmla="*/ 0 w 222"/>
                  <a:gd name="T29" fmla="*/ 0 h 105"/>
                  <a:gd name="T30" fmla="*/ 0 w 222"/>
                  <a:gd name="T31" fmla="*/ 0 h 105"/>
                  <a:gd name="T32" fmla="*/ 0 w 222"/>
                  <a:gd name="T33" fmla="*/ 0 h 105"/>
                  <a:gd name="T34" fmla="*/ 0 w 222"/>
                  <a:gd name="T35" fmla="*/ 0 h 105"/>
                  <a:gd name="T36" fmla="*/ 0 w 222"/>
                  <a:gd name="T37" fmla="*/ 0 h 105"/>
                  <a:gd name="T38" fmla="*/ 0 w 222"/>
                  <a:gd name="T39" fmla="*/ 0 h 105"/>
                  <a:gd name="T40" fmla="*/ 0 w 222"/>
                  <a:gd name="T41" fmla="*/ 0 h 105"/>
                  <a:gd name="T42" fmla="*/ 0 w 222"/>
                  <a:gd name="T43" fmla="*/ 0 h 105"/>
                  <a:gd name="T44" fmla="*/ 0 w 222"/>
                  <a:gd name="T45" fmla="*/ 0 h 105"/>
                  <a:gd name="T46" fmla="*/ 0 w 222"/>
                  <a:gd name="T47" fmla="*/ 0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5" name="Freeform 244">
                <a:extLst>
                  <a:ext uri="{FF2B5EF4-FFF2-40B4-BE49-F238E27FC236}">
                    <a16:creationId xmlns:a16="http://schemas.microsoft.com/office/drawing/2014/main" id="{38F4399E-2A2B-3607-6AA6-0C0817C0B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0 w 222"/>
                  <a:gd name="T1" fmla="*/ 0 h 105"/>
                  <a:gd name="T2" fmla="*/ 0 w 222"/>
                  <a:gd name="T3" fmla="*/ 0 h 105"/>
                  <a:gd name="T4" fmla="*/ 0 w 222"/>
                  <a:gd name="T5" fmla="*/ 0 h 105"/>
                  <a:gd name="T6" fmla="*/ 0 w 222"/>
                  <a:gd name="T7" fmla="*/ 0 h 105"/>
                  <a:gd name="T8" fmla="*/ 0 w 222"/>
                  <a:gd name="T9" fmla="*/ 0 h 105"/>
                  <a:gd name="T10" fmla="*/ 0 w 222"/>
                  <a:gd name="T11" fmla="*/ 0 h 105"/>
                  <a:gd name="T12" fmla="*/ 0 w 222"/>
                  <a:gd name="T13" fmla="*/ 0 h 105"/>
                  <a:gd name="T14" fmla="*/ 0 w 222"/>
                  <a:gd name="T15" fmla="*/ 0 h 105"/>
                  <a:gd name="T16" fmla="*/ 0 w 222"/>
                  <a:gd name="T17" fmla="*/ 0 h 105"/>
                  <a:gd name="T18" fmla="*/ 0 w 222"/>
                  <a:gd name="T19" fmla="*/ 0 h 105"/>
                  <a:gd name="T20" fmla="*/ 0 w 222"/>
                  <a:gd name="T21" fmla="*/ 0 h 105"/>
                  <a:gd name="T22" fmla="*/ 0 w 222"/>
                  <a:gd name="T23" fmla="*/ 0 h 105"/>
                  <a:gd name="T24" fmla="*/ 0 w 222"/>
                  <a:gd name="T25" fmla="*/ 0 h 105"/>
                  <a:gd name="T26" fmla="*/ 0 w 222"/>
                  <a:gd name="T27" fmla="*/ 0 h 105"/>
                  <a:gd name="T28" fmla="*/ 0 w 222"/>
                  <a:gd name="T29" fmla="*/ 0 h 105"/>
                  <a:gd name="T30" fmla="*/ 0 w 222"/>
                  <a:gd name="T31" fmla="*/ 0 h 105"/>
                  <a:gd name="T32" fmla="*/ 0 w 222"/>
                  <a:gd name="T33" fmla="*/ 0 h 105"/>
                  <a:gd name="T34" fmla="*/ 0 w 222"/>
                  <a:gd name="T35" fmla="*/ 0 h 105"/>
                  <a:gd name="T36" fmla="*/ 0 w 222"/>
                  <a:gd name="T37" fmla="*/ 0 h 105"/>
                  <a:gd name="T38" fmla="*/ 0 w 222"/>
                  <a:gd name="T39" fmla="*/ 0 h 105"/>
                  <a:gd name="T40" fmla="*/ 0 w 222"/>
                  <a:gd name="T41" fmla="*/ 0 h 105"/>
                  <a:gd name="T42" fmla="*/ 0 w 222"/>
                  <a:gd name="T43" fmla="*/ 0 h 105"/>
                  <a:gd name="T44" fmla="*/ 0 w 222"/>
                  <a:gd name="T45" fmla="*/ 0 h 105"/>
                  <a:gd name="T46" fmla="*/ 0 w 222"/>
                  <a:gd name="T47" fmla="*/ 0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6" name="Freeform 245">
                <a:extLst>
                  <a:ext uri="{FF2B5EF4-FFF2-40B4-BE49-F238E27FC236}">
                    <a16:creationId xmlns:a16="http://schemas.microsoft.com/office/drawing/2014/main" id="{09304BB7-FF10-21EC-0A37-964E37EA7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165"/>
                <a:ext cx="54" cy="24"/>
              </a:xfrm>
              <a:custGeom>
                <a:avLst/>
                <a:gdLst>
                  <a:gd name="T0" fmla="*/ 0 w 162"/>
                  <a:gd name="T1" fmla="*/ 0 h 149"/>
                  <a:gd name="T2" fmla="*/ 0 w 162"/>
                  <a:gd name="T3" fmla="*/ 0 h 149"/>
                  <a:gd name="T4" fmla="*/ 0 w 162"/>
                  <a:gd name="T5" fmla="*/ 0 h 149"/>
                  <a:gd name="T6" fmla="*/ 0 w 162"/>
                  <a:gd name="T7" fmla="*/ 0 h 149"/>
                  <a:gd name="T8" fmla="*/ 0 w 162"/>
                  <a:gd name="T9" fmla="*/ 0 h 149"/>
                  <a:gd name="T10" fmla="*/ 0 w 162"/>
                  <a:gd name="T11" fmla="*/ 0 h 149"/>
                  <a:gd name="T12" fmla="*/ 0 w 162"/>
                  <a:gd name="T13" fmla="*/ 0 h 149"/>
                  <a:gd name="T14" fmla="*/ 0 w 162"/>
                  <a:gd name="T15" fmla="*/ 0 h 149"/>
                  <a:gd name="T16" fmla="*/ 0 w 162"/>
                  <a:gd name="T17" fmla="*/ 0 h 149"/>
                  <a:gd name="T18" fmla="*/ 0 w 162"/>
                  <a:gd name="T19" fmla="*/ 0 h 149"/>
                  <a:gd name="T20" fmla="*/ 0 w 162"/>
                  <a:gd name="T21" fmla="*/ 0 h 149"/>
                  <a:gd name="T22" fmla="*/ 0 w 162"/>
                  <a:gd name="T23" fmla="*/ 0 h 149"/>
                  <a:gd name="T24" fmla="*/ 0 w 162"/>
                  <a:gd name="T25" fmla="*/ 0 h 149"/>
                  <a:gd name="T26" fmla="*/ 0 w 162"/>
                  <a:gd name="T27" fmla="*/ 0 h 149"/>
                  <a:gd name="T28" fmla="*/ 0 w 162"/>
                  <a:gd name="T29" fmla="*/ 0 h 149"/>
                  <a:gd name="T30" fmla="*/ 0 w 162"/>
                  <a:gd name="T31" fmla="*/ 0 h 149"/>
                  <a:gd name="T32" fmla="*/ 0 w 162"/>
                  <a:gd name="T33" fmla="*/ 0 h 149"/>
                  <a:gd name="T34" fmla="*/ 0 w 162"/>
                  <a:gd name="T35" fmla="*/ 0 h 149"/>
                  <a:gd name="T36" fmla="*/ 0 w 162"/>
                  <a:gd name="T37" fmla="*/ 0 h 149"/>
                  <a:gd name="T38" fmla="*/ 0 w 162"/>
                  <a:gd name="T39" fmla="*/ 0 h 149"/>
                  <a:gd name="T40" fmla="*/ 0 w 162"/>
                  <a:gd name="T41" fmla="*/ 0 h 149"/>
                  <a:gd name="T42" fmla="*/ 0 w 162"/>
                  <a:gd name="T43" fmla="*/ 0 h 149"/>
                  <a:gd name="T44" fmla="*/ 0 w 162"/>
                  <a:gd name="T45" fmla="*/ 0 h 149"/>
                  <a:gd name="T46" fmla="*/ 0 w 162"/>
                  <a:gd name="T47" fmla="*/ 0 h 149"/>
                  <a:gd name="T48" fmla="*/ 0 w 162"/>
                  <a:gd name="T49" fmla="*/ 0 h 149"/>
                  <a:gd name="T50" fmla="*/ 0 w 162"/>
                  <a:gd name="T51" fmla="*/ 0 h 149"/>
                  <a:gd name="T52" fmla="*/ 0 w 162"/>
                  <a:gd name="T53" fmla="*/ 0 h 149"/>
                  <a:gd name="T54" fmla="*/ 0 w 162"/>
                  <a:gd name="T55" fmla="*/ 0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7" name="Freeform 246">
                <a:extLst>
                  <a:ext uri="{FF2B5EF4-FFF2-40B4-BE49-F238E27FC236}">
                    <a16:creationId xmlns:a16="http://schemas.microsoft.com/office/drawing/2014/main" id="{AC391220-D617-0323-C66C-32335C514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165"/>
                <a:ext cx="54" cy="24"/>
              </a:xfrm>
              <a:custGeom>
                <a:avLst/>
                <a:gdLst>
                  <a:gd name="T0" fmla="*/ 0 w 162"/>
                  <a:gd name="T1" fmla="*/ 0 h 149"/>
                  <a:gd name="T2" fmla="*/ 0 w 162"/>
                  <a:gd name="T3" fmla="*/ 0 h 149"/>
                  <a:gd name="T4" fmla="*/ 0 w 162"/>
                  <a:gd name="T5" fmla="*/ 0 h 149"/>
                  <a:gd name="T6" fmla="*/ 0 w 162"/>
                  <a:gd name="T7" fmla="*/ 0 h 149"/>
                  <a:gd name="T8" fmla="*/ 0 w 162"/>
                  <a:gd name="T9" fmla="*/ 0 h 149"/>
                  <a:gd name="T10" fmla="*/ 0 w 162"/>
                  <a:gd name="T11" fmla="*/ 0 h 149"/>
                  <a:gd name="T12" fmla="*/ 0 w 162"/>
                  <a:gd name="T13" fmla="*/ 0 h 149"/>
                  <a:gd name="T14" fmla="*/ 0 w 162"/>
                  <a:gd name="T15" fmla="*/ 0 h 149"/>
                  <a:gd name="T16" fmla="*/ 0 w 162"/>
                  <a:gd name="T17" fmla="*/ 0 h 149"/>
                  <a:gd name="T18" fmla="*/ 0 w 162"/>
                  <a:gd name="T19" fmla="*/ 0 h 149"/>
                  <a:gd name="T20" fmla="*/ 0 w 162"/>
                  <a:gd name="T21" fmla="*/ 0 h 149"/>
                  <a:gd name="T22" fmla="*/ 0 w 162"/>
                  <a:gd name="T23" fmla="*/ 0 h 149"/>
                  <a:gd name="T24" fmla="*/ 0 w 162"/>
                  <a:gd name="T25" fmla="*/ 0 h 149"/>
                  <a:gd name="T26" fmla="*/ 0 w 162"/>
                  <a:gd name="T27" fmla="*/ 0 h 149"/>
                  <a:gd name="T28" fmla="*/ 0 w 162"/>
                  <a:gd name="T29" fmla="*/ 0 h 149"/>
                  <a:gd name="T30" fmla="*/ 0 w 162"/>
                  <a:gd name="T31" fmla="*/ 0 h 149"/>
                  <a:gd name="T32" fmla="*/ 0 w 162"/>
                  <a:gd name="T33" fmla="*/ 0 h 149"/>
                  <a:gd name="T34" fmla="*/ 0 w 162"/>
                  <a:gd name="T35" fmla="*/ 0 h 149"/>
                  <a:gd name="T36" fmla="*/ 0 w 162"/>
                  <a:gd name="T37" fmla="*/ 0 h 149"/>
                  <a:gd name="T38" fmla="*/ 0 w 162"/>
                  <a:gd name="T39" fmla="*/ 0 h 149"/>
                  <a:gd name="T40" fmla="*/ 0 w 162"/>
                  <a:gd name="T41" fmla="*/ 0 h 149"/>
                  <a:gd name="T42" fmla="*/ 0 w 162"/>
                  <a:gd name="T43" fmla="*/ 0 h 149"/>
                  <a:gd name="T44" fmla="*/ 0 w 162"/>
                  <a:gd name="T45" fmla="*/ 0 h 149"/>
                  <a:gd name="T46" fmla="*/ 0 w 162"/>
                  <a:gd name="T47" fmla="*/ 0 h 149"/>
                  <a:gd name="T48" fmla="*/ 0 w 162"/>
                  <a:gd name="T49" fmla="*/ 0 h 149"/>
                  <a:gd name="T50" fmla="*/ 0 w 162"/>
                  <a:gd name="T51" fmla="*/ 0 h 149"/>
                  <a:gd name="T52" fmla="*/ 0 w 162"/>
                  <a:gd name="T53" fmla="*/ 0 h 149"/>
                  <a:gd name="T54" fmla="*/ 0 w 162"/>
                  <a:gd name="T55" fmla="*/ 0 h 149"/>
                  <a:gd name="T56" fmla="*/ 0 w 162"/>
                  <a:gd name="T57" fmla="*/ 0 h 1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8" name="Freeform 247">
                <a:extLst>
                  <a:ext uri="{FF2B5EF4-FFF2-40B4-BE49-F238E27FC236}">
                    <a16:creationId xmlns:a16="http://schemas.microsoft.com/office/drawing/2014/main" id="{0B53F4B7-4333-04A4-C67E-1D594F94B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" y="166"/>
                <a:ext cx="12" cy="440"/>
              </a:xfrm>
              <a:custGeom>
                <a:avLst/>
                <a:gdLst>
                  <a:gd name="T0" fmla="*/ 0 w 29"/>
                  <a:gd name="T1" fmla="*/ 0 h 2723"/>
                  <a:gd name="T2" fmla="*/ 0 w 29"/>
                  <a:gd name="T3" fmla="*/ 0 h 2723"/>
                  <a:gd name="T4" fmla="*/ 0 w 29"/>
                  <a:gd name="T5" fmla="*/ 0 h 2723"/>
                  <a:gd name="T6" fmla="*/ 0 w 29"/>
                  <a:gd name="T7" fmla="*/ 0 h 2723"/>
                  <a:gd name="T8" fmla="*/ 0 w 29"/>
                  <a:gd name="T9" fmla="*/ 0 h 2723"/>
                  <a:gd name="T10" fmla="*/ 0 w 29"/>
                  <a:gd name="T11" fmla="*/ 0 h 2723"/>
                  <a:gd name="T12" fmla="*/ 0 w 29"/>
                  <a:gd name="T13" fmla="*/ 0 h 2723"/>
                  <a:gd name="T14" fmla="*/ 0 w 29"/>
                  <a:gd name="T15" fmla="*/ 0 h 2723"/>
                  <a:gd name="T16" fmla="*/ 0 w 29"/>
                  <a:gd name="T17" fmla="*/ 0 h 2723"/>
                  <a:gd name="T18" fmla="*/ 0 w 29"/>
                  <a:gd name="T19" fmla="*/ 0 h 27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2723">
                    <a:moveTo>
                      <a:pt x="20" y="16"/>
                    </a:moveTo>
                    <a:lnTo>
                      <a:pt x="29" y="2574"/>
                    </a:lnTo>
                    <a:lnTo>
                      <a:pt x="29" y="2653"/>
                    </a:lnTo>
                    <a:lnTo>
                      <a:pt x="20" y="2688"/>
                    </a:lnTo>
                    <a:lnTo>
                      <a:pt x="0" y="2723"/>
                    </a:lnTo>
                    <a:lnTo>
                      <a:pt x="0" y="2566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20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9" name="Freeform 248">
                <a:extLst>
                  <a:ext uri="{FF2B5EF4-FFF2-40B4-BE49-F238E27FC236}">
                    <a16:creationId xmlns:a16="http://schemas.microsoft.com/office/drawing/2014/main" id="{A88AA7D1-E290-33FF-B549-E844327B1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" y="169"/>
                <a:ext cx="10" cy="452"/>
              </a:xfrm>
              <a:custGeom>
                <a:avLst/>
                <a:gdLst>
                  <a:gd name="T0" fmla="*/ 0 w 39"/>
                  <a:gd name="T1" fmla="*/ 0 h 2785"/>
                  <a:gd name="T2" fmla="*/ 0 w 39"/>
                  <a:gd name="T3" fmla="*/ 0 h 2785"/>
                  <a:gd name="T4" fmla="*/ 0 w 39"/>
                  <a:gd name="T5" fmla="*/ 0 h 2785"/>
                  <a:gd name="T6" fmla="*/ 0 w 39"/>
                  <a:gd name="T7" fmla="*/ 0 h 2785"/>
                  <a:gd name="T8" fmla="*/ 0 w 39"/>
                  <a:gd name="T9" fmla="*/ 0 h 2785"/>
                  <a:gd name="T10" fmla="*/ 0 w 39"/>
                  <a:gd name="T11" fmla="*/ 0 h 2785"/>
                  <a:gd name="T12" fmla="*/ 0 w 39"/>
                  <a:gd name="T13" fmla="*/ 0 h 2785"/>
                  <a:gd name="T14" fmla="*/ 0 w 39"/>
                  <a:gd name="T15" fmla="*/ 0 h 2785"/>
                  <a:gd name="T16" fmla="*/ 0 w 39"/>
                  <a:gd name="T17" fmla="*/ 0 h 2785"/>
                  <a:gd name="T18" fmla="*/ 0 w 39"/>
                  <a:gd name="T19" fmla="*/ 0 h 2785"/>
                  <a:gd name="T20" fmla="*/ 0 w 39"/>
                  <a:gd name="T21" fmla="*/ 0 h 2785"/>
                  <a:gd name="T22" fmla="*/ 0 w 39"/>
                  <a:gd name="T23" fmla="*/ 0 h 2785"/>
                  <a:gd name="T24" fmla="*/ 0 w 39"/>
                  <a:gd name="T25" fmla="*/ 0 h 2785"/>
                  <a:gd name="T26" fmla="*/ 0 w 39"/>
                  <a:gd name="T27" fmla="*/ 0 h 2785"/>
                  <a:gd name="T28" fmla="*/ 0 w 39"/>
                  <a:gd name="T29" fmla="*/ 0 h 2785"/>
                  <a:gd name="T30" fmla="*/ 0 w 39"/>
                  <a:gd name="T31" fmla="*/ 0 h 2785"/>
                  <a:gd name="T32" fmla="*/ 0 w 39"/>
                  <a:gd name="T33" fmla="*/ 0 h 2785"/>
                  <a:gd name="T34" fmla="*/ 0 w 39"/>
                  <a:gd name="T35" fmla="*/ 0 h 2785"/>
                  <a:gd name="T36" fmla="*/ 0 w 39"/>
                  <a:gd name="T37" fmla="*/ 0 h 2785"/>
                  <a:gd name="T38" fmla="*/ 0 w 39"/>
                  <a:gd name="T39" fmla="*/ 0 h 2785"/>
                  <a:gd name="T40" fmla="*/ 0 w 39"/>
                  <a:gd name="T41" fmla="*/ 0 h 2785"/>
                  <a:gd name="T42" fmla="*/ 0 w 39"/>
                  <a:gd name="T43" fmla="*/ 0 h 2785"/>
                  <a:gd name="T44" fmla="*/ 0 w 39"/>
                  <a:gd name="T45" fmla="*/ 0 h 2785"/>
                  <a:gd name="T46" fmla="*/ 0 w 39"/>
                  <a:gd name="T47" fmla="*/ 0 h 2785"/>
                  <a:gd name="T48" fmla="*/ 0 w 39"/>
                  <a:gd name="T49" fmla="*/ 0 h 2785"/>
                  <a:gd name="T50" fmla="*/ 0 w 39"/>
                  <a:gd name="T51" fmla="*/ 0 h 2785"/>
                  <a:gd name="T52" fmla="*/ 0 w 39"/>
                  <a:gd name="T53" fmla="*/ 0 h 2785"/>
                  <a:gd name="T54" fmla="*/ 0 w 39"/>
                  <a:gd name="T55" fmla="*/ 0 h 2785"/>
                  <a:gd name="T56" fmla="*/ 0 w 39"/>
                  <a:gd name="T57" fmla="*/ 0 h 2785"/>
                  <a:gd name="T58" fmla="*/ 0 w 39"/>
                  <a:gd name="T59" fmla="*/ 0 h 2785"/>
                  <a:gd name="T60" fmla="*/ 0 w 39"/>
                  <a:gd name="T61" fmla="*/ 0 h 2785"/>
                  <a:gd name="T62" fmla="*/ 0 w 39"/>
                  <a:gd name="T63" fmla="*/ 0 h 2785"/>
                  <a:gd name="T64" fmla="*/ 0 w 39"/>
                  <a:gd name="T65" fmla="*/ 0 h 2785"/>
                  <a:gd name="T66" fmla="*/ 0 w 39"/>
                  <a:gd name="T67" fmla="*/ 0 h 2785"/>
                  <a:gd name="T68" fmla="*/ 0 w 39"/>
                  <a:gd name="T69" fmla="*/ 0 h 2785"/>
                  <a:gd name="T70" fmla="*/ 0 w 39"/>
                  <a:gd name="T71" fmla="*/ 0 h 2785"/>
                  <a:gd name="T72" fmla="*/ 0 w 39"/>
                  <a:gd name="T73" fmla="*/ 0 h 2785"/>
                  <a:gd name="T74" fmla="*/ 0 w 39"/>
                  <a:gd name="T75" fmla="*/ 0 h 2785"/>
                  <a:gd name="T76" fmla="*/ 0 w 39"/>
                  <a:gd name="T77" fmla="*/ 0 h 2785"/>
                  <a:gd name="T78" fmla="*/ 0 w 39"/>
                  <a:gd name="T79" fmla="*/ 0 h 2785"/>
                  <a:gd name="T80" fmla="*/ 0 w 39"/>
                  <a:gd name="T81" fmla="*/ 0 h 2785"/>
                  <a:gd name="T82" fmla="*/ 0 w 39"/>
                  <a:gd name="T83" fmla="*/ 0 h 2785"/>
                  <a:gd name="T84" fmla="*/ 0 w 39"/>
                  <a:gd name="T85" fmla="*/ 0 h 2785"/>
                  <a:gd name="T86" fmla="*/ 0 w 39"/>
                  <a:gd name="T87" fmla="*/ 0 h 2785"/>
                  <a:gd name="T88" fmla="*/ 0 w 39"/>
                  <a:gd name="T89" fmla="*/ 0 h 2785"/>
                  <a:gd name="T90" fmla="*/ 0 w 39"/>
                  <a:gd name="T91" fmla="*/ 0 h 2785"/>
                  <a:gd name="T92" fmla="*/ 0 w 39"/>
                  <a:gd name="T93" fmla="*/ 0 h 2785"/>
                  <a:gd name="T94" fmla="*/ 0 w 39"/>
                  <a:gd name="T95" fmla="*/ 0 h 2785"/>
                  <a:gd name="T96" fmla="*/ 0 w 39"/>
                  <a:gd name="T97" fmla="*/ 0 h 2785"/>
                  <a:gd name="T98" fmla="*/ 0 w 39"/>
                  <a:gd name="T99" fmla="*/ 0 h 2785"/>
                  <a:gd name="T100" fmla="*/ 0 w 39"/>
                  <a:gd name="T101" fmla="*/ 0 h 2785"/>
                  <a:gd name="T102" fmla="*/ 0 w 39"/>
                  <a:gd name="T103" fmla="*/ 0 h 2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9" h="2785">
                    <a:moveTo>
                      <a:pt x="39" y="2785"/>
                    </a:moveTo>
                    <a:lnTo>
                      <a:pt x="0" y="2767"/>
                    </a:lnTo>
                    <a:lnTo>
                      <a:pt x="0" y="2759"/>
                    </a:lnTo>
                    <a:lnTo>
                      <a:pt x="0" y="2732"/>
                    </a:lnTo>
                    <a:lnTo>
                      <a:pt x="0" y="2699"/>
                    </a:lnTo>
                    <a:lnTo>
                      <a:pt x="0" y="2645"/>
                    </a:lnTo>
                    <a:lnTo>
                      <a:pt x="0" y="2585"/>
                    </a:lnTo>
                    <a:lnTo>
                      <a:pt x="0" y="2515"/>
                    </a:lnTo>
                    <a:lnTo>
                      <a:pt x="0" y="2428"/>
                    </a:lnTo>
                    <a:lnTo>
                      <a:pt x="0" y="2340"/>
                    </a:lnTo>
                    <a:lnTo>
                      <a:pt x="0" y="2236"/>
                    </a:lnTo>
                    <a:lnTo>
                      <a:pt x="0" y="2131"/>
                    </a:lnTo>
                    <a:lnTo>
                      <a:pt x="0" y="1895"/>
                    </a:lnTo>
                    <a:lnTo>
                      <a:pt x="0" y="1650"/>
                    </a:lnTo>
                    <a:lnTo>
                      <a:pt x="0" y="1398"/>
                    </a:lnTo>
                    <a:lnTo>
                      <a:pt x="0" y="1144"/>
                    </a:lnTo>
                    <a:lnTo>
                      <a:pt x="0" y="892"/>
                    </a:lnTo>
                    <a:lnTo>
                      <a:pt x="0" y="657"/>
                    </a:lnTo>
                    <a:lnTo>
                      <a:pt x="0" y="551"/>
                    </a:lnTo>
                    <a:lnTo>
                      <a:pt x="0" y="455"/>
                    </a:lnTo>
                    <a:lnTo>
                      <a:pt x="0" y="359"/>
                    </a:lnTo>
                    <a:lnTo>
                      <a:pt x="0" y="273"/>
                    </a:lnTo>
                    <a:lnTo>
                      <a:pt x="0" y="202"/>
                    </a:lnTo>
                    <a:lnTo>
                      <a:pt x="0" y="141"/>
                    </a:lnTo>
                    <a:lnTo>
                      <a:pt x="0" y="89"/>
                    </a:lnTo>
                    <a:lnTo>
                      <a:pt x="0" y="5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39" y="27"/>
                    </a:lnTo>
                    <a:lnTo>
                      <a:pt x="39" y="62"/>
                    </a:lnTo>
                    <a:lnTo>
                      <a:pt x="39" y="124"/>
                    </a:lnTo>
                    <a:lnTo>
                      <a:pt x="39" y="184"/>
                    </a:lnTo>
                    <a:lnTo>
                      <a:pt x="39" y="254"/>
                    </a:lnTo>
                    <a:lnTo>
                      <a:pt x="39" y="341"/>
                    </a:lnTo>
                    <a:lnTo>
                      <a:pt x="39" y="430"/>
                    </a:lnTo>
                    <a:lnTo>
                      <a:pt x="39" y="533"/>
                    </a:lnTo>
                    <a:lnTo>
                      <a:pt x="39" y="647"/>
                    </a:lnTo>
                    <a:lnTo>
                      <a:pt x="39" y="882"/>
                    </a:lnTo>
                    <a:lnTo>
                      <a:pt x="39" y="1136"/>
                    </a:lnTo>
                    <a:lnTo>
                      <a:pt x="39" y="1390"/>
                    </a:lnTo>
                    <a:lnTo>
                      <a:pt x="39" y="1650"/>
                    </a:lnTo>
                    <a:lnTo>
                      <a:pt x="39" y="1904"/>
                    </a:lnTo>
                    <a:lnTo>
                      <a:pt x="39" y="2139"/>
                    </a:lnTo>
                    <a:lnTo>
                      <a:pt x="39" y="2244"/>
                    </a:lnTo>
                    <a:lnTo>
                      <a:pt x="39" y="2358"/>
                    </a:lnTo>
                    <a:lnTo>
                      <a:pt x="39" y="2445"/>
                    </a:lnTo>
                    <a:lnTo>
                      <a:pt x="39" y="2532"/>
                    </a:lnTo>
                    <a:lnTo>
                      <a:pt x="39" y="2602"/>
                    </a:lnTo>
                    <a:lnTo>
                      <a:pt x="39" y="2664"/>
                    </a:lnTo>
                    <a:lnTo>
                      <a:pt x="39" y="2724"/>
                    </a:lnTo>
                    <a:lnTo>
                      <a:pt x="39" y="2750"/>
                    </a:lnTo>
                    <a:lnTo>
                      <a:pt x="39" y="278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0" name="Freeform 249">
                <a:extLst>
                  <a:ext uri="{FF2B5EF4-FFF2-40B4-BE49-F238E27FC236}">
                    <a16:creationId xmlns:a16="http://schemas.microsoft.com/office/drawing/2014/main" id="{56DF782A-06D1-07D6-38C6-1F96F0A9D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" y="174"/>
                <a:ext cx="83" cy="26"/>
              </a:xfrm>
              <a:custGeom>
                <a:avLst/>
                <a:gdLst>
                  <a:gd name="T0" fmla="*/ 0 w 290"/>
                  <a:gd name="T1" fmla="*/ 0 h 165"/>
                  <a:gd name="T2" fmla="*/ 0 w 290"/>
                  <a:gd name="T3" fmla="*/ 0 h 165"/>
                  <a:gd name="T4" fmla="*/ 0 w 290"/>
                  <a:gd name="T5" fmla="*/ 0 h 165"/>
                  <a:gd name="T6" fmla="*/ 0 w 290"/>
                  <a:gd name="T7" fmla="*/ 0 h 165"/>
                  <a:gd name="T8" fmla="*/ 0 w 290"/>
                  <a:gd name="T9" fmla="*/ 0 h 165"/>
                  <a:gd name="T10" fmla="*/ 0 w 290"/>
                  <a:gd name="T11" fmla="*/ 0 h 165"/>
                  <a:gd name="T12" fmla="*/ 0 w 290"/>
                  <a:gd name="T13" fmla="*/ 0 h 165"/>
                  <a:gd name="T14" fmla="*/ 0 w 290"/>
                  <a:gd name="T15" fmla="*/ 0 h 165"/>
                  <a:gd name="T16" fmla="*/ 0 w 290"/>
                  <a:gd name="T17" fmla="*/ 0 h 165"/>
                  <a:gd name="T18" fmla="*/ 0 w 290"/>
                  <a:gd name="T19" fmla="*/ 0 h 165"/>
                  <a:gd name="T20" fmla="*/ 0 w 290"/>
                  <a:gd name="T21" fmla="*/ 0 h 165"/>
                  <a:gd name="T22" fmla="*/ 0 w 290"/>
                  <a:gd name="T23" fmla="*/ 0 h 165"/>
                  <a:gd name="T24" fmla="*/ 0 w 290"/>
                  <a:gd name="T25" fmla="*/ 0 h 165"/>
                  <a:gd name="T26" fmla="*/ 0 w 290"/>
                  <a:gd name="T27" fmla="*/ 0 h 165"/>
                  <a:gd name="T28" fmla="*/ 0 w 290"/>
                  <a:gd name="T29" fmla="*/ 0 h 165"/>
                  <a:gd name="T30" fmla="*/ 0 w 290"/>
                  <a:gd name="T31" fmla="*/ 0 h 165"/>
                  <a:gd name="T32" fmla="*/ 0 w 290"/>
                  <a:gd name="T33" fmla="*/ 0 h 165"/>
                  <a:gd name="T34" fmla="*/ 0 w 290"/>
                  <a:gd name="T35" fmla="*/ 0 h 165"/>
                  <a:gd name="T36" fmla="*/ 0 w 290"/>
                  <a:gd name="T37" fmla="*/ 0 h 165"/>
                  <a:gd name="T38" fmla="*/ 0 w 290"/>
                  <a:gd name="T39" fmla="*/ 0 h 165"/>
                  <a:gd name="T40" fmla="*/ 0 w 290"/>
                  <a:gd name="T41" fmla="*/ 0 h 165"/>
                  <a:gd name="T42" fmla="*/ 0 w 290"/>
                  <a:gd name="T43" fmla="*/ 0 h 165"/>
                  <a:gd name="T44" fmla="*/ 0 w 290"/>
                  <a:gd name="T45" fmla="*/ 0 h 165"/>
                  <a:gd name="T46" fmla="*/ 0 w 290"/>
                  <a:gd name="T47" fmla="*/ 0 h 165"/>
                  <a:gd name="T48" fmla="*/ 0 w 290"/>
                  <a:gd name="T49" fmla="*/ 0 h 165"/>
                  <a:gd name="T50" fmla="*/ 0 w 290"/>
                  <a:gd name="T51" fmla="*/ 0 h 165"/>
                  <a:gd name="T52" fmla="*/ 0 w 290"/>
                  <a:gd name="T53" fmla="*/ 0 h 165"/>
                  <a:gd name="T54" fmla="*/ 0 w 290"/>
                  <a:gd name="T55" fmla="*/ 0 h 165"/>
                  <a:gd name="T56" fmla="*/ 0 w 290"/>
                  <a:gd name="T57" fmla="*/ 0 h 165"/>
                  <a:gd name="T58" fmla="*/ 0 w 290"/>
                  <a:gd name="T59" fmla="*/ 0 h 165"/>
                  <a:gd name="T60" fmla="*/ 0 w 290"/>
                  <a:gd name="T61" fmla="*/ 0 h 165"/>
                  <a:gd name="T62" fmla="*/ 0 w 290"/>
                  <a:gd name="T63" fmla="*/ 0 h 165"/>
                  <a:gd name="T64" fmla="*/ 0 w 290"/>
                  <a:gd name="T65" fmla="*/ 0 h 165"/>
                  <a:gd name="T66" fmla="*/ 0 w 290"/>
                  <a:gd name="T67" fmla="*/ 0 h 165"/>
                  <a:gd name="T68" fmla="*/ 0 w 290"/>
                  <a:gd name="T69" fmla="*/ 0 h 165"/>
                  <a:gd name="T70" fmla="*/ 0 w 290"/>
                  <a:gd name="T71" fmla="*/ 0 h 165"/>
                  <a:gd name="T72" fmla="*/ 0 w 290"/>
                  <a:gd name="T73" fmla="*/ 0 h 165"/>
                  <a:gd name="T74" fmla="*/ 0 w 290"/>
                  <a:gd name="T75" fmla="*/ 0 h 165"/>
                  <a:gd name="T76" fmla="*/ 0 w 290"/>
                  <a:gd name="T77" fmla="*/ 0 h 165"/>
                  <a:gd name="T78" fmla="*/ 0 w 290"/>
                  <a:gd name="T79" fmla="*/ 0 h 165"/>
                  <a:gd name="T80" fmla="*/ 0 w 290"/>
                  <a:gd name="T81" fmla="*/ 0 h 165"/>
                  <a:gd name="T82" fmla="*/ 0 w 290"/>
                  <a:gd name="T83" fmla="*/ 0 h 165"/>
                  <a:gd name="T84" fmla="*/ 0 w 290"/>
                  <a:gd name="T85" fmla="*/ 0 h 165"/>
                  <a:gd name="T86" fmla="*/ 0 w 290"/>
                  <a:gd name="T87" fmla="*/ 0 h 165"/>
                  <a:gd name="T88" fmla="*/ 0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1" name="Freeform 250">
                <a:extLst>
                  <a:ext uri="{FF2B5EF4-FFF2-40B4-BE49-F238E27FC236}">
                    <a16:creationId xmlns:a16="http://schemas.microsoft.com/office/drawing/2014/main" id="{A59BF80D-86D0-9847-34C3-95C9B87A2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" y="174"/>
                <a:ext cx="83" cy="26"/>
              </a:xfrm>
              <a:custGeom>
                <a:avLst/>
                <a:gdLst>
                  <a:gd name="T0" fmla="*/ 0 w 290"/>
                  <a:gd name="T1" fmla="*/ 0 h 165"/>
                  <a:gd name="T2" fmla="*/ 0 w 290"/>
                  <a:gd name="T3" fmla="*/ 0 h 165"/>
                  <a:gd name="T4" fmla="*/ 0 w 290"/>
                  <a:gd name="T5" fmla="*/ 0 h 165"/>
                  <a:gd name="T6" fmla="*/ 0 w 290"/>
                  <a:gd name="T7" fmla="*/ 0 h 165"/>
                  <a:gd name="T8" fmla="*/ 0 w 290"/>
                  <a:gd name="T9" fmla="*/ 0 h 165"/>
                  <a:gd name="T10" fmla="*/ 0 w 290"/>
                  <a:gd name="T11" fmla="*/ 0 h 165"/>
                  <a:gd name="T12" fmla="*/ 0 w 290"/>
                  <a:gd name="T13" fmla="*/ 0 h 165"/>
                  <a:gd name="T14" fmla="*/ 0 w 290"/>
                  <a:gd name="T15" fmla="*/ 0 h 165"/>
                  <a:gd name="T16" fmla="*/ 0 w 290"/>
                  <a:gd name="T17" fmla="*/ 0 h 165"/>
                  <a:gd name="T18" fmla="*/ 0 w 290"/>
                  <a:gd name="T19" fmla="*/ 0 h 165"/>
                  <a:gd name="T20" fmla="*/ 0 w 290"/>
                  <a:gd name="T21" fmla="*/ 0 h 165"/>
                  <a:gd name="T22" fmla="*/ 0 w 290"/>
                  <a:gd name="T23" fmla="*/ 0 h 165"/>
                  <a:gd name="T24" fmla="*/ 0 w 290"/>
                  <a:gd name="T25" fmla="*/ 0 h 165"/>
                  <a:gd name="T26" fmla="*/ 0 w 290"/>
                  <a:gd name="T27" fmla="*/ 0 h 165"/>
                  <a:gd name="T28" fmla="*/ 0 w 290"/>
                  <a:gd name="T29" fmla="*/ 0 h 165"/>
                  <a:gd name="T30" fmla="*/ 0 w 290"/>
                  <a:gd name="T31" fmla="*/ 0 h 165"/>
                  <a:gd name="T32" fmla="*/ 0 w 290"/>
                  <a:gd name="T33" fmla="*/ 0 h 165"/>
                  <a:gd name="T34" fmla="*/ 0 w 290"/>
                  <a:gd name="T35" fmla="*/ 0 h 165"/>
                  <a:gd name="T36" fmla="*/ 0 w 290"/>
                  <a:gd name="T37" fmla="*/ 0 h 165"/>
                  <a:gd name="T38" fmla="*/ 0 w 290"/>
                  <a:gd name="T39" fmla="*/ 0 h 165"/>
                  <a:gd name="T40" fmla="*/ 0 w 290"/>
                  <a:gd name="T41" fmla="*/ 0 h 165"/>
                  <a:gd name="T42" fmla="*/ 0 w 290"/>
                  <a:gd name="T43" fmla="*/ 0 h 165"/>
                  <a:gd name="T44" fmla="*/ 0 w 290"/>
                  <a:gd name="T45" fmla="*/ 0 h 165"/>
                  <a:gd name="T46" fmla="*/ 0 w 290"/>
                  <a:gd name="T47" fmla="*/ 0 h 165"/>
                  <a:gd name="T48" fmla="*/ 0 w 290"/>
                  <a:gd name="T49" fmla="*/ 0 h 165"/>
                  <a:gd name="T50" fmla="*/ 0 w 290"/>
                  <a:gd name="T51" fmla="*/ 0 h 165"/>
                  <a:gd name="T52" fmla="*/ 0 w 290"/>
                  <a:gd name="T53" fmla="*/ 0 h 165"/>
                  <a:gd name="T54" fmla="*/ 0 w 290"/>
                  <a:gd name="T55" fmla="*/ 0 h 165"/>
                  <a:gd name="T56" fmla="*/ 0 w 290"/>
                  <a:gd name="T57" fmla="*/ 0 h 165"/>
                  <a:gd name="T58" fmla="*/ 0 w 290"/>
                  <a:gd name="T59" fmla="*/ 0 h 165"/>
                  <a:gd name="T60" fmla="*/ 0 w 290"/>
                  <a:gd name="T61" fmla="*/ 0 h 165"/>
                  <a:gd name="T62" fmla="*/ 0 w 290"/>
                  <a:gd name="T63" fmla="*/ 0 h 165"/>
                  <a:gd name="T64" fmla="*/ 0 w 290"/>
                  <a:gd name="T65" fmla="*/ 0 h 165"/>
                  <a:gd name="T66" fmla="*/ 0 w 290"/>
                  <a:gd name="T67" fmla="*/ 0 h 165"/>
                  <a:gd name="T68" fmla="*/ 0 w 290"/>
                  <a:gd name="T69" fmla="*/ 0 h 165"/>
                  <a:gd name="T70" fmla="*/ 0 w 290"/>
                  <a:gd name="T71" fmla="*/ 0 h 165"/>
                  <a:gd name="T72" fmla="*/ 0 w 290"/>
                  <a:gd name="T73" fmla="*/ 0 h 165"/>
                  <a:gd name="T74" fmla="*/ 0 w 290"/>
                  <a:gd name="T75" fmla="*/ 0 h 165"/>
                  <a:gd name="T76" fmla="*/ 0 w 290"/>
                  <a:gd name="T77" fmla="*/ 0 h 165"/>
                  <a:gd name="T78" fmla="*/ 0 w 290"/>
                  <a:gd name="T79" fmla="*/ 0 h 165"/>
                  <a:gd name="T80" fmla="*/ 0 w 290"/>
                  <a:gd name="T81" fmla="*/ 0 h 165"/>
                  <a:gd name="T82" fmla="*/ 0 w 290"/>
                  <a:gd name="T83" fmla="*/ 0 h 165"/>
                  <a:gd name="T84" fmla="*/ 0 w 290"/>
                  <a:gd name="T85" fmla="*/ 0 h 165"/>
                  <a:gd name="T86" fmla="*/ 0 w 290"/>
                  <a:gd name="T87" fmla="*/ 0 h 165"/>
                  <a:gd name="T88" fmla="*/ 0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2" name="Freeform 251">
                <a:extLst>
                  <a:ext uri="{FF2B5EF4-FFF2-40B4-BE49-F238E27FC236}">
                    <a16:creationId xmlns:a16="http://schemas.microsoft.com/office/drawing/2014/main" id="{1B206C52-A894-39F5-D763-7DCA7C174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183"/>
                <a:ext cx="39" cy="13"/>
              </a:xfrm>
              <a:custGeom>
                <a:avLst/>
                <a:gdLst>
                  <a:gd name="T0" fmla="*/ 0 w 126"/>
                  <a:gd name="T1" fmla="*/ 0 h 103"/>
                  <a:gd name="T2" fmla="*/ 0 w 126"/>
                  <a:gd name="T3" fmla="*/ 0 h 103"/>
                  <a:gd name="T4" fmla="*/ 0 w 126"/>
                  <a:gd name="T5" fmla="*/ 0 h 103"/>
                  <a:gd name="T6" fmla="*/ 0 w 126"/>
                  <a:gd name="T7" fmla="*/ 0 h 103"/>
                  <a:gd name="T8" fmla="*/ 0 w 126"/>
                  <a:gd name="T9" fmla="*/ 0 h 103"/>
                  <a:gd name="T10" fmla="*/ 0 w 126"/>
                  <a:gd name="T11" fmla="*/ 0 h 103"/>
                  <a:gd name="T12" fmla="*/ 0 w 126"/>
                  <a:gd name="T13" fmla="*/ 0 h 103"/>
                  <a:gd name="T14" fmla="*/ 0 w 126"/>
                  <a:gd name="T15" fmla="*/ 0 h 103"/>
                  <a:gd name="T16" fmla="*/ 0 w 126"/>
                  <a:gd name="T17" fmla="*/ 0 h 103"/>
                  <a:gd name="T18" fmla="*/ 0 w 126"/>
                  <a:gd name="T19" fmla="*/ 0 h 103"/>
                  <a:gd name="T20" fmla="*/ 0 w 126"/>
                  <a:gd name="T21" fmla="*/ 0 h 103"/>
                  <a:gd name="T22" fmla="*/ 0 w 126"/>
                  <a:gd name="T23" fmla="*/ 0 h 103"/>
                  <a:gd name="T24" fmla="*/ 0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3" name="Freeform 252">
                <a:extLst>
                  <a:ext uri="{FF2B5EF4-FFF2-40B4-BE49-F238E27FC236}">
                    <a16:creationId xmlns:a16="http://schemas.microsoft.com/office/drawing/2014/main" id="{D67CCA7D-2B28-94D4-929D-61DE147F1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183"/>
                <a:ext cx="39" cy="13"/>
              </a:xfrm>
              <a:custGeom>
                <a:avLst/>
                <a:gdLst>
                  <a:gd name="T0" fmla="*/ 0 w 126"/>
                  <a:gd name="T1" fmla="*/ 0 h 103"/>
                  <a:gd name="T2" fmla="*/ 0 w 126"/>
                  <a:gd name="T3" fmla="*/ 0 h 103"/>
                  <a:gd name="T4" fmla="*/ 0 w 126"/>
                  <a:gd name="T5" fmla="*/ 0 h 103"/>
                  <a:gd name="T6" fmla="*/ 0 w 126"/>
                  <a:gd name="T7" fmla="*/ 0 h 103"/>
                  <a:gd name="T8" fmla="*/ 0 w 126"/>
                  <a:gd name="T9" fmla="*/ 0 h 103"/>
                  <a:gd name="T10" fmla="*/ 0 w 126"/>
                  <a:gd name="T11" fmla="*/ 0 h 103"/>
                  <a:gd name="T12" fmla="*/ 0 w 126"/>
                  <a:gd name="T13" fmla="*/ 0 h 103"/>
                  <a:gd name="T14" fmla="*/ 0 w 126"/>
                  <a:gd name="T15" fmla="*/ 0 h 103"/>
                  <a:gd name="T16" fmla="*/ 0 w 126"/>
                  <a:gd name="T17" fmla="*/ 0 h 103"/>
                  <a:gd name="T18" fmla="*/ 0 w 126"/>
                  <a:gd name="T19" fmla="*/ 0 h 103"/>
                  <a:gd name="T20" fmla="*/ 0 w 126"/>
                  <a:gd name="T21" fmla="*/ 0 h 103"/>
                  <a:gd name="T22" fmla="*/ 0 w 126"/>
                  <a:gd name="T23" fmla="*/ 0 h 103"/>
                  <a:gd name="T24" fmla="*/ 0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4" name="Freeform 253">
                <a:extLst>
                  <a:ext uri="{FF2B5EF4-FFF2-40B4-BE49-F238E27FC236}">
                    <a16:creationId xmlns:a16="http://schemas.microsoft.com/office/drawing/2014/main" id="{7A32FE96-BFD0-8BBB-A476-767690788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" y="214"/>
                <a:ext cx="71" cy="37"/>
              </a:xfrm>
              <a:custGeom>
                <a:avLst/>
                <a:gdLst>
                  <a:gd name="T0" fmla="*/ 0 w 251"/>
                  <a:gd name="T1" fmla="*/ 0 h 227"/>
                  <a:gd name="T2" fmla="*/ 0 w 251"/>
                  <a:gd name="T3" fmla="*/ 0 h 227"/>
                  <a:gd name="T4" fmla="*/ 0 w 251"/>
                  <a:gd name="T5" fmla="*/ 0 h 227"/>
                  <a:gd name="T6" fmla="*/ 0 w 251"/>
                  <a:gd name="T7" fmla="*/ 0 h 227"/>
                  <a:gd name="T8" fmla="*/ 0 w 251"/>
                  <a:gd name="T9" fmla="*/ 0 h 227"/>
                  <a:gd name="T10" fmla="*/ 0 w 251"/>
                  <a:gd name="T11" fmla="*/ 0 h 227"/>
                  <a:gd name="T12" fmla="*/ 0 w 251"/>
                  <a:gd name="T13" fmla="*/ 0 h 227"/>
                  <a:gd name="T14" fmla="*/ 0 w 251"/>
                  <a:gd name="T15" fmla="*/ 0 h 227"/>
                  <a:gd name="T16" fmla="*/ 0 w 251"/>
                  <a:gd name="T17" fmla="*/ 0 h 227"/>
                  <a:gd name="T18" fmla="*/ 0 w 251"/>
                  <a:gd name="T19" fmla="*/ 0 h 227"/>
                  <a:gd name="T20" fmla="*/ 0 w 251"/>
                  <a:gd name="T21" fmla="*/ 0 h 227"/>
                  <a:gd name="T22" fmla="*/ 0 w 251"/>
                  <a:gd name="T23" fmla="*/ 0 h 227"/>
                  <a:gd name="T24" fmla="*/ 0 w 251"/>
                  <a:gd name="T25" fmla="*/ 0 h 227"/>
                  <a:gd name="T26" fmla="*/ 0 w 251"/>
                  <a:gd name="T27" fmla="*/ 0 h 2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1" h="227">
                    <a:moveTo>
                      <a:pt x="251" y="25"/>
                    </a:moveTo>
                    <a:lnTo>
                      <a:pt x="251" y="43"/>
                    </a:lnTo>
                    <a:lnTo>
                      <a:pt x="240" y="60"/>
                    </a:lnTo>
                    <a:lnTo>
                      <a:pt x="201" y="95"/>
                    </a:lnTo>
                    <a:lnTo>
                      <a:pt x="115" y="165"/>
                    </a:lnTo>
                    <a:lnTo>
                      <a:pt x="39" y="227"/>
                    </a:lnTo>
                    <a:lnTo>
                      <a:pt x="18" y="217"/>
                    </a:lnTo>
                    <a:lnTo>
                      <a:pt x="0" y="209"/>
                    </a:lnTo>
                    <a:lnTo>
                      <a:pt x="39" y="157"/>
                    </a:lnTo>
                    <a:lnTo>
                      <a:pt x="96" y="103"/>
                    </a:lnTo>
                    <a:lnTo>
                      <a:pt x="201" y="8"/>
                    </a:lnTo>
                    <a:lnTo>
                      <a:pt x="222" y="0"/>
                    </a:lnTo>
                    <a:lnTo>
                      <a:pt x="231" y="0"/>
                    </a:lnTo>
                    <a:lnTo>
                      <a:pt x="251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5" name="Freeform 254">
                <a:extLst>
                  <a:ext uri="{FF2B5EF4-FFF2-40B4-BE49-F238E27FC236}">
                    <a16:creationId xmlns:a16="http://schemas.microsoft.com/office/drawing/2014/main" id="{DE2D2DDE-FA66-B4AC-C8CF-A9853F454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223"/>
                <a:ext cx="35" cy="29"/>
              </a:xfrm>
              <a:custGeom>
                <a:avLst/>
                <a:gdLst>
                  <a:gd name="T0" fmla="*/ 0 w 116"/>
                  <a:gd name="T1" fmla="*/ 0 h 200"/>
                  <a:gd name="T2" fmla="*/ 0 w 116"/>
                  <a:gd name="T3" fmla="*/ 0 h 200"/>
                  <a:gd name="T4" fmla="*/ 0 w 116"/>
                  <a:gd name="T5" fmla="*/ 0 h 200"/>
                  <a:gd name="T6" fmla="*/ 0 w 116"/>
                  <a:gd name="T7" fmla="*/ 0 h 200"/>
                  <a:gd name="T8" fmla="*/ 0 w 116"/>
                  <a:gd name="T9" fmla="*/ 0 h 200"/>
                  <a:gd name="T10" fmla="*/ 0 w 116"/>
                  <a:gd name="T11" fmla="*/ 0 h 200"/>
                  <a:gd name="T12" fmla="*/ 0 w 116"/>
                  <a:gd name="T13" fmla="*/ 0 h 200"/>
                  <a:gd name="T14" fmla="*/ 0 w 116"/>
                  <a:gd name="T15" fmla="*/ 0 h 200"/>
                  <a:gd name="T16" fmla="*/ 0 w 116"/>
                  <a:gd name="T17" fmla="*/ 0 h 200"/>
                  <a:gd name="T18" fmla="*/ 0 w 116"/>
                  <a:gd name="T19" fmla="*/ 0 h 200"/>
                  <a:gd name="T20" fmla="*/ 0 w 116"/>
                  <a:gd name="T21" fmla="*/ 0 h 200"/>
                  <a:gd name="T22" fmla="*/ 0 w 116"/>
                  <a:gd name="T23" fmla="*/ 0 h 200"/>
                  <a:gd name="T24" fmla="*/ 0 w 116"/>
                  <a:gd name="T25" fmla="*/ 0 h 200"/>
                  <a:gd name="T26" fmla="*/ 0 w 116"/>
                  <a:gd name="T27" fmla="*/ 0 h 200"/>
                  <a:gd name="T28" fmla="*/ 0 w 116"/>
                  <a:gd name="T29" fmla="*/ 0 h 200"/>
                  <a:gd name="T30" fmla="*/ 0 w 116"/>
                  <a:gd name="T31" fmla="*/ 0 h 200"/>
                  <a:gd name="T32" fmla="*/ 0 w 116"/>
                  <a:gd name="T33" fmla="*/ 0 h 200"/>
                  <a:gd name="T34" fmla="*/ 0 w 116"/>
                  <a:gd name="T35" fmla="*/ 0 h 200"/>
                  <a:gd name="T36" fmla="*/ 0 w 116"/>
                  <a:gd name="T37" fmla="*/ 0 h 200"/>
                  <a:gd name="T38" fmla="*/ 0 w 116"/>
                  <a:gd name="T39" fmla="*/ 0 h 200"/>
                  <a:gd name="T40" fmla="*/ 0 w 116"/>
                  <a:gd name="T41" fmla="*/ 0 h 200"/>
                  <a:gd name="T42" fmla="*/ 0 w 116"/>
                  <a:gd name="T43" fmla="*/ 0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6" name="Freeform 255">
                <a:extLst>
                  <a:ext uri="{FF2B5EF4-FFF2-40B4-BE49-F238E27FC236}">
                    <a16:creationId xmlns:a16="http://schemas.microsoft.com/office/drawing/2014/main" id="{903A80E2-3E38-B1F8-2FD8-DB490710D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223"/>
                <a:ext cx="35" cy="29"/>
              </a:xfrm>
              <a:custGeom>
                <a:avLst/>
                <a:gdLst>
                  <a:gd name="T0" fmla="*/ 0 w 116"/>
                  <a:gd name="T1" fmla="*/ 0 h 200"/>
                  <a:gd name="T2" fmla="*/ 0 w 116"/>
                  <a:gd name="T3" fmla="*/ 0 h 200"/>
                  <a:gd name="T4" fmla="*/ 0 w 116"/>
                  <a:gd name="T5" fmla="*/ 0 h 200"/>
                  <a:gd name="T6" fmla="*/ 0 w 116"/>
                  <a:gd name="T7" fmla="*/ 0 h 200"/>
                  <a:gd name="T8" fmla="*/ 0 w 116"/>
                  <a:gd name="T9" fmla="*/ 0 h 200"/>
                  <a:gd name="T10" fmla="*/ 0 w 116"/>
                  <a:gd name="T11" fmla="*/ 0 h 200"/>
                  <a:gd name="T12" fmla="*/ 0 w 116"/>
                  <a:gd name="T13" fmla="*/ 0 h 200"/>
                  <a:gd name="T14" fmla="*/ 0 w 116"/>
                  <a:gd name="T15" fmla="*/ 0 h 200"/>
                  <a:gd name="T16" fmla="*/ 0 w 116"/>
                  <a:gd name="T17" fmla="*/ 0 h 200"/>
                  <a:gd name="T18" fmla="*/ 0 w 116"/>
                  <a:gd name="T19" fmla="*/ 0 h 200"/>
                  <a:gd name="T20" fmla="*/ 0 w 116"/>
                  <a:gd name="T21" fmla="*/ 0 h 200"/>
                  <a:gd name="T22" fmla="*/ 0 w 116"/>
                  <a:gd name="T23" fmla="*/ 0 h 200"/>
                  <a:gd name="T24" fmla="*/ 0 w 116"/>
                  <a:gd name="T25" fmla="*/ 0 h 200"/>
                  <a:gd name="T26" fmla="*/ 0 w 116"/>
                  <a:gd name="T27" fmla="*/ 0 h 200"/>
                  <a:gd name="T28" fmla="*/ 0 w 116"/>
                  <a:gd name="T29" fmla="*/ 0 h 200"/>
                  <a:gd name="T30" fmla="*/ 0 w 116"/>
                  <a:gd name="T31" fmla="*/ 0 h 200"/>
                  <a:gd name="T32" fmla="*/ 0 w 116"/>
                  <a:gd name="T33" fmla="*/ 0 h 200"/>
                  <a:gd name="T34" fmla="*/ 0 w 116"/>
                  <a:gd name="T35" fmla="*/ 0 h 200"/>
                  <a:gd name="T36" fmla="*/ 0 w 116"/>
                  <a:gd name="T37" fmla="*/ 0 h 200"/>
                  <a:gd name="T38" fmla="*/ 0 w 116"/>
                  <a:gd name="T39" fmla="*/ 0 h 200"/>
                  <a:gd name="T40" fmla="*/ 0 w 116"/>
                  <a:gd name="T41" fmla="*/ 0 h 200"/>
                  <a:gd name="T42" fmla="*/ 0 w 116"/>
                  <a:gd name="T43" fmla="*/ 0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7" name="Freeform 256">
                <a:extLst>
                  <a:ext uri="{FF2B5EF4-FFF2-40B4-BE49-F238E27FC236}">
                    <a16:creationId xmlns:a16="http://schemas.microsoft.com/office/drawing/2014/main" id="{0176C38D-48E8-4D3E-6E2C-BAC675A52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" y="234"/>
                <a:ext cx="30" cy="16"/>
              </a:xfrm>
              <a:custGeom>
                <a:avLst/>
                <a:gdLst>
                  <a:gd name="T0" fmla="*/ 0 w 105"/>
                  <a:gd name="T1" fmla="*/ 0 h 95"/>
                  <a:gd name="T2" fmla="*/ 0 w 105"/>
                  <a:gd name="T3" fmla="*/ 0 h 95"/>
                  <a:gd name="T4" fmla="*/ 0 w 105"/>
                  <a:gd name="T5" fmla="*/ 0 h 95"/>
                  <a:gd name="T6" fmla="*/ 0 w 105"/>
                  <a:gd name="T7" fmla="*/ 0 h 95"/>
                  <a:gd name="T8" fmla="*/ 0 w 105"/>
                  <a:gd name="T9" fmla="*/ 0 h 95"/>
                  <a:gd name="T10" fmla="*/ 0 w 105"/>
                  <a:gd name="T11" fmla="*/ 0 h 95"/>
                  <a:gd name="T12" fmla="*/ 0 w 105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95">
                    <a:moveTo>
                      <a:pt x="105" y="8"/>
                    </a:moveTo>
                    <a:lnTo>
                      <a:pt x="9" y="95"/>
                    </a:lnTo>
                    <a:lnTo>
                      <a:pt x="0" y="95"/>
                    </a:lnTo>
                    <a:lnTo>
                      <a:pt x="48" y="43"/>
                    </a:lnTo>
                    <a:lnTo>
                      <a:pt x="75" y="17"/>
                    </a:lnTo>
                    <a:lnTo>
                      <a:pt x="105" y="0"/>
                    </a:lnTo>
                    <a:lnTo>
                      <a:pt x="105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8" name="Freeform 257">
                <a:extLst>
                  <a:ext uri="{FF2B5EF4-FFF2-40B4-BE49-F238E27FC236}">
                    <a16:creationId xmlns:a16="http://schemas.microsoft.com/office/drawing/2014/main" id="{A9E5D66C-34FF-B924-2149-458560049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0 w 182"/>
                  <a:gd name="T1" fmla="*/ 0 h 114"/>
                  <a:gd name="T2" fmla="*/ 0 w 182"/>
                  <a:gd name="T3" fmla="*/ 0 h 114"/>
                  <a:gd name="T4" fmla="*/ 0 w 182"/>
                  <a:gd name="T5" fmla="*/ 0 h 114"/>
                  <a:gd name="T6" fmla="*/ 0 w 182"/>
                  <a:gd name="T7" fmla="*/ 0 h 114"/>
                  <a:gd name="T8" fmla="*/ 0 w 182"/>
                  <a:gd name="T9" fmla="*/ 0 h 114"/>
                  <a:gd name="T10" fmla="*/ 0 w 182"/>
                  <a:gd name="T11" fmla="*/ 0 h 114"/>
                  <a:gd name="T12" fmla="*/ 0 w 182"/>
                  <a:gd name="T13" fmla="*/ 0 h 114"/>
                  <a:gd name="T14" fmla="*/ 0 w 182"/>
                  <a:gd name="T15" fmla="*/ 0 h 114"/>
                  <a:gd name="T16" fmla="*/ 0 w 182"/>
                  <a:gd name="T17" fmla="*/ 0 h 114"/>
                  <a:gd name="T18" fmla="*/ 0 w 182"/>
                  <a:gd name="T19" fmla="*/ 0 h 114"/>
                  <a:gd name="T20" fmla="*/ 0 w 182"/>
                  <a:gd name="T21" fmla="*/ 0 h 114"/>
                  <a:gd name="T22" fmla="*/ 0 w 182"/>
                  <a:gd name="T23" fmla="*/ 0 h 114"/>
                  <a:gd name="T24" fmla="*/ 0 w 182"/>
                  <a:gd name="T25" fmla="*/ 0 h 114"/>
                  <a:gd name="T26" fmla="*/ 0 w 182"/>
                  <a:gd name="T27" fmla="*/ 0 h 114"/>
                  <a:gd name="T28" fmla="*/ 0 w 182"/>
                  <a:gd name="T29" fmla="*/ 0 h 114"/>
                  <a:gd name="T30" fmla="*/ 0 w 182"/>
                  <a:gd name="T31" fmla="*/ 0 h 114"/>
                  <a:gd name="T32" fmla="*/ 0 w 182"/>
                  <a:gd name="T33" fmla="*/ 0 h 114"/>
                  <a:gd name="T34" fmla="*/ 0 w 182"/>
                  <a:gd name="T35" fmla="*/ 0 h 114"/>
                  <a:gd name="T36" fmla="*/ 0 w 182"/>
                  <a:gd name="T37" fmla="*/ 0 h 114"/>
                  <a:gd name="T38" fmla="*/ 0 w 182"/>
                  <a:gd name="T39" fmla="*/ 0 h 114"/>
                  <a:gd name="T40" fmla="*/ 0 w 182"/>
                  <a:gd name="T41" fmla="*/ 0 h 114"/>
                  <a:gd name="T42" fmla="*/ 0 w 182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9" name="Freeform 258">
                <a:extLst>
                  <a:ext uri="{FF2B5EF4-FFF2-40B4-BE49-F238E27FC236}">
                    <a16:creationId xmlns:a16="http://schemas.microsoft.com/office/drawing/2014/main" id="{EA289A6B-C418-2134-4F4E-9C0E2D02A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0 w 182"/>
                  <a:gd name="T1" fmla="*/ 0 h 114"/>
                  <a:gd name="T2" fmla="*/ 0 w 182"/>
                  <a:gd name="T3" fmla="*/ 0 h 114"/>
                  <a:gd name="T4" fmla="*/ 0 w 182"/>
                  <a:gd name="T5" fmla="*/ 0 h 114"/>
                  <a:gd name="T6" fmla="*/ 0 w 182"/>
                  <a:gd name="T7" fmla="*/ 0 h 114"/>
                  <a:gd name="T8" fmla="*/ 0 w 182"/>
                  <a:gd name="T9" fmla="*/ 0 h 114"/>
                  <a:gd name="T10" fmla="*/ 0 w 182"/>
                  <a:gd name="T11" fmla="*/ 0 h 114"/>
                  <a:gd name="T12" fmla="*/ 0 w 182"/>
                  <a:gd name="T13" fmla="*/ 0 h 114"/>
                  <a:gd name="T14" fmla="*/ 0 w 182"/>
                  <a:gd name="T15" fmla="*/ 0 h 114"/>
                  <a:gd name="T16" fmla="*/ 0 w 182"/>
                  <a:gd name="T17" fmla="*/ 0 h 114"/>
                  <a:gd name="T18" fmla="*/ 0 w 182"/>
                  <a:gd name="T19" fmla="*/ 0 h 114"/>
                  <a:gd name="T20" fmla="*/ 0 w 182"/>
                  <a:gd name="T21" fmla="*/ 0 h 114"/>
                  <a:gd name="T22" fmla="*/ 0 w 182"/>
                  <a:gd name="T23" fmla="*/ 0 h 114"/>
                  <a:gd name="T24" fmla="*/ 0 w 182"/>
                  <a:gd name="T25" fmla="*/ 0 h 114"/>
                  <a:gd name="T26" fmla="*/ 0 w 182"/>
                  <a:gd name="T27" fmla="*/ 0 h 114"/>
                  <a:gd name="T28" fmla="*/ 0 w 182"/>
                  <a:gd name="T29" fmla="*/ 0 h 114"/>
                  <a:gd name="T30" fmla="*/ 0 w 182"/>
                  <a:gd name="T31" fmla="*/ 0 h 114"/>
                  <a:gd name="T32" fmla="*/ 0 w 182"/>
                  <a:gd name="T33" fmla="*/ 0 h 114"/>
                  <a:gd name="T34" fmla="*/ 0 w 182"/>
                  <a:gd name="T35" fmla="*/ 0 h 114"/>
                  <a:gd name="T36" fmla="*/ 0 w 182"/>
                  <a:gd name="T37" fmla="*/ 0 h 114"/>
                  <a:gd name="T38" fmla="*/ 0 w 182"/>
                  <a:gd name="T39" fmla="*/ 0 h 114"/>
                  <a:gd name="T40" fmla="*/ 0 w 182"/>
                  <a:gd name="T41" fmla="*/ 0 h 114"/>
                  <a:gd name="T42" fmla="*/ 0 w 182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0" name="Freeform 259">
                <a:extLst>
                  <a:ext uri="{FF2B5EF4-FFF2-40B4-BE49-F238E27FC236}">
                    <a16:creationId xmlns:a16="http://schemas.microsoft.com/office/drawing/2014/main" id="{650F35C8-2A85-62E0-D24B-023E84F12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" y="236"/>
                <a:ext cx="17" cy="13"/>
              </a:xfrm>
              <a:custGeom>
                <a:avLst/>
                <a:gdLst>
                  <a:gd name="T0" fmla="*/ 0 w 60"/>
                  <a:gd name="T1" fmla="*/ 0 h 79"/>
                  <a:gd name="T2" fmla="*/ 0 w 60"/>
                  <a:gd name="T3" fmla="*/ 0 h 79"/>
                  <a:gd name="T4" fmla="*/ 0 w 60"/>
                  <a:gd name="T5" fmla="*/ 0 h 79"/>
                  <a:gd name="T6" fmla="*/ 0 w 60"/>
                  <a:gd name="T7" fmla="*/ 0 h 79"/>
                  <a:gd name="T8" fmla="*/ 0 w 60"/>
                  <a:gd name="T9" fmla="*/ 0 h 79"/>
                  <a:gd name="T10" fmla="*/ 0 w 60"/>
                  <a:gd name="T11" fmla="*/ 0 h 79"/>
                  <a:gd name="T12" fmla="*/ 0 w 60"/>
                  <a:gd name="T13" fmla="*/ 0 h 79"/>
                  <a:gd name="T14" fmla="*/ 0 w 60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" h="79">
                    <a:moveTo>
                      <a:pt x="48" y="79"/>
                    </a:moveTo>
                    <a:lnTo>
                      <a:pt x="21" y="7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60" y="54"/>
                    </a:lnTo>
                    <a:lnTo>
                      <a:pt x="60" y="70"/>
                    </a:lnTo>
                    <a:lnTo>
                      <a:pt x="48" y="7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1" name="Freeform 260">
                <a:extLst>
                  <a:ext uri="{FF2B5EF4-FFF2-40B4-BE49-F238E27FC236}">
                    <a16:creationId xmlns:a16="http://schemas.microsoft.com/office/drawing/2014/main" id="{C2380728-CA32-F084-B589-C0C9AD88E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0 w 144"/>
                  <a:gd name="T1" fmla="*/ 0 h 175"/>
                  <a:gd name="T2" fmla="*/ 0 w 144"/>
                  <a:gd name="T3" fmla="*/ 0 h 175"/>
                  <a:gd name="T4" fmla="*/ 0 w 144"/>
                  <a:gd name="T5" fmla="*/ 0 h 175"/>
                  <a:gd name="T6" fmla="*/ 0 w 144"/>
                  <a:gd name="T7" fmla="*/ 0 h 175"/>
                  <a:gd name="T8" fmla="*/ 0 w 144"/>
                  <a:gd name="T9" fmla="*/ 0 h 175"/>
                  <a:gd name="T10" fmla="*/ 0 w 144"/>
                  <a:gd name="T11" fmla="*/ 0 h 175"/>
                  <a:gd name="T12" fmla="*/ 0 w 144"/>
                  <a:gd name="T13" fmla="*/ 0 h 175"/>
                  <a:gd name="T14" fmla="*/ 0 w 144"/>
                  <a:gd name="T15" fmla="*/ 0 h 175"/>
                  <a:gd name="T16" fmla="*/ 0 w 144"/>
                  <a:gd name="T17" fmla="*/ 0 h 175"/>
                  <a:gd name="T18" fmla="*/ 0 w 144"/>
                  <a:gd name="T19" fmla="*/ 0 h 175"/>
                  <a:gd name="T20" fmla="*/ 0 w 144"/>
                  <a:gd name="T21" fmla="*/ 0 h 175"/>
                  <a:gd name="T22" fmla="*/ 0 w 144"/>
                  <a:gd name="T23" fmla="*/ 0 h 175"/>
                  <a:gd name="T24" fmla="*/ 0 w 144"/>
                  <a:gd name="T25" fmla="*/ 0 h 175"/>
                  <a:gd name="T26" fmla="*/ 0 w 144"/>
                  <a:gd name="T27" fmla="*/ 0 h 175"/>
                  <a:gd name="T28" fmla="*/ 0 w 144"/>
                  <a:gd name="T29" fmla="*/ 0 h 175"/>
                  <a:gd name="T30" fmla="*/ 0 w 144"/>
                  <a:gd name="T31" fmla="*/ 0 h 175"/>
                  <a:gd name="T32" fmla="*/ 0 w 144"/>
                  <a:gd name="T33" fmla="*/ 0 h 175"/>
                  <a:gd name="T34" fmla="*/ 0 w 144"/>
                  <a:gd name="T35" fmla="*/ 0 h 175"/>
                  <a:gd name="T36" fmla="*/ 0 w 144"/>
                  <a:gd name="T37" fmla="*/ 0 h 175"/>
                  <a:gd name="T38" fmla="*/ 0 w 144"/>
                  <a:gd name="T39" fmla="*/ 0 h 175"/>
                  <a:gd name="T40" fmla="*/ 0 w 144"/>
                  <a:gd name="T41" fmla="*/ 0 h 175"/>
                  <a:gd name="T42" fmla="*/ 0 w 144"/>
                  <a:gd name="T43" fmla="*/ 0 h 175"/>
                  <a:gd name="T44" fmla="*/ 0 w 144"/>
                  <a:gd name="T45" fmla="*/ 0 h 175"/>
                  <a:gd name="T46" fmla="*/ 0 w 144"/>
                  <a:gd name="T47" fmla="*/ 0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2" name="Freeform 261">
                <a:extLst>
                  <a:ext uri="{FF2B5EF4-FFF2-40B4-BE49-F238E27FC236}">
                    <a16:creationId xmlns:a16="http://schemas.microsoft.com/office/drawing/2014/main" id="{2573D112-8A77-902B-377F-142D29033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0 w 144"/>
                  <a:gd name="T1" fmla="*/ 0 h 175"/>
                  <a:gd name="T2" fmla="*/ 0 w 144"/>
                  <a:gd name="T3" fmla="*/ 0 h 175"/>
                  <a:gd name="T4" fmla="*/ 0 w 144"/>
                  <a:gd name="T5" fmla="*/ 0 h 175"/>
                  <a:gd name="T6" fmla="*/ 0 w 144"/>
                  <a:gd name="T7" fmla="*/ 0 h 175"/>
                  <a:gd name="T8" fmla="*/ 0 w 144"/>
                  <a:gd name="T9" fmla="*/ 0 h 175"/>
                  <a:gd name="T10" fmla="*/ 0 w 144"/>
                  <a:gd name="T11" fmla="*/ 0 h 175"/>
                  <a:gd name="T12" fmla="*/ 0 w 144"/>
                  <a:gd name="T13" fmla="*/ 0 h 175"/>
                  <a:gd name="T14" fmla="*/ 0 w 144"/>
                  <a:gd name="T15" fmla="*/ 0 h 175"/>
                  <a:gd name="T16" fmla="*/ 0 w 144"/>
                  <a:gd name="T17" fmla="*/ 0 h 175"/>
                  <a:gd name="T18" fmla="*/ 0 w 144"/>
                  <a:gd name="T19" fmla="*/ 0 h 175"/>
                  <a:gd name="T20" fmla="*/ 0 w 144"/>
                  <a:gd name="T21" fmla="*/ 0 h 175"/>
                  <a:gd name="T22" fmla="*/ 0 w 144"/>
                  <a:gd name="T23" fmla="*/ 0 h 175"/>
                  <a:gd name="T24" fmla="*/ 0 w 144"/>
                  <a:gd name="T25" fmla="*/ 0 h 175"/>
                  <a:gd name="T26" fmla="*/ 0 w 144"/>
                  <a:gd name="T27" fmla="*/ 0 h 175"/>
                  <a:gd name="T28" fmla="*/ 0 w 144"/>
                  <a:gd name="T29" fmla="*/ 0 h 175"/>
                  <a:gd name="T30" fmla="*/ 0 w 144"/>
                  <a:gd name="T31" fmla="*/ 0 h 175"/>
                  <a:gd name="T32" fmla="*/ 0 w 144"/>
                  <a:gd name="T33" fmla="*/ 0 h 175"/>
                  <a:gd name="T34" fmla="*/ 0 w 144"/>
                  <a:gd name="T35" fmla="*/ 0 h 175"/>
                  <a:gd name="T36" fmla="*/ 0 w 144"/>
                  <a:gd name="T37" fmla="*/ 0 h 175"/>
                  <a:gd name="T38" fmla="*/ 0 w 144"/>
                  <a:gd name="T39" fmla="*/ 0 h 175"/>
                  <a:gd name="T40" fmla="*/ 0 w 144"/>
                  <a:gd name="T41" fmla="*/ 0 h 175"/>
                  <a:gd name="T42" fmla="*/ 0 w 144"/>
                  <a:gd name="T43" fmla="*/ 0 h 175"/>
                  <a:gd name="T44" fmla="*/ 0 w 144"/>
                  <a:gd name="T45" fmla="*/ 0 h 175"/>
                  <a:gd name="T46" fmla="*/ 0 w 144"/>
                  <a:gd name="T47" fmla="*/ 0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3" name="Freeform 262">
                <a:extLst>
                  <a:ext uri="{FF2B5EF4-FFF2-40B4-BE49-F238E27FC236}">
                    <a16:creationId xmlns:a16="http://schemas.microsoft.com/office/drawing/2014/main" id="{E371DFF2-022A-53FA-91AE-1745686B7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" y="239"/>
                <a:ext cx="257" cy="124"/>
              </a:xfrm>
              <a:custGeom>
                <a:avLst/>
                <a:gdLst>
                  <a:gd name="T0" fmla="*/ 0 w 859"/>
                  <a:gd name="T1" fmla="*/ 0 h 793"/>
                  <a:gd name="T2" fmla="*/ 0 w 859"/>
                  <a:gd name="T3" fmla="*/ 0 h 793"/>
                  <a:gd name="T4" fmla="*/ 0 w 859"/>
                  <a:gd name="T5" fmla="*/ 0 h 793"/>
                  <a:gd name="T6" fmla="*/ 0 w 859"/>
                  <a:gd name="T7" fmla="*/ 0 h 793"/>
                  <a:gd name="T8" fmla="*/ 0 w 859"/>
                  <a:gd name="T9" fmla="*/ 0 h 793"/>
                  <a:gd name="T10" fmla="*/ 0 w 859"/>
                  <a:gd name="T11" fmla="*/ 0 h 793"/>
                  <a:gd name="T12" fmla="*/ 0 w 859"/>
                  <a:gd name="T13" fmla="*/ 0 h 793"/>
                  <a:gd name="T14" fmla="*/ 0 w 859"/>
                  <a:gd name="T15" fmla="*/ 0 h 793"/>
                  <a:gd name="T16" fmla="*/ 0 w 859"/>
                  <a:gd name="T17" fmla="*/ 0 h 793"/>
                  <a:gd name="T18" fmla="*/ 0 w 859"/>
                  <a:gd name="T19" fmla="*/ 0 h 793"/>
                  <a:gd name="T20" fmla="*/ 0 w 859"/>
                  <a:gd name="T21" fmla="*/ 0 h 793"/>
                  <a:gd name="T22" fmla="*/ 0 w 859"/>
                  <a:gd name="T23" fmla="*/ 0 h 793"/>
                  <a:gd name="T24" fmla="*/ 0 w 859"/>
                  <a:gd name="T25" fmla="*/ 0 h 793"/>
                  <a:gd name="T26" fmla="*/ 0 w 859"/>
                  <a:gd name="T27" fmla="*/ 0 h 793"/>
                  <a:gd name="T28" fmla="*/ 0 w 859"/>
                  <a:gd name="T29" fmla="*/ 0 h 793"/>
                  <a:gd name="T30" fmla="*/ 0 w 859"/>
                  <a:gd name="T31" fmla="*/ 0 h 793"/>
                  <a:gd name="T32" fmla="*/ 0 w 859"/>
                  <a:gd name="T33" fmla="*/ 0 h 793"/>
                  <a:gd name="T34" fmla="*/ 0 w 859"/>
                  <a:gd name="T35" fmla="*/ 0 h 793"/>
                  <a:gd name="T36" fmla="*/ 0 w 859"/>
                  <a:gd name="T37" fmla="*/ 0 h 793"/>
                  <a:gd name="T38" fmla="*/ 0 w 859"/>
                  <a:gd name="T39" fmla="*/ 0 h 793"/>
                  <a:gd name="T40" fmla="*/ 0 w 859"/>
                  <a:gd name="T41" fmla="*/ 0 h 793"/>
                  <a:gd name="T42" fmla="*/ 0 w 859"/>
                  <a:gd name="T43" fmla="*/ 0 h 793"/>
                  <a:gd name="T44" fmla="*/ 0 w 859"/>
                  <a:gd name="T45" fmla="*/ 0 h 793"/>
                  <a:gd name="T46" fmla="*/ 0 w 859"/>
                  <a:gd name="T47" fmla="*/ 0 h 793"/>
                  <a:gd name="T48" fmla="*/ 0 w 859"/>
                  <a:gd name="T49" fmla="*/ 0 h 793"/>
                  <a:gd name="T50" fmla="*/ 0 w 859"/>
                  <a:gd name="T51" fmla="*/ 0 h 793"/>
                  <a:gd name="T52" fmla="*/ 0 w 859"/>
                  <a:gd name="T53" fmla="*/ 0 h 793"/>
                  <a:gd name="T54" fmla="*/ 0 w 859"/>
                  <a:gd name="T55" fmla="*/ 0 h 793"/>
                  <a:gd name="T56" fmla="*/ 0 w 859"/>
                  <a:gd name="T57" fmla="*/ 0 h 793"/>
                  <a:gd name="T58" fmla="*/ 0 w 859"/>
                  <a:gd name="T59" fmla="*/ 0 h 793"/>
                  <a:gd name="T60" fmla="*/ 0 w 859"/>
                  <a:gd name="T61" fmla="*/ 0 h 793"/>
                  <a:gd name="T62" fmla="*/ 0 w 859"/>
                  <a:gd name="T63" fmla="*/ 0 h 793"/>
                  <a:gd name="T64" fmla="*/ 0 w 859"/>
                  <a:gd name="T65" fmla="*/ 0 h 793"/>
                  <a:gd name="T66" fmla="*/ 0 w 859"/>
                  <a:gd name="T67" fmla="*/ 0 h 793"/>
                  <a:gd name="T68" fmla="*/ 0 w 859"/>
                  <a:gd name="T69" fmla="*/ 0 h 793"/>
                  <a:gd name="T70" fmla="*/ 0 w 859"/>
                  <a:gd name="T71" fmla="*/ 0 h 793"/>
                  <a:gd name="T72" fmla="*/ 0 w 859"/>
                  <a:gd name="T73" fmla="*/ 0 h 793"/>
                  <a:gd name="T74" fmla="*/ 0 w 859"/>
                  <a:gd name="T75" fmla="*/ 0 h 793"/>
                  <a:gd name="T76" fmla="*/ 0 w 859"/>
                  <a:gd name="T77" fmla="*/ 0 h 793"/>
                  <a:gd name="T78" fmla="*/ 0 w 859"/>
                  <a:gd name="T79" fmla="*/ 0 h 793"/>
                  <a:gd name="T80" fmla="*/ 0 w 859"/>
                  <a:gd name="T81" fmla="*/ 0 h 793"/>
                  <a:gd name="T82" fmla="*/ 0 w 859"/>
                  <a:gd name="T83" fmla="*/ 0 h 793"/>
                  <a:gd name="T84" fmla="*/ 0 w 859"/>
                  <a:gd name="T85" fmla="*/ 0 h 793"/>
                  <a:gd name="T86" fmla="*/ 0 w 859"/>
                  <a:gd name="T87" fmla="*/ 0 h 793"/>
                  <a:gd name="T88" fmla="*/ 0 w 859"/>
                  <a:gd name="T89" fmla="*/ 0 h 793"/>
                  <a:gd name="T90" fmla="*/ 0 w 859"/>
                  <a:gd name="T91" fmla="*/ 0 h 793"/>
                  <a:gd name="T92" fmla="*/ 0 w 859"/>
                  <a:gd name="T93" fmla="*/ 0 h 7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59" h="793">
                    <a:moveTo>
                      <a:pt x="850" y="25"/>
                    </a:moveTo>
                    <a:lnTo>
                      <a:pt x="859" y="43"/>
                    </a:lnTo>
                    <a:lnTo>
                      <a:pt x="850" y="51"/>
                    </a:lnTo>
                    <a:lnTo>
                      <a:pt x="829" y="68"/>
                    </a:lnTo>
                    <a:lnTo>
                      <a:pt x="811" y="68"/>
                    </a:lnTo>
                    <a:lnTo>
                      <a:pt x="802" y="51"/>
                    </a:lnTo>
                    <a:lnTo>
                      <a:pt x="802" y="35"/>
                    </a:lnTo>
                    <a:lnTo>
                      <a:pt x="772" y="60"/>
                    </a:lnTo>
                    <a:lnTo>
                      <a:pt x="763" y="86"/>
                    </a:lnTo>
                    <a:lnTo>
                      <a:pt x="754" y="146"/>
                    </a:lnTo>
                    <a:lnTo>
                      <a:pt x="754" y="200"/>
                    </a:lnTo>
                    <a:lnTo>
                      <a:pt x="733" y="252"/>
                    </a:lnTo>
                    <a:lnTo>
                      <a:pt x="706" y="305"/>
                    </a:lnTo>
                    <a:lnTo>
                      <a:pt x="656" y="338"/>
                    </a:lnTo>
                    <a:lnTo>
                      <a:pt x="598" y="365"/>
                    </a:lnTo>
                    <a:lnTo>
                      <a:pt x="550" y="365"/>
                    </a:lnTo>
                    <a:lnTo>
                      <a:pt x="482" y="365"/>
                    </a:lnTo>
                    <a:lnTo>
                      <a:pt x="425" y="349"/>
                    </a:lnTo>
                    <a:lnTo>
                      <a:pt x="329" y="287"/>
                    </a:lnTo>
                    <a:lnTo>
                      <a:pt x="242" y="217"/>
                    </a:lnTo>
                    <a:lnTo>
                      <a:pt x="231" y="217"/>
                    </a:lnTo>
                    <a:lnTo>
                      <a:pt x="222" y="227"/>
                    </a:lnTo>
                    <a:lnTo>
                      <a:pt x="347" y="365"/>
                    </a:lnTo>
                    <a:lnTo>
                      <a:pt x="395" y="444"/>
                    </a:lnTo>
                    <a:lnTo>
                      <a:pt x="404" y="479"/>
                    </a:lnTo>
                    <a:lnTo>
                      <a:pt x="404" y="522"/>
                    </a:lnTo>
                    <a:lnTo>
                      <a:pt x="404" y="566"/>
                    </a:lnTo>
                    <a:lnTo>
                      <a:pt x="386" y="609"/>
                    </a:lnTo>
                    <a:lnTo>
                      <a:pt x="356" y="636"/>
                    </a:lnTo>
                    <a:lnTo>
                      <a:pt x="308" y="662"/>
                    </a:lnTo>
                    <a:lnTo>
                      <a:pt x="281" y="679"/>
                    </a:lnTo>
                    <a:lnTo>
                      <a:pt x="242" y="689"/>
                    </a:lnTo>
                    <a:lnTo>
                      <a:pt x="164" y="689"/>
                    </a:lnTo>
                    <a:lnTo>
                      <a:pt x="87" y="697"/>
                    </a:lnTo>
                    <a:lnTo>
                      <a:pt x="57" y="714"/>
                    </a:lnTo>
                    <a:lnTo>
                      <a:pt x="29" y="733"/>
                    </a:lnTo>
                    <a:lnTo>
                      <a:pt x="39" y="749"/>
                    </a:lnTo>
                    <a:lnTo>
                      <a:pt x="48" y="749"/>
                    </a:lnTo>
                    <a:lnTo>
                      <a:pt x="68" y="749"/>
                    </a:lnTo>
                    <a:lnTo>
                      <a:pt x="68" y="741"/>
                    </a:lnTo>
                    <a:lnTo>
                      <a:pt x="87" y="749"/>
                    </a:lnTo>
                    <a:lnTo>
                      <a:pt x="77" y="768"/>
                    </a:lnTo>
                    <a:lnTo>
                      <a:pt x="57" y="793"/>
                    </a:lnTo>
                    <a:lnTo>
                      <a:pt x="18" y="793"/>
                    </a:lnTo>
                    <a:lnTo>
                      <a:pt x="9" y="793"/>
                    </a:lnTo>
                    <a:lnTo>
                      <a:pt x="0" y="776"/>
                    </a:lnTo>
                    <a:lnTo>
                      <a:pt x="0" y="749"/>
                    </a:lnTo>
                    <a:lnTo>
                      <a:pt x="0" y="733"/>
                    </a:lnTo>
                    <a:lnTo>
                      <a:pt x="29" y="689"/>
                    </a:lnTo>
                    <a:lnTo>
                      <a:pt x="57" y="671"/>
                    </a:lnTo>
                    <a:lnTo>
                      <a:pt x="96" y="671"/>
                    </a:lnTo>
                    <a:lnTo>
                      <a:pt x="164" y="654"/>
                    </a:lnTo>
                    <a:lnTo>
                      <a:pt x="155" y="636"/>
                    </a:lnTo>
                    <a:lnTo>
                      <a:pt x="135" y="636"/>
                    </a:lnTo>
                    <a:lnTo>
                      <a:pt x="105" y="619"/>
                    </a:lnTo>
                    <a:lnTo>
                      <a:pt x="87" y="592"/>
                    </a:lnTo>
                    <a:lnTo>
                      <a:pt x="77" y="566"/>
                    </a:lnTo>
                    <a:lnTo>
                      <a:pt x="77" y="531"/>
                    </a:lnTo>
                    <a:lnTo>
                      <a:pt x="87" y="514"/>
                    </a:lnTo>
                    <a:lnTo>
                      <a:pt x="116" y="479"/>
                    </a:lnTo>
                    <a:lnTo>
                      <a:pt x="155" y="452"/>
                    </a:lnTo>
                    <a:lnTo>
                      <a:pt x="203" y="462"/>
                    </a:lnTo>
                    <a:lnTo>
                      <a:pt x="242" y="470"/>
                    </a:lnTo>
                    <a:lnTo>
                      <a:pt x="260" y="497"/>
                    </a:lnTo>
                    <a:lnTo>
                      <a:pt x="260" y="505"/>
                    </a:lnTo>
                    <a:lnTo>
                      <a:pt x="260" y="514"/>
                    </a:lnTo>
                    <a:lnTo>
                      <a:pt x="231" y="505"/>
                    </a:lnTo>
                    <a:lnTo>
                      <a:pt x="212" y="505"/>
                    </a:lnTo>
                    <a:lnTo>
                      <a:pt x="194" y="514"/>
                    </a:lnTo>
                    <a:lnTo>
                      <a:pt x="174" y="531"/>
                    </a:lnTo>
                    <a:lnTo>
                      <a:pt x="174" y="549"/>
                    </a:lnTo>
                    <a:lnTo>
                      <a:pt x="174" y="566"/>
                    </a:lnTo>
                    <a:lnTo>
                      <a:pt x="222" y="601"/>
                    </a:lnTo>
                    <a:lnTo>
                      <a:pt x="242" y="609"/>
                    </a:lnTo>
                    <a:lnTo>
                      <a:pt x="270" y="601"/>
                    </a:lnTo>
                    <a:lnTo>
                      <a:pt x="308" y="592"/>
                    </a:lnTo>
                    <a:lnTo>
                      <a:pt x="329" y="576"/>
                    </a:lnTo>
                    <a:lnTo>
                      <a:pt x="356" y="514"/>
                    </a:lnTo>
                    <a:lnTo>
                      <a:pt x="356" y="462"/>
                    </a:lnTo>
                    <a:lnTo>
                      <a:pt x="347" y="409"/>
                    </a:lnTo>
                    <a:lnTo>
                      <a:pt x="318" y="365"/>
                    </a:lnTo>
                    <a:lnTo>
                      <a:pt x="290" y="322"/>
                    </a:lnTo>
                    <a:lnTo>
                      <a:pt x="270" y="313"/>
                    </a:lnTo>
                    <a:lnTo>
                      <a:pt x="270" y="322"/>
                    </a:lnTo>
                    <a:lnTo>
                      <a:pt x="281" y="357"/>
                    </a:lnTo>
                    <a:lnTo>
                      <a:pt x="299" y="400"/>
                    </a:lnTo>
                    <a:lnTo>
                      <a:pt x="318" y="435"/>
                    </a:lnTo>
                    <a:lnTo>
                      <a:pt x="318" y="479"/>
                    </a:lnTo>
                    <a:lnTo>
                      <a:pt x="308" y="514"/>
                    </a:lnTo>
                    <a:lnTo>
                      <a:pt x="290" y="417"/>
                    </a:lnTo>
                    <a:lnTo>
                      <a:pt x="270" y="374"/>
                    </a:lnTo>
                    <a:lnTo>
                      <a:pt x="242" y="330"/>
                    </a:lnTo>
                    <a:lnTo>
                      <a:pt x="194" y="260"/>
                    </a:lnTo>
                    <a:lnTo>
                      <a:pt x="135" y="200"/>
                    </a:lnTo>
                    <a:lnTo>
                      <a:pt x="9" y="95"/>
                    </a:lnTo>
                    <a:lnTo>
                      <a:pt x="68" y="25"/>
                    </a:lnTo>
                    <a:lnTo>
                      <a:pt x="242" y="173"/>
                    </a:lnTo>
                    <a:lnTo>
                      <a:pt x="338" y="227"/>
                    </a:lnTo>
                    <a:lnTo>
                      <a:pt x="386" y="252"/>
                    </a:lnTo>
                    <a:lnTo>
                      <a:pt x="443" y="278"/>
                    </a:lnTo>
                    <a:lnTo>
                      <a:pt x="530" y="287"/>
                    </a:lnTo>
                    <a:lnTo>
                      <a:pt x="493" y="287"/>
                    </a:lnTo>
                    <a:lnTo>
                      <a:pt x="443" y="287"/>
                    </a:lnTo>
                    <a:lnTo>
                      <a:pt x="347" y="252"/>
                    </a:lnTo>
                    <a:lnTo>
                      <a:pt x="329" y="260"/>
                    </a:lnTo>
                    <a:lnTo>
                      <a:pt x="356" y="287"/>
                    </a:lnTo>
                    <a:lnTo>
                      <a:pt x="395" y="305"/>
                    </a:lnTo>
                    <a:lnTo>
                      <a:pt x="443" y="322"/>
                    </a:lnTo>
                    <a:lnTo>
                      <a:pt x="493" y="330"/>
                    </a:lnTo>
                    <a:lnTo>
                      <a:pt x="550" y="322"/>
                    </a:lnTo>
                    <a:lnTo>
                      <a:pt x="598" y="305"/>
                    </a:lnTo>
                    <a:lnTo>
                      <a:pt x="637" y="270"/>
                    </a:lnTo>
                    <a:lnTo>
                      <a:pt x="646" y="243"/>
                    </a:lnTo>
                    <a:lnTo>
                      <a:pt x="646" y="208"/>
                    </a:lnTo>
                    <a:lnTo>
                      <a:pt x="628" y="182"/>
                    </a:lnTo>
                    <a:lnTo>
                      <a:pt x="608" y="165"/>
                    </a:lnTo>
                    <a:lnTo>
                      <a:pt x="560" y="165"/>
                    </a:lnTo>
                    <a:lnTo>
                      <a:pt x="550" y="182"/>
                    </a:lnTo>
                    <a:lnTo>
                      <a:pt x="530" y="200"/>
                    </a:lnTo>
                    <a:lnTo>
                      <a:pt x="530" y="235"/>
                    </a:lnTo>
                    <a:lnTo>
                      <a:pt x="512" y="235"/>
                    </a:lnTo>
                    <a:lnTo>
                      <a:pt x="502" y="227"/>
                    </a:lnTo>
                    <a:lnTo>
                      <a:pt x="493" y="200"/>
                    </a:lnTo>
                    <a:lnTo>
                      <a:pt x="493" y="157"/>
                    </a:lnTo>
                    <a:lnTo>
                      <a:pt x="493" y="121"/>
                    </a:lnTo>
                    <a:lnTo>
                      <a:pt x="521" y="95"/>
                    </a:lnTo>
                    <a:lnTo>
                      <a:pt x="550" y="78"/>
                    </a:lnTo>
                    <a:lnTo>
                      <a:pt x="608" y="68"/>
                    </a:lnTo>
                    <a:lnTo>
                      <a:pt x="656" y="86"/>
                    </a:lnTo>
                    <a:lnTo>
                      <a:pt x="694" y="113"/>
                    </a:lnTo>
                    <a:lnTo>
                      <a:pt x="706" y="130"/>
                    </a:lnTo>
                    <a:lnTo>
                      <a:pt x="706" y="146"/>
                    </a:lnTo>
                    <a:lnTo>
                      <a:pt x="715" y="165"/>
                    </a:lnTo>
                    <a:lnTo>
                      <a:pt x="733" y="165"/>
                    </a:lnTo>
                    <a:lnTo>
                      <a:pt x="733" y="146"/>
                    </a:lnTo>
                    <a:lnTo>
                      <a:pt x="733" y="121"/>
                    </a:lnTo>
                    <a:lnTo>
                      <a:pt x="724" y="95"/>
                    </a:lnTo>
                    <a:lnTo>
                      <a:pt x="724" y="68"/>
                    </a:lnTo>
                    <a:lnTo>
                      <a:pt x="754" y="25"/>
                    </a:lnTo>
                    <a:lnTo>
                      <a:pt x="763" y="8"/>
                    </a:lnTo>
                    <a:lnTo>
                      <a:pt x="792" y="0"/>
                    </a:lnTo>
                    <a:lnTo>
                      <a:pt x="829" y="8"/>
                    </a:lnTo>
                    <a:lnTo>
                      <a:pt x="850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4" name="Freeform 263">
                <a:extLst>
                  <a:ext uri="{FF2B5EF4-FFF2-40B4-BE49-F238E27FC236}">
                    <a16:creationId xmlns:a16="http://schemas.microsoft.com/office/drawing/2014/main" id="{B7D51E67-346F-DE19-ABB7-4620605FD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250"/>
                <a:ext cx="2" cy="1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5" name="Freeform 264">
                <a:extLst>
                  <a:ext uri="{FF2B5EF4-FFF2-40B4-BE49-F238E27FC236}">
                    <a16:creationId xmlns:a16="http://schemas.microsoft.com/office/drawing/2014/main" id="{98EEE6D2-9220-48AB-A61C-96B5F8923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0 w 174"/>
                  <a:gd name="T1" fmla="*/ 0 h 105"/>
                  <a:gd name="T2" fmla="*/ 0 w 174"/>
                  <a:gd name="T3" fmla="*/ 0 h 105"/>
                  <a:gd name="T4" fmla="*/ 0 w 174"/>
                  <a:gd name="T5" fmla="*/ 0 h 105"/>
                  <a:gd name="T6" fmla="*/ 0 w 174"/>
                  <a:gd name="T7" fmla="*/ 0 h 105"/>
                  <a:gd name="T8" fmla="*/ 0 w 174"/>
                  <a:gd name="T9" fmla="*/ 0 h 105"/>
                  <a:gd name="T10" fmla="*/ 0 w 174"/>
                  <a:gd name="T11" fmla="*/ 0 h 105"/>
                  <a:gd name="T12" fmla="*/ 0 w 174"/>
                  <a:gd name="T13" fmla="*/ 0 h 105"/>
                  <a:gd name="T14" fmla="*/ 0 w 174"/>
                  <a:gd name="T15" fmla="*/ 0 h 105"/>
                  <a:gd name="T16" fmla="*/ 0 w 174"/>
                  <a:gd name="T17" fmla="*/ 0 h 105"/>
                  <a:gd name="T18" fmla="*/ 0 w 174"/>
                  <a:gd name="T19" fmla="*/ 0 h 105"/>
                  <a:gd name="T20" fmla="*/ 0 w 174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6" name="Freeform 265">
                <a:extLst>
                  <a:ext uri="{FF2B5EF4-FFF2-40B4-BE49-F238E27FC236}">
                    <a16:creationId xmlns:a16="http://schemas.microsoft.com/office/drawing/2014/main" id="{41952449-5661-BBA7-5451-905B0CBF8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0 w 174"/>
                  <a:gd name="T1" fmla="*/ 0 h 105"/>
                  <a:gd name="T2" fmla="*/ 0 w 174"/>
                  <a:gd name="T3" fmla="*/ 0 h 105"/>
                  <a:gd name="T4" fmla="*/ 0 w 174"/>
                  <a:gd name="T5" fmla="*/ 0 h 105"/>
                  <a:gd name="T6" fmla="*/ 0 w 174"/>
                  <a:gd name="T7" fmla="*/ 0 h 105"/>
                  <a:gd name="T8" fmla="*/ 0 w 174"/>
                  <a:gd name="T9" fmla="*/ 0 h 105"/>
                  <a:gd name="T10" fmla="*/ 0 w 174"/>
                  <a:gd name="T11" fmla="*/ 0 h 105"/>
                  <a:gd name="T12" fmla="*/ 0 w 174"/>
                  <a:gd name="T13" fmla="*/ 0 h 105"/>
                  <a:gd name="T14" fmla="*/ 0 w 174"/>
                  <a:gd name="T15" fmla="*/ 0 h 105"/>
                  <a:gd name="T16" fmla="*/ 0 w 174"/>
                  <a:gd name="T17" fmla="*/ 0 h 105"/>
                  <a:gd name="T18" fmla="*/ 0 w 174"/>
                  <a:gd name="T19" fmla="*/ 0 h 105"/>
                  <a:gd name="T20" fmla="*/ 0 w 174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7" name="Freeform 266">
                <a:extLst>
                  <a:ext uri="{FF2B5EF4-FFF2-40B4-BE49-F238E27FC236}">
                    <a16:creationId xmlns:a16="http://schemas.microsoft.com/office/drawing/2014/main" id="{8CD8DB41-2D49-562D-CAD8-28A4C4EAC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259"/>
                <a:ext cx="10" cy="9"/>
              </a:xfrm>
              <a:custGeom>
                <a:avLst/>
                <a:gdLst>
                  <a:gd name="T0" fmla="*/ 0 w 29"/>
                  <a:gd name="T1" fmla="*/ 0 h 71"/>
                  <a:gd name="T2" fmla="*/ 0 w 29"/>
                  <a:gd name="T3" fmla="*/ 0 h 71"/>
                  <a:gd name="T4" fmla="*/ 0 w 29"/>
                  <a:gd name="T5" fmla="*/ 0 h 71"/>
                  <a:gd name="T6" fmla="*/ 0 w 29"/>
                  <a:gd name="T7" fmla="*/ 0 h 71"/>
                  <a:gd name="T8" fmla="*/ 0 w 29"/>
                  <a:gd name="T9" fmla="*/ 0 h 71"/>
                  <a:gd name="T10" fmla="*/ 0 w 29"/>
                  <a:gd name="T11" fmla="*/ 0 h 71"/>
                  <a:gd name="T12" fmla="*/ 0 w 29"/>
                  <a:gd name="T13" fmla="*/ 0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1">
                    <a:moveTo>
                      <a:pt x="29" y="71"/>
                    </a:moveTo>
                    <a:lnTo>
                      <a:pt x="20" y="71"/>
                    </a:lnTo>
                    <a:lnTo>
                      <a:pt x="0" y="61"/>
                    </a:lnTo>
                    <a:lnTo>
                      <a:pt x="0" y="44"/>
                    </a:lnTo>
                    <a:lnTo>
                      <a:pt x="11" y="17"/>
                    </a:lnTo>
                    <a:lnTo>
                      <a:pt x="29" y="0"/>
                    </a:lnTo>
                    <a:lnTo>
                      <a:pt x="29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8" name="Freeform 267">
                <a:extLst>
                  <a:ext uri="{FF2B5EF4-FFF2-40B4-BE49-F238E27FC236}">
                    <a16:creationId xmlns:a16="http://schemas.microsoft.com/office/drawing/2014/main" id="{B983698F-674A-0051-19A2-CB82B3BED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0 w 174"/>
                  <a:gd name="T1" fmla="*/ 0 h 87"/>
                  <a:gd name="T2" fmla="*/ 0 w 174"/>
                  <a:gd name="T3" fmla="*/ 0 h 87"/>
                  <a:gd name="T4" fmla="*/ 0 w 174"/>
                  <a:gd name="T5" fmla="*/ 0 h 87"/>
                  <a:gd name="T6" fmla="*/ 0 w 174"/>
                  <a:gd name="T7" fmla="*/ 0 h 87"/>
                  <a:gd name="T8" fmla="*/ 0 w 174"/>
                  <a:gd name="T9" fmla="*/ 0 h 87"/>
                  <a:gd name="T10" fmla="*/ 0 w 174"/>
                  <a:gd name="T11" fmla="*/ 0 h 87"/>
                  <a:gd name="T12" fmla="*/ 0 w 174"/>
                  <a:gd name="T13" fmla="*/ 0 h 87"/>
                  <a:gd name="T14" fmla="*/ 0 w 174"/>
                  <a:gd name="T15" fmla="*/ 0 h 87"/>
                  <a:gd name="T16" fmla="*/ 0 w 174"/>
                  <a:gd name="T17" fmla="*/ 0 h 87"/>
                  <a:gd name="T18" fmla="*/ 0 w 174"/>
                  <a:gd name="T19" fmla="*/ 0 h 87"/>
                  <a:gd name="T20" fmla="*/ 0 w 174"/>
                  <a:gd name="T21" fmla="*/ 0 h 87"/>
                  <a:gd name="T22" fmla="*/ 0 w 174"/>
                  <a:gd name="T23" fmla="*/ 0 h 87"/>
                  <a:gd name="T24" fmla="*/ 0 w 174"/>
                  <a:gd name="T25" fmla="*/ 0 h 87"/>
                  <a:gd name="T26" fmla="*/ 0 w 174"/>
                  <a:gd name="T27" fmla="*/ 0 h 87"/>
                  <a:gd name="T28" fmla="*/ 0 w 174"/>
                  <a:gd name="T29" fmla="*/ 0 h 87"/>
                  <a:gd name="T30" fmla="*/ 0 w 174"/>
                  <a:gd name="T31" fmla="*/ 0 h 87"/>
                  <a:gd name="T32" fmla="*/ 0 w 174"/>
                  <a:gd name="T33" fmla="*/ 0 h 87"/>
                  <a:gd name="T34" fmla="*/ 0 w 174"/>
                  <a:gd name="T35" fmla="*/ 0 h 87"/>
                  <a:gd name="T36" fmla="*/ 0 w 174"/>
                  <a:gd name="T37" fmla="*/ 0 h 87"/>
                  <a:gd name="T38" fmla="*/ 0 w 174"/>
                  <a:gd name="T39" fmla="*/ 0 h 87"/>
                  <a:gd name="T40" fmla="*/ 0 w 174"/>
                  <a:gd name="T41" fmla="*/ 0 h 87"/>
                  <a:gd name="T42" fmla="*/ 0 w 174"/>
                  <a:gd name="T43" fmla="*/ 0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9" name="Freeform 268">
                <a:extLst>
                  <a:ext uri="{FF2B5EF4-FFF2-40B4-BE49-F238E27FC236}">
                    <a16:creationId xmlns:a16="http://schemas.microsoft.com/office/drawing/2014/main" id="{23ACEC69-CB6E-5921-DCFC-B6E4C7FD6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0 w 174"/>
                  <a:gd name="T1" fmla="*/ 0 h 87"/>
                  <a:gd name="T2" fmla="*/ 0 w 174"/>
                  <a:gd name="T3" fmla="*/ 0 h 87"/>
                  <a:gd name="T4" fmla="*/ 0 w 174"/>
                  <a:gd name="T5" fmla="*/ 0 h 87"/>
                  <a:gd name="T6" fmla="*/ 0 w 174"/>
                  <a:gd name="T7" fmla="*/ 0 h 87"/>
                  <a:gd name="T8" fmla="*/ 0 w 174"/>
                  <a:gd name="T9" fmla="*/ 0 h 87"/>
                  <a:gd name="T10" fmla="*/ 0 w 174"/>
                  <a:gd name="T11" fmla="*/ 0 h 87"/>
                  <a:gd name="T12" fmla="*/ 0 w 174"/>
                  <a:gd name="T13" fmla="*/ 0 h 87"/>
                  <a:gd name="T14" fmla="*/ 0 w 174"/>
                  <a:gd name="T15" fmla="*/ 0 h 87"/>
                  <a:gd name="T16" fmla="*/ 0 w 174"/>
                  <a:gd name="T17" fmla="*/ 0 h 87"/>
                  <a:gd name="T18" fmla="*/ 0 w 174"/>
                  <a:gd name="T19" fmla="*/ 0 h 87"/>
                  <a:gd name="T20" fmla="*/ 0 w 174"/>
                  <a:gd name="T21" fmla="*/ 0 h 87"/>
                  <a:gd name="T22" fmla="*/ 0 w 174"/>
                  <a:gd name="T23" fmla="*/ 0 h 87"/>
                  <a:gd name="T24" fmla="*/ 0 w 174"/>
                  <a:gd name="T25" fmla="*/ 0 h 87"/>
                  <a:gd name="T26" fmla="*/ 0 w 174"/>
                  <a:gd name="T27" fmla="*/ 0 h 87"/>
                  <a:gd name="T28" fmla="*/ 0 w 174"/>
                  <a:gd name="T29" fmla="*/ 0 h 87"/>
                  <a:gd name="T30" fmla="*/ 0 w 174"/>
                  <a:gd name="T31" fmla="*/ 0 h 87"/>
                  <a:gd name="T32" fmla="*/ 0 w 174"/>
                  <a:gd name="T33" fmla="*/ 0 h 87"/>
                  <a:gd name="T34" fmla="*/ 0 w 174"/>
                  <a:gd name="T35" fmla="*/ 0 h 87"/>
                  <a:gd name="T36" fmla="*/ 0 w 174"/>
                  <a:gd name="T37" fmla="*/ 0 h 87"/>
                  <a:gd name="T38" fmla="*/ 0 w 174"/>
                  <a:gd name="T39" fmla="*/ 0 h 87"/>
                  <a:gd name="T40" fmla="*/ 0 w 174"/>
                  <a:gd name="T41" fmla="*/ 0 h 87"/>
                  <a:gd name="T42" fmla="*/ 0 w 174"/>
                  <a:gd name="T43" fmla="*/ 0 h 87"/>
                  <a:gd name="T44" fmla="*/ 0 w 174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0" name="Freeform 269">
                <a:extLst>
                  <a:ext uri="{FF2B5EF4-FFF2-40B4-BE49-F238E27FC236}">
                    <a16:creationId xmlns:a16="http://schemas.microsoft.com/office/drawing/2014/main" id="{737A85D6-B681-8F9F-6820-9E4A530A7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" y="274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1" name="Freeform 270">
                <a:extLst>
                  <a:ext uri="{FF2B5EF4-FFF2-40B4-BE49-F238E27FC236}">
                    <a16:creationId xmlns:a16="http://schemas.microsoft.com/office/drawing/2014/main" id="{776DA3D9-EF9D-E624-62FA-ABA8416A7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" y="274"/>
                <a:ext cx="0" cy="5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2" name="Freeform 271">
                <a:extLst>
                  <a:ext uri="{FF2B5EF4-FFF2-40B4-BE49-F238E27FC236}">
                    <a16:creationId xmlns:a16="http://schemas.microsoft.com/office/drawing/2014/main" id="{57732727-2D3D-8EFF-93A1-4740829DF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" y="284"/>
                <a:ext cx="31" cy="14"/>
              </a:xfrm>
              <a:custGeom>
                <a:avLst/>
                <a:gdLst>
                  <a:gd name="T0" fmla="*/ 0 w 116"/>
                  <a:gd name="T1" fmla="*/ 0 h 87"/>
                  <a:gd name="T2" fmla="*/ 0 w 116"/>
                  <a:gd name="T3" fmla="*/ 0 h 87"/>
                  <a:gd name="T4" fmla="*/ 0 w 116"/>
                  <a:gd name="T5" fmla="*/ 0 h 87"/>
                  <a:gd name="T6" fmla="*/ 0 w 116"/>
                  <a:gd name="T7" fmla="*/ 0 h 87"/>
                  <a:gd name="T8" fmla="*/ 0 w 116"/>
                  <a:gd name="T9" fmla="*/ 0 h 87"/>
                  <a:gd name="T10" fmla="*/ 0 w 116"/>
                  <a:gd name="T11" fmla="*/ 0 h 87"/>
                  <a:gd name="T12" fmla="*/ 0 w 116"/>
                  <a:gd name="T13" fmla="*/ 0 h 87"/>
                  <a:gd name="T14" fmla="*/ 0 w 116"/>
                  <a:gd name="T15" fmla="*/ 0 h 87"/>
                  <a:gd name="T16" fmla="*/ 0 w 116"/>
                  <a:gd name="T17" fmla="*/ 0 h 87"/>
                  <a:gd name="T18" fmla="*/ 0 w 116"/>
                  <a:gd name="T19" fmla="*/ 0 h 87"/>
                  <a:gd name="T20" fmla="*/ 0 w 116"/>
                  <a:gd name="T21" fmla="*/ 0 h 87"/>
                  <a:gd name="T22" fmla="*/ 0 w 116"/>
                  <a:gd name="T23" fmla="*/ 0 h 87"/>
                  <a:gd name="T24" fmla="*/ 0 w 116"/>
                  <a:gd name="T25" fmla="*/ 0 h 87"/>
                  <a:gd name="T26" fmla="*/ 0 w 116"/>
                  <a:gd name="T27" fmla="*/ 0 h 87"/>
                  <a:gd name="T28" fmla="*/ 0 w 116"/>
                  <a:gd name="T29" fmla="*/ 0 h 87"/>
                  <a:gd name="T30" fmla="*/ 0 w 116"/>
                  <a:gd name="T31" fmla="*/ 0 h 87"/>
                  <a:gd name="T32" fmla="*/ 0 w 116"/>
                  <a:gd name="T33" fmla="*/ 0 h 87"/>
                  <a:gd name="T34" fmla="*/ 0 w 116"/>
                  <a:gd name="T35" fmla="*/ 0 h 87"/>
                  <a:gd name="T36" fmla="*/ 0 w 116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3" name="Freeform 272">
                <a:extLst>
                  <a:ext uri="{FF2B5EF4-FFF2-40B4-BE49-F238E27FC236}">
                    <a16:creationId xmlns:a16="http://schemas.microsoft.com/office/drawing/2014/main" id="{FD0D6B55-E539-9F73-4CA4-F92FDCAE1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" y="284"/>
                <a:ext cx="31" cy="14"/>
              </a:xfrm>
              <a:custGeom>
                <a:avLst/>
                <a:gdLst>
                  <a:gd name="T0" fmla="*/ 0 w 116"/>
                  <a:gd name="T1" fmla="*/ 0 h 87"/>
                  <a:gd name="T2" fmla="*/ 0 w 116"/>
                  <a:gd name="T3" fmla="*/ 0 h 87"/>
                  <a:gd name="T4" fmla="*/ 0 w 116"/>
                  <a:gd name="T5" fmla="*/ 0 h 87"/>
                  <a:gd name="T6" fmla="*/ 0 w 116"/>
                  <a:gd name="T7" fmla="*/ 0 h 87"/>
                  <a:gd name="T8" fmla="*/ 0 w 116"/>
                  <a:gd name="T9" fmla="*/ 0 h 87"/>
                  <a:gd name="T10" fmla="*/ 0 w 116"/>
                  <a:gd name="T11" fmla="*/ 0 h 87"/>
                  <a:gd name="T12" fmla="*/ 0 w 116"/>
                  <a:gd name="T13" fmla="*/ 0 h 87"/>
                  <a:gd name="T14" fmla="*/ 0 w 116"/>
                  <a:gd name="T15" fmla="*/ 0 h 87"/>
                  <a:gd name="T16" fmla="*/ 0 w 116"/>
                  <a:gd name="T17" fmla="*/ 0 h 87"/>
                  <a:gd name="T18" fmla="*/ 0 w 116"/>
                  <a:gd name="T19" fmla="*/ 0 h 87"/>
                  <a:gd name="T20" fmla="*/ 0 w 116"/>
                  <a:gd name="T21" fmla="*/ 0 h 87"/>
                  <a:gd name="T22" fmla="*/ 0 w 116"/>
                  <a:gd name="T23" fmla="*/ 0 h 87"/>
                  <a:gd name="T24" fmla="*/ 0 w 116"/>
                  <a:gd name="T25" fmla="*/ 0 h 87"/>
                  <a:gd name="T26" fmla="*/ 0 w 116"/>
                  <a:gd name="T27" fmla="*/ 0 h 87"/>
                  <a:gd name="T28" fmla="*/ 0 w 116"/>
                  <a:gd name="T29" fmla="*/ 0 h 87"/>
                  <a:gd name="T30" fmla="*/ 0 w 116"/>
                  <a:gd name="T31" fmla="*/ 0 h 87"/>
                  <a:gd name="T32" fmla="*/ 0 w 116"/>
                  <a:gd name="T33" fmla="*/ 0 h 87"/>
                  <a:gd name="T34" fmla="*/ 0 w 116"/>
                  <a:gd name="T35" fmla="*/ 0 h 87"/>
                  <a:gd name="T36" fmla="*/ 0 w 116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4" name="Freeform 273">
                <a:extLst>
                  <a:ext uri="{FF2B5EF4-FFF2-40B4-BE49-F238E27FC236}">
                    <a16:creationId xmlns:a16="http://schemas.microsoft.com/office/drawing/2014/main" id="{76CAA7D7-D30F-76D4-9C2F-4D992C136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" y="285"/>
                <a:ext cx="14" cy="6"/>
              </a:xfrm>
              <a:custGeom>
                <a:avLst/>
                <a:gdLst>
                  <a:gd name="T0" fmla="*/ 0 w 48"/>
                  <a:gd name="T1" fmla="*/ 0 h 35"/>
                  <a:gd name="T2" fmla="*/ 0 w 48"/>
                  <a:gd name="T3" fmla="*/ 0 h 35"/>
                  <a:gd name="T4" fmla="*/ 0 w 48"/>
                  <a:gd name="T5" fmla="*/ 0 h 35"/>
                  <a:gd name="T6" fmla="*/ 0 w 48"/>
                  <a:gd name="T7" fmla="*/ 0 h 35"/>
                  <a:gd name="T8" fmla="*/ 0 w 48"/>
                  <a:gd name="T9" fmla="*/ 0 h 35"/>
                  <a:gd name="T10" fmla="*/ 0 w 48"/>
                  <a:gd name="T11" fmla="*/ 0 h 35"/>
                  <a:gd name="T12" fmla="*/ 0 w 48"/>
                  <a:gd name="T13" fmla="*/ 0 h 35"/>
                  <a:gd name="T14" fmla="*/ 0 w 4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35">
                    <a:moveTo>
                      <a:pt x="48" y="18"/>
                    </a:moveTo>
                    <a:lnTo>
                      <a:pt x="48" y="35"/>
                    </a:lnTo>
                    <a:lnTo>
                      <a:pt x="39" y="35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8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5" name="Freeform 274">
                <a:extLst>
                  <a:ext uri="{FF2B5EF4-FFF2-40B4-BE49-F238E27FC236}">
                    <a16:creationId xmlns:a16="http://schemas.microsoft.com/office/drawing/2014/main" id="{04B11A1A-675A-3AA2-845B-A340E3497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" y="291"/>
                <a:ext cx="262" cy="313"/>
              </a:xfrm>
              <a:custGeom>
                <a:avLst/>
                <a:gdLst>
                  <a:gd name="T0" fmla="*/ 0 w 868"/>
                  <a:gd name="T1" fmla="*/ 0 h 1928"/>
                  <a:gd name="T2" fmla="*/ 0 w 868"/>
                  <a:gd name="T3" fmla="*/ 0 h 1928"/>
                  <a:gd name="T4" fmla="*/ 0 w 868"/>
                  <a:gd name="T5" fmla="*/ 0 h 1928"/>
                  <a:gd name="T6" fmla="*/ 0 w 868"/>
                  <a:gd name="T7" fmla="*/ 0 h 1928"/>
                  <a:gd name="T8" fmla="*/ 0 w 868"/>
                  <a:gd name="T9" fmla="*/ 0 h 1928"/>
                  <a:gd name="T10" fmla="*/ 0 w 868"/>
                  <a:gd name="T11" fmla="*/ 0 h 1928"/>
                  <a:gd name="T12" fmla="*/ 0 w 868"/>
                  <a:gd name="T13" fmla="*/ 0 h 1928"/>
                  <a:gd name="T14" fmla="*/ 0 w 868"/>
                  <a:gd name="T15" fmla="*/ 0 h 1928"/>
                  <a:gd name="T16" fmla="*/ 0 w 868"/>
                  <a:gd name="T17" fmla="*/ 0 h 1928"/>
                  <a:gd name="T18" fmla="*/ 0 w 868"/>
                  <a:gd name="T19" fmla="*/ 0 h 1928"/>
                  <a:gd name="T20" fmla="*/ 0 w 868"/>
                  <a:gd name="T21" fmla="*/ 0 h 1928"/>
                  <a:gd name="T22" fmla="*/ 0 w 868"/>
                  <a:gd name="T23" fmla="*/ 0 h 1928"/>
                  <a:gd name="T24" fmla="*/ 0 w 868"/>
                  <a:gd name="T25" fmla="*/ 0 h 1928"/>
                  <a:gd name="T26" fmla="*/ 0 w 868"/>
                  <a:gd name="T27" fmla="*/ 0 h 1928"/>
                  <a:gd name="T28" fmla="*/ 0 w 868"/>
                  <a:gd name="T29" fmla="*/ 0 h 1928"/>
                  <a:gd name="T30" fmla="*/ 0 w 868"/>
                  <a:gd name="T31" fmla="*/ 0 h 1928"/>
                  <a:gd name="T32" fmla="*/ 0 w 868"/>
                  <a:gd name="T33" fmla="*/ 0 h 1928"/>
                  <a:gd name="T34" fmla="*/ 0 w 868"/>
                  <a:gd name="T35" fmla="*/ 0 h 1928"/>
                  <a:gd name="T36" fmla="*/ 0 w 868"/>
                  <a:gd name="T37" fmla="*/ 0 h 1928"/>
                  <a:gd name="T38" fmla="*/ 0 w 868"/>
                  <a:gd name="T39" fmla="*/ 0 h 1928"/>
                  <a:gd name="T40" fmla="*/ 0 w 868"/>
                  <a:gd name="T41" fmla="*/ 0 h 1928"/>
                  <a:gd name="T42" fmla="*/ 0 w 868"/>
                  <a:gd name="T43" fmla="*/ 0 h 1928"/>
                  <a:gd name="T44" fmla="*/ 0 w 868"/>
                  <a:gd name="T45" fmla="*/ 0 h 1928"/>
                  <a:gd name="T46" fmla="*/ 0 w 868"/>
                  <a:gd name="T47" fmla="*/ 0 h 1928"/>
                  <a:gd name="T48" fmla="*/ 0 w 868"/>
                  <a:gd name="T49" fmla="*/ 0 h 1928"/>
                  <a:gd name="T50" fmla="*/ 0 w 868"/>
                  <a:gd name="T51" fmla="*/ 0 h 1928"/>
                  <a:gd name="T52" fmla="*/ 0 w 868"/>
                  <a:gd name="T53" fmla="*/ 0 h 1928"/>
                  <a:gd name="T54" fmla="*/ 0 w 868"/>
                  <a:gd name="T55" fmla="*/ 0 h 1928"/>
                  <a:gd name="T56" fmla="*/ 0 w 868"/>
                  <a:gd name="T57" fmla="*/ 0 h 1928"/>
                  <a:gd name="T58" fmla="*/ 0 w 868"/>
                  <a:gd name="T59" fmla="*/ 0 h 1928"/>
                  <a:gd name="T60" fmla="*/ 0 w 868"/>
                  <a:gd name="T61" fmla="*/ 0 h 1928"/>
                  <a:gd name="T62" fmla="*/ 0 w 868"/>
                  <a:gd name="T63" fmla="*/ 0 h 1928"/>
                  <a:gd name="T64" fmla="*/ 0 w 868"/>
                  <a:gd name="T65" fmla="*/ 0 h 1928"/>
                  <a:gd name="T66" fmla="*/ 0 w 868"/>
                  <a:gd name="T67" fmla="*/ 0 h 1928"/>
                  <a:gd name="T68" fmla="*/ 0 w 868"/>
                  <a:gd name="T69" fmla="*/ 0 h 1928"/>
                  <a:gd name="T70" fmla="*/ 0 w 868"/>
                  <a:gd name="T71" fmla="*/ 0 h 19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8" h="1928">
                    <a:moveTo>
                      <a:pt x="868" y="27"/>
                    </a:moveTo>
                    <a:lnTo>
                      <a:pt x="791" y="52"/>
                    </a:lnTo>
                    <a:lnTo>
                      <a:pt x="713" y="78"/>
                    </a:lnTo>
                    <a:lnTo>
                      <a:pt x="637" y="122"/>
                    </a:lnTo>
                    <a:lnTo>
                      <a:pt x="569" y="165"/>
                    </a:lnTo>
                    <a:lnTo>
                      <a:pt x="500" y="219"/>
                    </a:lnTo>
                    <a:lnTo>
                      <a:pt x="452" y="279"/>
                    </a:lnTo>
                    <a:lnTo>
                      <a:pt x="404" y="340"/>
                    </a:lnTo>
                    <a:lnTo>
                      <a:pt x="356" y="411"/>
                    </a:lnTo>
                    <a:lnTo>
                      <a:pt x="327" y="479"/>
                    </a:lnTo>
                    <a:lnTo>
                      <a:pt x="299" y="603"/>
                    </a:lnTo>
                    <a:lnTo>
                      <a:pt x="279" y="733"/>
                    </a:lnTo>
                    <a:lnTo>
                      <a:pt x="279" y="977"/>
                    </a:lnTo>
                    <a:lnTo>
                      <a:pt x="28" y="987"/>
                    </a:lnTo>
                    <a:lnTo>
                      <a:pt x="18" y="995"/>
                    </a:lnTo>
                    <a:lnTo>
                      <a:pt x="18" y="1841"/>
                    </a:lnTo>
                    <a:lnTo>
                      <a:pt x="18" y="1928"/>
                    </a:lnTo>
                    <a:lnTo>
                      <a:pt x="0" y="1920"/>
                    </a:lnTo>
                    <a:lnTo>
                      <a:pt x="0" y="1755"/>
                    </a:lnTo>
                    <a:lnTo>
                      <a:pt x="0" y="960"/>
                    </a:lnTo>
                    <a:lnTo>
                      <a:pt x="114" y="951"/>
                    </a:lnTo>
                    <a:lnTo>
                      <a:pt x="240" y="951"/>
                    </a:lnTo>
                    <a:lnTo>
                      <a:pt x="240" y="933"/>
                    </a:lnTo>
                    <a:lnTo>
                      <a:pt x="240" y="759"/>
                    </a:lnTo>
                    <a:lnTo>
                      <a:pt x="260" y="611"/>
                    </a:lnTo>
                    <a:lnTo>
                      <a:pt x="279" y="532"/>
                    </a:lnTo>
                    <a:lnTo>
                      <a:pt x="299" y="454"/>
                    </a:lnTo>
                    <a:lnTo>
                      <a:pt x="338" y="384"/>
                    </a:lnTo>
                    <a:lnTo>
                      <a:pt x="386" y="305"/>
                    </a:lnTo>
                    <a:lnTo>
                      <a:pt x="482" y="200"/>
                    </a:lnTo>
                    <a:lnTo>
                      <a:pt x="587" y="113"/>
                    </a:lnTo>
                    <a:lnTo>
                      <a:pt x="656" y="78"/>
                    </a:lnTo>
                    <a:lnTo>
                      <a:pt x="724" y="43"/>
                    </a:lnTo>
                    <a:lnTo>
                      <a:pt x="791" y="16"/>
                    </a:lnTo>
                    <a:lnTo>
                      <a:pt x="859" y="0"/>
                    </a:lnTo>
                    <a:lnTo>
                      <a:pt x="868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6" name="Freeform 275">
                <a:extLst>
                  <a:ext uri="{FF2B5EF4-FFF2-40B4-BE49-F238E27FC236}">
                    <a16:creationId xmlns:a16="http://schemas.microsoft.com/office/drawing/2014/main" id="{56458D82-271E-629D-924F-C952E977B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" y="295"/>
                <a:ext cx="325" cy="326"/>
              </a:xfrm>
              <a:custGeom>
                <a:avLst/>
                <a:gdLst>
                  <a:gd name="T0" fmla="*/ 0 w 1092"/>
                  <a:gd name="T1" fmla="*/ 0 h 2006"/>
                  <a:gd name="T2" fmla="*/ 0 w 1092"/>
                  <a:gd name="T3" fmla="*/ 0 h 2006"/>
                  <a:gd name="T4" fmla="*/ 0 w 1092"/>
                  <a:gd name="T5" fmla="*/ 0 h 2006"/>
                  <a:gd name="T6" fmla="*/ 0 w 1092"/>
                  <a:gd name="T7" fmla="*/ 0 h 2006"/>
                  <a:gd name="T8" fmla="*/ 0 w 1092"/>
                  <a:gd name="T9" fmla="*/ 0 h 2006"/>
                  <a:gd name="T10" fmla="*/ 0 w 1092"/>
                  <a:gd name="T11" fmla="*/ 0 h 2006"/>
                  <a:gd name="T12" fmla="*/ 0 w 1092"/>
                  <a:gd name="T13" fmla="*/ 0 h 2006"/>
                  <a:gd name="T14" fmla="*/ 0 w 1092"/>
                  <a:gd name="T15" fmla="*/ 0 h 2006"/>
                  <a:gd name="T16" fmla="*/ 0 w 1092"/>
                  <a:gd name="T17" fmla="*/ 0 h 2006"/>
                  <a:gd name="T18" fmla="*/ 0 w 1092"/>
                  <a:gd name="T19" fmla="*/ 0 h 2006"/>
                  <a:gd name="T20" fmla="*/ 0 w 1092"/>
                  <a:gd name="T21" fmla="*/ 0 h 2006"/>
                  <a:gd name="T22" fmla="*/ 0 w 1092"/>
                  <a:gd name="T23" fmla="*/ 0 h 2006"/>
                  <a:gd name="T24" fmla="*/ 0 w 1092"/>
                  <a:gd name="T25" fmla="*/ 0 h 2006"/>
                  <a:gd name="T26" fmla="*/ 0 w 1092"/>
                  <a:gd name="T27" fmla="*/ 0 h 2006"/>
                  <a:gd name="T28" fmla="*/ 0 w 1092"/>
                  <a:gd name="T29" fmla="*/ 0 h 2006"/>
                  <a:gd name="T30" fmla="*/ 0 w 1092"/>
                  <a:gd name="T31" fmla="*/ 0 h 2006"/>
                  <a:gd name="T32" fmla="*/ 0 w 1092"/>
                  <a:gd name="T33" fmla="*/ 0 h 2006"/>
                  <a:gd name="T34" fmla="*/ 0 w 1092"/>
                  <a:gd name="T35" fmla="*/ 0 h 2006"/>
                  <a:gd name="T36" fmla="*/ 0 w 1092"/>
                  <a:gd name="T37" fmla="*/ 0 h 2006"/>
                  <a:gd name="T38" fmla="*/ 0 w 1092"/>
                  <a:gd name="T39" fmla="*/ 0 h 2006"/>
                  <a:gd name="T40" fmla="*/ 0 w 1092"/>
                  <a:gd name="T41" fmla="*/ 0 h 2006"/>
                  <a:gd name="T42" fmla="*/ 0 w 1092"/>
                  <a:gd name="T43" fmla="*/ 0 h 2006"/>
                  <a:gd name="T44" fmla="*/ 0 w 1092"/>
                  <a:gd name="T45" fmla="*/ 0 h 2006"/>
                  <a:gd name="T46" fmla="*/ 0 w 1092"/>
                  <a:gd name="T47" fmla="*/ 0 h 2006"/>
                  <a:gd name="T48" fmla="*/ 0 w 1092"/>
                  <a:gd name="T49" fmla="*/ 0 h 2006"/>
                  <a:gd name="T50" fmla="*/ 0 w 1092"/>
                  <a:gd name="T51" fmla="*/ 0 h 2006"/>
                  <a:gd name="T52" fmla="*/ 0 w 1092"/>
                  <a:gd name="T53" fmla="*/ 0 h 2006"/>
                  <a:gd name="T54" fmla="*/ 0 w 1092"/>
                  <a:gd name="T55" fmla="*/ 0 h 2006"/>
                  <a:gd name="T56" fmla="*/ 0 w 1092"/>
                  <a:gd name="T57" fmla="*/ 0 h 2006"/>
                  <a:gd name="T58" fmla="*/ 0 w 1092"/>
                  <a:gd name="T59" fmla="*/ 0 h 2006"/>
                  <a:gd name="T60" fmla="*/ 0 w 1092"/>
                  <a:gd name="T61" fmla="*/ 0 h 2006"/>
                  <a:gd name="T62" fmla="*/ 0 w 1092"/>
                  <a:gd name="T63" fmla="*/ 0 h 2006"/>
                  <a:gd name="T64" fmla="*/ 0 w 1092"/>
                  <a:gd name="T65" fmla="*/ 0 h 2006"/>
                  <a:gd name="T66" fmla="*/ 0 w 1092"/>
                  <a:gd name="T67" fmla="*/ 0 h 2006"/>
                  <a:gd name="T68" fmla="*/ 0 w 1092"/>
                  <a:gd name="T69" fmla="*/ 0 h 2006"/>
                  <a:gd name="T70" fmla="*/ 0 w 1092"/>
                  <a:gd name="T71" fmla="*/ 0 h 2006"/>
                  <a:gd name="T72" fmla="*/ 0 w 1092"/>
                  <a:gd name="T73" fmla="*/ 0 h 2006"/>
                  <a:gd name="T74" fmla="*/ 0 w 1092"/>
                  <a:gd name="T75" fmla="*/ 0 h 2006"/>
                  <a:gd name="T76" fmla="*/ 0 w 1092"/>
                  <a:gd name="T77" fmla="*/ 0 h 2006"/>
                  <a:gd name="T78" fmla="*/ 0 w 1092"/>
                  <a:gd name="T79" fmla="*/ 0 h 2006"/>
                  <a:gd name="T80" fmla="*/ 0 w 1092"/>
                  <a:gd name="T81" fmla="*/ 0 h 20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92" h="2006">
                    <a:moveTo>
                      <a:pt x="1092" y="60"/>
                    </a:moveTo>
                    <a:lnTo>
                      <a:pt x="985" y="78"/>
                    </a:lnTo>
                    <a:lnTo>
                      <a:pt x="889" y="95"/>
                    </a:lnTo>
                    <a:lnTo>
                      <a:pt x="782" y="121"/>
                    </a:lnTo>
                    <a:lnTo>
                      <a:pt x="695" y="156"/>
                    </a:lnTo>
                    <a:lnTo>
                      <a:pt x="608" y="208"/>
                    </a:lnTo>
                    <a:lnTo>
                      <a:pt x="530" y="260"/>
                    </a:lnTo>
                    <a:lnTo>
                      <a:pt x="464" y="340"/>
                    </a:lnTo>
                    <a:lnTo>
                      <a:pt x="416" y="427"/>
                    </a:lnTo>
                    <a:lnTo>
                      <a:pt x="377" y="487"/>
                    </a:lnTo>
                    <a:lnTo>
                      <a:pt x="357" y="566"/>
                    </a:lnTo>
                    <a:lnTo>
                      <a:pt x="347" y="722"/>
                    </a:lnTo>
                    <a:lnTo>
                      <a:pt x="338" y="1038"/>
                    </a:lnTo>
                    <a:lnTo>
                      <a:pt x="78" y="1046"/>
                    </a:lnTo>
                    <a:lnTo>
                      <a:pt x="68" y="1055"/>
                    </a:lnTo>
                    <a:lnTo>
                      <a:pt x="68" y="1536"/>
                    </a:lnTo>
                    <a:lnTo>
                      <a:pt x="57" y="1988"/>
                    </a:lnTo>
                    <a:lnTo>
                      <a:pt x="48" y="2006"/>
                    </a:lnTo>
                    <a:lnTo>
                      <a:pt x="39" y="2006"/>
                    </a:lnTo>
                    <a:lnTo>
                      <a:pt x="30" y="2006"/>
                    </a:lnTo>
                    <a:lnTo>
                      <a:pt x="9" y="1980"/>
                    </a:lnTo>
                    <a:lnTo>
                      <a:pt x="9" y="1945"/>
                    </a:lnTo>
                    <a:lnTo>
                      <a:pt x="0" y="1885"/>
                    </a:lnTo>
                    <a:lnTo>
                      <a:pt x="0" y="995"/>
                    </a:lnTo>
                    <a:lnTo>
                      <a:pt x="9" y="985"/>
                    </a:lnTo>
                    <a:lnTo>
                      <a:pt x="251" y="976"/>
                    </a:lnTo>
                    <a:lnTo>
                      <a:pt x="261" y="968"/>
                    </a:lnTo>
                    <a:lnTo>
                      <a:pt x="261" y="846"/>
                    </a:lnTo>
                    <a:lnTo>
                      <a:pt x="261" y="722"/>
                    </a:lnTo>
                    <a:lnTo>
                      <a:pt x="270" y="611"/>
                    </a:lnTo>
                    <a:lnTo>
                      <a:pt x="299" y="497"/>
                    </a:lnTo>
                    <a:lnTo>
                      <a:pt x="347" y="392"/>
                    </a:lnTo>
                    <a:lnTo>
                      <a:pt x="407" y="287"/>
                    </a:lnTo>
                    <a:lnTo>
                      <a:pt x="493" y="200"/>
                    </a:lnTo>
                    <a:lnTo>
                      <a:pt x="541" y="156"/>
                    </a:lnTo>
                    <a:lnTo>
                      <a:pt x="599" y="121"/>
                    </a:lnTo>
                    <a:lnTo>
                      <a:pt x="656" y="95"/>
                    </a:lnTo>
                    <a:lnTo>
                      <a:pt x="724" y="68"/>
                    </a:lnTo>
                    <a:lnTo>
                      <a:pt x="841" y="35"/>
                    </a:lnTo>
                    <a:lnTo>
                      <a:pt x="1062" y="0"/>
                    </a:lnTo>
                    <a:lnTo>
                      <a:pt x="1092" y="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7" name="Freeform 276">
                <a:extLst>
                  <a:ext uri="{FF2B5EF4-FFF2-40B4-BE49-F238E27FC236}">
                    <a16:creationId xmlns:a16="http://schemas.microsoft.com/office/drawing/2014/main" id="{AF964438-FF4B-89E5-67A2-210670B98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298"/>
                <a:ext cx="24" cy="9"/>
              </a:xfrm>
              <a:custGeom>
                <a:avLst/>
                <a:gdLst>
                  <a:gd name="T0" fmla="*/ 0 w 69"/>
                  <a:gd name="T1" fmla="*/ 0 h 62"/>
                  <a:gd name="T2" fmla="*/ 0 w 69"/>
                  <a:gd name="T3" fmla="*/ 0 h 62"/>
                  <a:gd name="T4" fmla="*/ 0 w 69"/>
                  <a:gd name="T5" fmla="*/ 0 h 62"/>
                  <a:gd name="T6" fmla="*/ 0 w 69"/>
                  <a:gd name="T7" fmla="*/ 0 h 62"/>
                  <a:gd name="T8" fmla="*/ 0 w 69"/>
                  <a:gd name="T9" fmla="*/ 0 h 62"/>
                  <a:gd name="T10" fmla="*/ 0 w 69"/>
                  <a:gd name="T11" fmla="*/ 0 h 62"/>
                  <a:gd name="T12" fmla="*/ 0 w 69"/>
                  <a:gd name="T13" fmla="*/ 0 h 62"/>
                  <a:gd name="T14" fmla="*/ 0 w 69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62">
                    <a:moveTo>
                      <a:pt x="69" y="35"/>
                    </a:moveTo>
                    <a:lnTo>
                      <a:pt x="69" y="62"/>
                    </a:lnTo>
                    <a:lnTo>
                      <a:pt x="48" y="62"/>
                    </a:lnTo>
                    <a:lnTo>
                      <a:pt x="39" y="62"/>
                    </a:lnTo>
                    <a:lnTo>
                      <a:pt x="30" y="62"/>
                    </a:lnTo>
                    <a:lnTo>
                      <a:pt x="0" y="0"/>
                    </a:lnTo>
                    <a:lnTo>
                      <a:pt x="30" y="19"/>
                    </a:lnTo>
                    <a:lnTo>
                      <a:pt x="69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8" name="Freeform 277">
                <a:extLst>
                  <a:ext uri="{FF2B5EF4-FFF2-40B4-BE49-F238E27FC236}">
                    <a16:creationId xmlns:a16="http://schemas.microsoft.com/office/drawing/2014/main" id="{555B8746-49EB-EA09-5BDE-71263177E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304"/>
                <a:ext cx="102" cy="49"/>
              </a:xfrm>
              <a:custGeom>
                <a:avLst/>
                <a:gdLst>
                  <a:gd name="T0" fmla="*/ 0 w 329"/>
                  <a:gd name="T1" fmla="*/ 0 h 306"/>
                  <a:gd name="T2" fmla="*/ 0 w 329"/>
                  <a:gd name="T3" fmla="*/ 0 h 306"/>
                  <a:gd name="T4" fmla="*/ 0 w 329"/>
                  <a:gd name="T5" fmla="*/ 0 h 306"/>
                  <a:gd name="T6" fmla="*/ 0 w 329"/>
                  <a:gd name="T7" fmla="*/ 0 h 306"/>
                  <a:gd name="T8" fmla="*/ 0 w 329"/>
                  <a:gd name="T9" fmla="*/ 0 h 306"/>
                  <a:gd name="T10" fmla="*/ 0 w 329"/>
                  <a:gd name="T11" fmla="*/ 0 h 306"/>
                  <a:gd name="T12" fmla="*/ 0 w 329"/>
                  <a:gd name="T13" fmla="*/ 0 h 306"/>
                  <a:gd name="T14" fmla="*/ 0 w 329"/>
                  <a:gd name="T15" fmla="*/ 0 h 306"/>
                  <a:gd name="T16" fmla="*/ 0 w 329"/>
                  <a:gd name="T17" fmla="*/ 0 h 306"/>
                  <a:gd name="T18" fmla="*/ 0 w 329"/>
                  <a:gd name="T19" fmla="*/ 0 h 306"/>
                  <a:gd name="T20" fmla="*/ 0 w 329"/>
                  <a:gd name="T21" fmla="*/ 0 h 306"/>
                  <a:gd name="T22" fmla="*/ 0 w 329"/>
                  <a:gd name="T23" fmla="*/ 0 h 306"/>
                  <a:gd name="T24" fmla="*/ 0 w 329"/>
                  <a:gd name="T25" fmla="*/ 0 h 306"/>
                  <a:gd name="T26" fmla="*/ 0 w 329"/>
                  <a:gd name="T27" fmla="*/ 0 h 306"/>
                  <a:gd name="T28" fmla="*/ 0 w 329"/>
                  <a:gd name="T29" fmla="*/ 0 h 306"/>
                  <a:gd name="T30" fmla="*/ 0 w 329"/>
                  <a:gd name="T31" fmla="*/ 0 h 306"/>
                  <a:gd name="T32" fmla="*/ 0 w 329"/>
                  <a:gd name="T33" fmla="*/ 0 h 306"/>
                  <a:gd name="T34" fmla="*/ 0 w 329"/>
                  <a:gd name="T35" fmla="*/ 0 h 306"/>
                  <a:gd name="T36" fmla="*/ 0 w 329"/>
                  <a:gd name="T37" fmla="*/ 0 h 306"/>
                  <a:gd name="T38" fmla="*/ 0 w 329"/>
                  <a:gd name="T39" fmla="*/ 0 h 306"/>
                  <a:gd name="T40" fmla="*/ 0 w 329"/>
                  <a:gd name="T41" fmla="*/ 0 h 306"/>
                  <a:gd name="T42" fmla="*/ 0 w 329"/>
                  <a:gd name="T43" fmla="*/ 0 h 306"/>
                  <a:gd name="T44" fmla="*/ 0 w 329"/>
                  <a:gd name="T45" fmla="*/ 0 h 306"/>
                  <a:gd name="T46" fmla="*/ 0 w 329"/>
                  <a:gd name="T47" fmla="*/ 0 h 306"/>
                  <a:gd name="T48" fmla="*/ 0 w 329"/>
                  <a:gd name="T49" fmla="*/ 0 h 306"/>
                  <a:gd name="T50" fmla="*/ 0 w 329"/>
                  <a:gd name="T51" fmla="*/ 0 h 306"/>
                  <a:gd name="T52" fmla="*/ 0 w 329"/>
                  <a:gd name="T53" fmla="*/ 0 h 306"/>
                  <a:gd name="T54" fmla="*/ 0 w 329"/>
                  <a:gd name="T55" fmla="*/ 0 h 306"/>
                  <a:gd name="T56" fmla="*/ 0 w 329"/>
                  <a:gd name="T57" fmla="*/ 0 h 306"/>
                  <a:gd name="T58" fmla="*/ 0 w 329"/>
                  <a:gd name="T59" fmla="*/ 0 h 306"/>
                  <a:gd name="T60" fmla="*/ 0 w 329"/>
                  <a:gd name="T61" fmla="*/ 0 h 306"/>
                  <a:gd name="T62" fmla="*/ 0 w 329"/>
                  <a:gd name="T63" fmla="*/ 0 h 306"/>
                  <a:gd name="T64" fmla="*/ 0 w 329"/>
                  <a:gd name="T65" fmla="*/ 0 h 306"/>
                  <a:gd name="T66" fmla="*/ 0 w 329"/>
                  <a:gd name="T67" fmla="*/ 0 h 306"/>
                  <a:gd name="T68" fmla="*/ 0 w 329"/>
                  <a:gd name="T69" fmla="*/ 0 h 306"/>
                  <a:gd name="T70" fmla="*/ 0 w 329"/>
                  <a:gd name="T71" fmla="*/ 0 h 306"/>
                  <a:gd name="T72" fmla="*/ 0 w 329"/>
                  <a:gd name="T73" fmla="*/ 0 h 306"/>
                  <a:gd name="T74" fmla="*/ 0 w 329"/>
                  <a:gd name="T75" fmla="*/ 0 h 306"/>
                  <a:gd name="T76" fmla="*/ 0 w 329"/>
                  <a:gd name="T77" fmla="*/ 0 h 306"/>
                  <a:gd name="T78" fmla="*/ 0 w 329"/>
                  <a:gd name="T79" fmla="*/ 0 h 306"/>
                  <a:gd name="T80" fmla="*/ 0 w 329"/>
                  <a:gd name="T81" fmla="*/ 0 h 3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29" h="306">
                    <a:moveTo>
                      <a:pt x="329" y="44"/>
                    </a:moveTo>
                    <a:lnTo>
                      <a:pt x="269" y="70"/>
                    </a:lnTo>
                    <a:lnTo>
                      <a:pt x="242" y="70"/>
                    </a:lnTo>
                    <a:lnTo>
                      <a:pt x="203" y="70"/>
                    </a:lnTo>
                    <a:lnTo>
                      <a:pt x="173" y="52"/>
                    </a:lnTo>
                    <a:lnTo>
                      <a:pt x="155" y="52"/>
                    </a:lnTo>
                    <a:lnTo>
                      <a:pt x="135" y="62"/>
                    </a:lnTo>
                    <a:lnTo>
                      <a:pt x="135" y="70"/>
                    </a:lnTo>
                    <a:lnTo>
                      <a:pt x="135" y="79"/>
                    </a:lnTo>
                    <a:lnTo>
                      <a:pt x="203" y="105"/>
                    </a:lnTo>
                    <a:lnTo>
                      <a:pt x="231" y="131"/>
                    </a:lnTo>
                    <a:lnTo>
                      <a:pt x="251" y="157"/>
                    </a:lnTo>
                    <a:lnTo>
                      <a:pt x="269" y="244"/>
                    </a:lnTo>
                    <a:lnTo>
                      <a:pt x="242" y="236"/>
                    </a:lnTo>
                    <a:lnTo>
                      <a:pt x="192" y="236"/>
                    </a:lnTo>
                    <a:lnTo>
                      <a:pt x="164" y="219"/>
                    </a:lnTo>
                    <a:lnTo>
                      <a:pt x="135" y="192"/>
                    </a:lnTo>
                    <a:lnTo>
                      <a:pt x="116" y="176"/>
                    </a:lnTo>
                    <a:lnTo>
                      <a:pt x="105" y="149"/>
                    </a:lnTo>
                    <a:lnTo>
                      <a:pt x="96" y="131"/>
                    </a:lnTo>
                    <a:lnTo>
                      <a:pt x="68" y="114"/>
                    </a:lnTo>
                    <a:lnTo>
                      <a:pt x="68" y="122"/>
                    </a:lnTo>
                    <a:lnTo>
                      <a:pt x="77" y="166"/>
                    </a:lnTo>
                    <a:lnTo>
                      <a:pt x="87" y="227"/>
                    </a:lnTo>
                    <a:lnTo>
                      <a:pt x="68" y="271"/>
                    </a:lnTo>
                    <a:lnTo>
                      <a:pt x="39" y="306"/>
                    </a:lnTo>
                    <a:lnTo>
                      <a:pt x="18" y="289"/>
                    </a:lnTo>
                    <a:lnTo>
                      <a:pt x="9" y="271"/>
                    </a:lnTo>
                    <a:lnTo>
                      <a:pt x="0" y="219"/>
                    </a:lnTo>
                    <a:lnTo>
                      <a:pt x="18" y="114"/>
                    </a:lnTo>
                    <a:lnTo>
                      <a:pt x="18" y="79"/>
                    </a:lnTo>
                    <a:lnTo>
                      <a:pt x="29" y="70"/>
                    </a:lnTo>
                    <a:lnTo>
                      <a:pt x="48" y="62"/>
                    </a:lnTo>
                    <a:lnTo>
                      <a:pt x="68" y="62"/>
                    </a:lnTo>
                    <a:lnTo>
                      <a:pt x="87" y="52"/>
                    </a:lnTo>
                    <a:lnTo>
                      <a:pt x="77" y="27"/>
                    </a:lnTo>
                    <a:lnTo>
                      <a:pt x="87" y="9"/>
                    </a:lnTo>
                    <a:lnTo>
                      <a:pt x="173" y="0"/>
                    </a:lnTo>
                    <a:lnTo>
                      <a:pt x="212" y="0"/>
                    </a:lnTo>
                    <a:lnTo>
                      <a:pt x="260" y="0"/>
                    </a:lnTo>
                    <a:lnTo>
                      <a:pt x="329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9" name="Freeform 278">
                <a:extLst>
                  <a:ext uri="{FF2B5EF4-FFF2-40B4-BE49-F238E27FC236}">
                    <a16:creationId xmlns:a16="http://schemas.microsoft.com/office/drawing/2014/main" id="{F30068B1-1780-5738-B2F9-6F7166117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" y="315"/>
                <a:ext cx="45" cy="20"/>
              </a:xfrm>
              <a:custGeom>
                <a:avLst/>
                <a:gdLst>
                  <a:gd name="T0" fmla="*/ 0 w 154"/>
                  <a:gd name="T1" fmla="*/ 0 h 122"/>
                  <a:gd name="T2" fmla="*/ 0 w 154"/>
                  <a:gd name="T3" fmla="*/ 0 h 122"/>
                  <a:gd name="T4" fmla="*/ 0 w 154"/>
                  <a:gd name="T5" fmla="*/ 0 h 122"/>
                  <a:gd name="T6" fmla="*/ 0 w 154"/>
                  <a:gd name="T7" fmla="*/ 0 h 122"/>
                  <a:gd name="T8" fmla="*/ 0 w 154"/>
                  <a:gd name="T9" fmla="*/ 0 h 122"/>
                  <a:gd name="T10" fmla="*/ 0 w 154"/>
                  <a:gd name="T11" fmla="*/ 0 h 122"/>
                  <a:gd name="T12" fmla="*/ 0 w 154"/>
                  <a:gd name="T13" fmla="*/ 0 h 122"/>
                  <a:gd name="T14" fmla="*/ 0 w 154"/>
                  <a:gd name="T15" fmla="*/ 0 h 122"/>
                  <a:gd name="T16" fmla="*/ 0 w 154"/>
                  <a:gd name="T17" fmla="*/ 0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122">
                    <a:moveTo>
                      <a:pt x="124" y="44"/>
                    </a:moveTo>
                    <a:lnTo>
                      <a:pt x="135" y="79"/>
                    </a:lnTo>
                    <a:lnTo>
                      <a:pt x="154" y="122"/>
                    </a:lnTo>
                    <a:lnTo>
                      <a:pt x="124" y="122"/>
                    </a:lnTo>
                    <a:lnTo>
                      <a:pt x="96" y="114"/>
                    </a:lnTo>
                    <a:lnTo>
                      <a:pt x="58" y="87"/>
                    </a:lnTo>
                    <a:lnTo>
                      <a:pt x="0" y="0"/>
                    </a:lnTo>
                    <a:lnTo>
                      <a:pt x="58" y="27"/>
                    </a:lnTo>
                    <a:lnTo>
                      <a:pt x="124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0" name="Freeform 279">
                <a:extLst>
                  <a:ext uri="{FF2B5EF4-FFF2-40B4-BE49-F238E27FC236}">
                    <a16:creationId xmlns:a16="http://schemas.microsoft.com/office/drawing/2014/main" id="{1731B6B8-B95F-BDFA-4131-D8AF2C9A7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" y="334"/>
                <a:ext cx="24" cy="8"/>
              </a:xfrm>
              <a:custGeom>
                <a:avLst/>
                <a:gdLst>
                  <a:gd name="T0" fmla="*/ 0 w 87"/>
                  <a:gd name="T1" fmla="*/ 0 h 52"/>
                  <a:gd name="T2" fmla="*/ 0 w 87"/>
                  <a:gd name="T3" fmla="*/ 0 h 52"/>
                  <a:gd name="T4" fmla="*/ 0 w 87"/>
                  <a:gd name="T5" fmla="*/ 0 h 52"/>
                  <a:gd name="T6" fmla="*/ 0 w 87"/>
                  <a:gd name="T7" fmla="*/ 0 h 52"/>
                  <a:gd name="T8" fmla="*/ 0 w 87"/>
                  <a:gd name="T9" fmla="*/ 0 h 52"/>
                  <a:gd name="T10" fmla="*/ 0 w 87"/>
                  <a:gd name="T11" fmla="*/ 0 h 52"/>
                  <a:gd name="T12" fmla="*/ 0 w 87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2">
                    <a:moveTo>
                      <a:pt x="87" y="43"/>
                    </a:moveTo>
                    <a:lnTo>
                      <a:pt x="67" y="52"/>
                    </a:lnTo>
                    <a:lnTo>
                      <a:pt x="37" y="5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87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1" name="Freeform 280">
                <a:extLst>
                  <a:ext uri="{FF2B5EF4-FFF2-40B4-BE49-F238E27FC236}">
                    <a16:creationId xmlns:a16="http://schemas.microsoft.com/office/drawing/2014/main" id="{8614C6C8-31A9-237F-E72E-1ACF274C7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474"/>
                <a:ext cx="15" cy="9"/>
              </a:xfrm>
              <a:custGeom>
                <a:avLst/>
                <a:gdLst>
                  <a:gd name="T0" fmla="*/ 0 w 48"/>
                  <a:gd name="T1" fmla="*/ 0 h 54"/>
                  <a:gd name="T2" fmla="*/ 0 w 48"/>
                  <a:gd name="T3" fmla="*/ 0 h 54"/>
                  <a:gd name="T4" fmla="*/ 0 w 48"/>
                  <a:gd name="T5" fmla="*/ 0 h 54"/>
                  <a:gd name="T6" fmla="*/ 0 w 48"/>
                  <a:gd name="T7" fmla="*/ 0 h 54"/>
                  <a:gd name="T8" fmla="*/ 0 w 48"/>
                  <a:gd name="T9" fmla="*/ 0 h 54"/>
                  <a:gd name="T10" fmla="*/ 0 w 48"/>
                  <a:gd name="T11" fmla="*/ 0 h 54"/>
                  <a:gd name="T12" fmla="*/ 0 w 48"/>
                  <a:gd name="T13" fmla="*/ 0 h 54"/>
                  <a:gd name="T14" fmla="*/ 0 w 48"/>
                  <a:gd name="T15" fmla="*/ 0 h 54"/>
                  <a:gd name="T16" fmla="*/ 0 w 48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48" y="18"/>
                    </a:moveTo>
                    <a:lnTo>
                      <a:pt x="48" y="44"/>
                    </a:lnTo>
                    <a:lnTo>
                      <a:pt x="20" y="54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9" y="18"/>
                    </a:lnTo>
                    <a:lnTo>
                      <a:pt x="20" y="0"/>
                    </a:lnTo>
                    <a:lnTo>
                      <a:pt x="39" y="8"/>
                    </a:lnTo>
                    <a:lnTo>
                      <a:pt x="48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2" name="Freeform 281">
                <a:extLst>
                  <a:ext uri="{FF2B5EF4-FFF2-40B4-BE49-F238E27FC236}">
                    <a16:creationId xmlns:a16="http://schemas.microsoft.com/office/drawing/2014/main" id="{DC9DDC98-17AD-6C51-08B2-D183F1473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" y="489"/>
                <a:ext cx="65" cy="17"/>
              </a:xfrm>
              <a:custGeom>
                <a:avLst/>
                <a:gdLst>
                  <a:gd name="T0" fmla="*/ 0 w 203"/>
                  <a:gd name="T1" fmla="*/ 0 h 103"/>
                  <a:gd name="T2" fmla="*/ 0 w 203"/>
                  <a:gd name="T3" fmla="*/ 0 h 103"/>
                  <a:gd name="T4" fmla="*/ 0 w 203"/>
                  <a:gd name="T5" fmla="*/ 0 h 103"/>
                  <a:gd name="T6" fmla="*/ 0 w 203"/>
                  <a:gd name="T7" fmla="*/ 0 h 103"/>
                  <a:gd name="T8" fmla="*/ 0 w 203"/>
                  <a:gd name="T9" fmla="*/ 0 h 103"/>
                  <a:gd name="T10" fmla="*/ 0 w 203"/>
                  <a:gd name="T11" fmla="*/ 0 h 103"/>
                  <a:gd name="T12" fmla="*/ 0 w 203"/>
                  <a:gd name="T13" fmla="*/ 0 h 103"/>
                  <a:gd name="T14" fmla="*/ 0 w 203"/>
                  <a:gd name="T15" fmla="*/ 0 h 103"/>
                  <a:gd name="T16" fmla="*/ 0 w 203"/>
                  <a:gd name="T17" fmla="*/ 0 h 103"/>
                  <a:gd name="T18" fmla="*/ 0 w 203"/>
                  <a:gd name="T19" fmla="*/ 0 h 103"/>
                  <a:gd name="T20" fmla="*/ 0 w 203"/>
                  <a:gd name="T21" fmla="*/ 0 h 103"/>
                  <a:gd name="T22" fmla="*/ 0 w 203"/>
                  <a:gd name="T23" fmla="*/ 0 h 103"/>
                  <a:gd name="T24" fmla="*/ 0 w 203"/>
                  <a:gd name="T25" fmla="*/ 0 h 103"/>
                  <a:gd name="T26" fmla="*/ 0 w 203"/>
                  <a:gd name="T27" fmla="*/ 0 h 103"/>
                  <a:gd name="T28" fmla="*/ 0 w 203"/>
                  <a:gd name="T29" fmla="*/ 0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3" h="103">
                    <a:moveTo>
                      <a:pt x="203" y="95"/>
                    </a:moveTo>
                    <a:lnTo>
                      <a:pt x="174" y="87"/>
                    </a:lnTo>
                    <a:lnTo>
                      <a:pt x="146" y="78"/>
                    </a:lnTo>
                    <a:lnTo>
                      <a:pt x="96" y="43"/>
                    </a:lnTo>
                    <a:lnTo>
                      <a:pt x="68" y="78"/>
                    </a:lnTo>
                    <a:lnTo>
                      <a:pt x="48" y="95"/>
                    </a:lnTo>
                    <a:lnTo>
                      <a:pt x="20" y="103"/>
                    </a:lnTo>
                    <a:lnTo>
                      <a:pt x="0" y="103"/>
                    </a:lnTo>
                    <a:lnTo>
                      <a:pt x="30" y="70"/>
                    </a:lnTo>
                    <a:lnTo>
                      <a:pt x="48" y="35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174" y="43"/>
                    </a:lnTo>
                    <a:lnTo>
                      <a:pt x="203" y="9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3" name="Freeform 282">
                <a:extLst>
                  <a:ext uri="{FF2B5EF4-FFF2-40B4-BE49-F238E27FC236}">
                    <a16:creationId xmlns:a16="http://schemas.microsoft.com/office/drawing/2014/main" id="{6233C091-6AA9-D425-9DFD-E42961C8B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" y="505"/>
                <a:ext cx="17" cy="9"/>
              </a:xfrm>
              <a:custGeom>
                <a:avLst/>
                <a:gdLst>
                  <a:gd name="T0" fmla="*/ 0 w 57"/>
                  <a:gd name="T1" fmla="*/ 0 h 70"/>
                  <a:gd name="T2" fmla="*/ 0 w 57"/>
                  <a:gd name="T3" fmla="*/ 0 h 70"/>
                  <a:gd name="T4" fmla="*/ 0 w 57"/>
                  <a:gd name="T5" fmla="*/ 0 h 70"/>
                  <a:gd name="T6" fmla="*/ 0 w 57"/>
                  <a:gd name="T7" fmla="*/ 0 h 70"/>
                  <a:gd name="T8" fmla="*/ 0 w 57"/>
                  <a:gd name="T9" fmla="*/ 0 h 70"/>
                  <a:gd name="T10" fmla="*/ 0 w 57"/>
                  <a:gd name="T11" fmla="*/ 0 h 70"/>
                  <a:gd name="T12" fmla="*/ 0 w 57"/>
                  <a:gd name="T13" fmla="*/ 0 h 70"/>
                  <a:gd name="T14" fmla="*/ 0 w 57"/>
                  <a:gd name="T15" fmla="*/ 0 h 70"/>
                  <a:gd name="T16" fmla="*/ 0 w 57"/>
                  <a:gd name="T17" fmla="*/ 0 h 70"/>
                  <a:gd name="T18" fmla="*/ 0 w 57"/>
                  <a:gd name="T19" fmla="*/ 0 h 70"/>
                  <a:gd name="T20" fmla="*/ 0 w 57"/>
                  <a:gd name="T21" fmla="*/ 0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70">
                    <a:moveTo>
                      <a:pt x="57" y="27"/>
                    </a:moveTo>
                    <a:lnTo>
                      <a:pt x="48" y="54"/>
                    </a:lnTo>
                    <a:lnTo>
                      <a:pt x="29" y="70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8"/>
                    </a:lnTo>
                    <a:lnTo>
                      <a:pt x="29" y="0"/>
                    </a:lnTo>
                    <a:lnTo>
                      <a:pt x="48" y="8"/>
                    </a:lnTo>
                    <a:lnTo>
                      <a:pt x="57" y="19"/>
                    </a:lnTo>
                    <a:lnTo>
                      <a:pt x="5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4" name="Freeform 283">
                <a:extLst>
                  <a:ext uri="{FF2B5EF4-FFF2-40B4-BE49-F238E27FC236}">
                    <a16:creationId xmlns:a16="http://schemas.microsoft.com/office/drawing/2014/main" id="{DAC52301-729A-1F6E-CA2A-2627FC668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512"/>
                <a:ext cx="11" cy="9"/>
              </a:xfrm>
              <a:custGeom>
                <a:avLst/>
                <a:gdLst>
                  <a:gd name="T0" fmla="*/ 0 w 39"/>
                  <a:gd name="T1" fmla="*/ 0 h 53"/>
                  <a:gd name="T2" fmla="*/ 0 w 39"/>
                  <a:gd name="T3" fmla="*/ 0 h 53"/>
                  <a:gd name="T4" fmla="*/ 0 w 39"/>
                  <a:gd name="T5" fmla="*/ 0 h 53"/>
                  <a:gd name="T6" fmla="*/ 0 w 39"/>
                  <a:gd name="T7" fmla="*/ 0 h 53"/>
                  <a:gd name="T8" fmla="*/ 0 w 39"/>
                  <a:gd name="T9" fmla="*/ 0 h 53"/>
                  <a:gd name="T10" fmla="*/ 0 w 39"/>
                  <a:gd name="T11" fmla="*/ 0 h 53"/>
                  <a:gd name="T12" fmla="*/ 0 w 39"/>
                  <a:gd name="T13" fmla="*/ 0 h 53"/>
                  <a:gd name="T14" fmla="*/ 0 w 39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28" y="43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5" name="Freeform 284">
                <a:extLst>
                  <a:ext uri="{FF2B5EF4-FFF2-40B4-BE49-F238E27FC236}">
                    <a16:creationId xmlns:a16="http://schemas.microsoft.com/office/drawing/2014/main" id="{DA9A13BE-BAB1-9679-A617-9E709A17C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513"/>
                <a:ext cx="14" cy="9"/>
              </a:xfrm>
              <a:custGeom>
                <a:avLst/>
                <a:gdLst>
                  <a:gd name="T0" fmla="*/ 0 w 48"/>
                  <a:gd name="T1" fmla="*/ 0 h 51"/>
                  <a:gd name="T2" fmla="*/ 0 w 48"/>
                  <a:gd name="T3" fmla="*/ 0 h 51"/>
                  <a:gd name="T4" fmla="*/ 0 w 48"/>
                  <a:gd name="T5" fmla="*/ 0 h 51"/>
                  <a:gd name="T6" fmla="*/ 0 w 48"/>
                  <a:gd name="T7" fmla="*/ 0 h 51"/>
                  <a:gd name="T8" fmla="*/ 0 w 48"/>
                  <a:gd name="T9" fmla="*/ 0 h 51"/>
                  <a:gd name="T10" fmla="*/ 0 w 48"/>
                  <a:gd name="T11" fmla="*/ 0 h 51"/>
                  <a:gd name="T12" fmla="*/ 0 w 48"/>
                  <a:gd name="T13" fmla="*/ 0 h 51"/>
                  <a:gd name="T14" fmla="*/ 0 w 48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48" y="51"/>
                    </a:moveTo>
                    <a:lnTo>
                      <a:pt x="29" y="43"/>
                    </a:lnTo>
                    <a:lnTo>
                      <a:pt x="18" y="3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8" y="25"/>
                    </a:lnTo>
                    <a:lnTo>
                      <a:pt x="48" y="43"/>
                    </a:lnTo>
                    <a:lnTo>
                      <a:pt x="48" y="5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6" name="Freeform 285">
                <a:extLst>
                  <a:ext uri="{FF2B5EF4-FFF2-40B4-BE49-F238E27FC236}">
                    <a16:creationId xmlns:a16="http://schemas.microsoft.com/office/drawing/2014/main" id="{74A71410-9E2D-23BF-81CF-A84FDDF62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525"/>
                <a:ext cx="12" cy="7"/>
              </a:xfrm>
              <a:custGeom>
                <a:avLst/>
                <a:gdLst>
                  <a:gd name="T0" fmla="*/ 0 w 39"/>
                  <a:gd name="T1" fmla="*/ 0 h 45"/>
                  <a:gd name="T2" fmla="*/ 0 w 39"/>
                  <a:gd name="T3" fmla="*/ 0 h 45"/>
                  <a:gd name="T4" fmla="*/ 0 w 39"/>
                  <a:gd name="T5" fmla="*/ 0 h 45"/>
                  <a:gd name="T6" fmla="*/ 0 w 39"/>
                  <a:gd name="T7" fmla="*/ 0 h 45"/>
                  <a:gd name="T8" fmla="*/ 0 w 39"/>
                  <a:gd name="T9" fmla="*/ 0 h 45"/>
                  <a:gd name="T10" fmla="*/ 0 w 39"/>
                  <a:gd name="T11" fmla="*/ 0 h 45"/>
                  <a:gd name="T12" fmla="*/ 0 w 39"/>
                  <a:gd name="T13" fmla="*/ 0 h 45"/>
                  <a:gd name="T14" fmla="*/ 0 w 39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5">
                    <a:moveTo>
                      <a:pt x="39" y="18"/>
                    </a:moveTo>
                    <a:lnTo>
                      <a:pt x="30" y="35"/>
                    </a:lnTo>
                    <a:lnTo>
                      <a:pt x="11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10"/>
                    </a:lnTo>
                    <a:lnTo>
                      <a:pt x="39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7" name="Freeform 286">
                <a:extLst>
                  <a:ext uri="{FF2B5EF4-FFF2-40B4-BE49-F238E27FC236}">
                    <a16:creationId xmlns:a16="http://schemas.microsoft.com/office/drawing/2014/main" id="{A59C135C-78CB-B09F-B674-DCB6BE02D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539"/>
                <a:ext cx="12" cy="5"/>
              </a:xfrm>
              <a:custGeom>
                <a:avLst/>
                <a:gdLst>
                  <a:gd name="T0" fmla="*/ 0 w 39"/>
                  <a:gd name="T1" fmla="*/ 0 h 35"/>
                  <a:gd name="T2" fmla="*/ 0 w 39"/>
                  <a:gd name="T3" fmla="*/ 0 h 35"/>
                  <a:gd name="T4" fmla="*/ 0 w 39"/>
                  <a:gd name="T5" fmla="*/ 0 h 35"/>
                  <a:gd name="T6" fmla="*/ 0 w 39"/>
                  <a:gd name="T7" fmla="*/ 0 h 35"/>
                  <a:gd name="T8" fmla="*/ 0 w 39"/>
                  <a:gd name="T9" fmla="*/ 0 h 35"/>
                  <a:gd name="T10" fmla="*/ 0 w 39"/>
                  <a:gd name="T11" fmla="*/ 0 h 35"/>
                  <a:gd name="T12" fmla="*/ 0 w 3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5">
                    <a:moveTo>
                      <a:pt x="39" y="16"/>
                    </a:moveTo>
                    <a:lnTo>
                      <a:pt x="30" y="25"/>
                    </a:lnTo>
                    <a:lnTo>
                      <a:pt x="20" y="3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8" name="Freeform 287">
                <a:extLst>
                  <a:ext uri="{FF2B5EF4-FFF2-40B4-BE49-F238E27FC236}">
                    <a16:creationId xmlns:a16="http://schemas.microsoft.com/office/drawing/2014/main" id="{0D0FB925-A5D5-12C5-AC1E-D8CF542CD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" y="607"/>
                <a:ext cx="69" cy="31"/>
              </a:xfrm>
              <a:custGeom>
                <a:avLst/>
                <a:gdLst>
                  <a:gd name="T0" fmla="*/ 0 w 224"/>
                  <a:gd name="T1" fmla="*/ 0 h 192"/>
                  <a:gd name="T2" fmla="*/ 0 w 224"/>
                  <a:gd name="T3" fmla="*/ 0 h 192"/>
                  <a:gd name="T4" fmla="*/ 0 w 224"/>
                  <a:gd name="T5" fmla="*/ 0 h 192"/>
                  <a:gd name="T6" fmla="*/ 0 w 224"/>
                  <a:gd name="T7" fmla="*/ 0 h 192"/>
                  <a:gd name="T8" fmla="*/ 0 w 224"/>
                  <a:gd name="T9" fmla="*/ 0 h 192"/>
                  <a:gd name="T10" fmla="*/ 0 w 224"/>
                  <a:gd name="T11" fmla="*/ 0 h 192"/>
                  <a:gd name="T12" fmla="*/ 0 w 224"/>
                  <a:gd name="T13" fmla="*/ 0 h 192"/>
                  <a:gd name="T14" fmla="*/ 0 w 224"/>
                  <a:gd name="T15" fmla="*/ 0 h 192"/>
                  <a:gd name="T16" fmla="*/ 0 w 224"/>
                  <a:gd name="T17" fmla="*/ 0 h 192"/>
                  <a:gd name="T18" fmla="*/ 0 w 224"/>
                  <a:gd name="T19" fmla="*/ 0 h 192"/>
                  <a:gd name="T20" fmla="*/ 0 w 224"/>
                  <a:gd name="T21" fmla="*/ 0 h 192"/>
                  <a:gd name="T22" fmla="*/ 0 w 224"/>
                  <a:gd name="T23" fmla="*/ 0 h 192"/>
                  <a:gd name="T24" fmla="*/ 0 w 224"/>
                  <a:gd name="T25" fmla="*/ 0 h 192"/>
                  <a:gd name="T26" fmla="*/ 0 w 224"/>
                  <a:gd name="T27" fmla="*/ 0 h 192"/>
                  <a:gd name="T28" fmla="*/ 0 w 224"/>
                  <a:gd name="T29" fmla="*/ 0 h 192"/>
                  <a:gd name="T30" fmla="*/ 0 w 224"/>
                  <a:gd name="T31" fmla="*/ 0 h 192"/>
                  <a:gd name="T32" fmla="*/ 0 w 224"/>
                  <a:gd name="T33" fmla="*/ 0 h 192"/>
                  <a:gd name="T34" fmla="*/ 0 w 224"/>
                  <a:gd name="T35" fmla="*/ 0 h 192"/>
                  <a:gd name="T36" fmla="*/ 0 w 224"/>
                  <a:gd name="T37" fmla="*/ 0 h 1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4" h="192">
                    <a:moveTo>
                      <a:pt x="213" y="138"/>
                    </a:moveTo>
                    <a:lnTo>
                      <a:pt x="224" y="192"/>
                    </a:lnTo>
                    <a:lnTo>
                      <a:pt x="213" y="192"/>
                    </a:lnTo>
                    <a:lnTo>
                      <a:pt x="203" y="192"/>
                    </a:lnTo>
                    <a:lnTo>
                      <a:pt x="194" y="173"/>
                    </a:lnTo>
                    <a:lnTo>
                      <a:pt x="165" y="111"/>
                    </a:lnTo>
                    <a:lnTo>
                      <a:pt x="146" y="86"/>
                    </a:lnTo>
                    <a:lnTo>
                      <a:pt x="117" y="51"/>
                    </a:lnTo>
                    <a:lnTo>
                      <a:pt x="98" y="51"/>
                    </a:lnTo>
                    <a:lnTo>
                      <a:pt x="78" y="60"/>
                    </a:lnTo>
                    <a:lnTo>
                      <a:pt x="0" y="182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1" y="138"/>
                    </a:lnTo>
                    <a:lnTo>
                      <a:pt x="50" y="68"/>
                    </a:lnTo>
                    <a:lnTo>
                      <a:pt x="98" y="0"/>
                    </a:lnTo>
                    <a:lnTo>
                      <a:pt x="137" y="25"/>
                    </a:lnTo>
                    <a:lnTo>
                      <a:pt x="165" y="60"/>
                    </a:lnTo>
                    <a:lnTo>
                      <a:pt x="213" y="13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9" name="Freeform 288">
                <a:extLst>
                  <a:ext uri="{FF2B5EF4-FFF2-40B4-BE49-F238E27FC236}">
                    <a16:creationId xmlns:a16="http://schemas.microsoft.com/office/drawing/2014/main" id="{B63A9507-D2B8-1EB6-8BCA-BD347EE0F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" y="622"/>
                <a:ext cx="33" cy="33"/>
              </a:xfrm>
              <a:custGeom>
                <a:avLst/>
                <a:gdLst>
                  <a:gd name="T0" fmla="*/ 0 w 126"/>
                  <a:gd name="T1" fmla="*/ 0 h 200"/>
                  <a:gd name="T2" fmla="*/ 0 w 126"/>
                  <a:gd name="T3" fmla="*/ 0 h 200"/>
                  <a:gd name="T4" fmla="*/ 0 w 126"/>
                  <a:gd name="T5" fmla="*/ 0 h 200"/>
                  <a:gd name="T6" fmla="*/ 0 w 126"/>
                  <a:gd name="T7" fmla="*/ 0 h 200"/>
                  <a:gd name="T8" fmla="*/ 0 w 126"/>
                  <a:gd name="T9" fmla="*/ 0 h 200"/>
                  <a:gd name="T10" fmla="*/ 0 w 126"/>
                  <a:gd name="T11" fmla="*/ 0 h 200"/>
                  <a:gd name="T12" fmla="*/ 0 w 126"/>
                  <a:gd name="T13" fmla="*/ 0 h 200"/>
                  <a:gd name="T14" fmla="*/ 0 w 126"/>
                  <a:gd name="T15" fmla="*/ 0 h 200"/>
                  <a:gd name="T16" fmla="*/ 0 w 126"/>
                  <a:gd name="T17" fmla="*/ 0 h 200"/>
                  <a:gd name="T18" fmla="*/ 0 w 126"/>
                  <a:gd name="T19" fmla="*/ 0 h 200"/>
                  <a:gd name="T20" fmla="*/ 0 w 126"/>
                  <a:gd name="T21" fmla="*/ 0 h 200"/>
                  <a:gd name="T22" fmla="*/ 0 w 126"/>
                  <a:gd name="T23" fmla="*/ 0 h 200"/>
                  <a:gd name="T24" fmla="*/ 0 w 126"/>
                  <a:gd name="T25" fmla="*/ 0 h 200"/>
                  <a:gd name="T26" fmla="*/ 0 w 126"/>
                  <a:gd name="T27" fmla="*/ 0 h 200"/>
                  <a:gd name="T28" fmla="*/ 0 w 126"/>
                  <a:gd name="T29" fmla="*/ 0 h 200"/>
                  <a:gd name="T30" fmla="*/ 0 w 126"/>
                  <a:gd name="T31" fmla="*/ 0 h 200"/>
                  <a:gd name="T32" fmla="*/ 0 w 126"/>
                  <a:gd name="T33" fmla="*/ 0 h 2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200">
                    <a:moveTo>
                      <a:pt x="116" y="62"/>
                    </a:moveTo>
                    <a:lnTo>
                      <a:pt x="126" y="97"/>
                    </a:lnTo>
                    <a:lnTo>
                      <a:pt x="126" y="130"/>
                    </a:lnTo>
                    <a:lnTo>
                      <a:pt x="98" y="140"/>
                    </a:lnTo>
                    <a:lnTo>
                      <a:pt x="78" y="157"/>
                    </a:lnTo>
                    <a:lnTo>
                      <a:pt x="78" y="165"/>
                    </a:lnTo>
                    <a:lnTo>
                      <a:pt x="78" y="192"/>
                    </a:lnTo>
                    <a:lnTo>
                      <a:pt x="59" y="200"/>
                    </a:lnTo>
                    <a:lnTo>
                      <a:pt x="50" y="200"/>
                    </a:lnTo>
                    <a:lnTo>
                      <a:pt x="50" y="183"/>
                    </a:lnTo>
                    <a:lnTo>
                      <a:pt x="50" y="157"/>
                    </a:lnTo>
                    <a:lnTo>
                      <a:pt x="0" y="130"/>
                    </a:lnTo>
                    <a:lnTo>
                      <a:pt x="30" y="62"/>
                    </a:lnTo>
                    <a:lnTo>
                      <a:pt x="59" y="0"/>
                    </a:lnTo>
                    <a:lnTo>
                      <a:pt x="78" y="8"/>
                    </a:lnTo>
                    <a:lnTo>
                      <a:pt x="98" y="26"/>
                    </a:lnTo>
                    <a:lnTo>
                      <a:pt x="116" y="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0" name="Freeform 289">
                <a:extLst>
                  <a:ext uri="{FF2B5EF4-FFF2-40B4-BE49-F238E27FC236}">
                    <a16:creationId xmlns:a16="http://schemas.microsoft.com/office/drawing/2014/main" id="{6355146F-1804-059F-C7FC-64120087D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" y="624"/>
                <a:ext cx="21" cy="11"/>
              </a:xfrm>
              <a:custGeom>
                <a:avLst/>
                <a:gdLst>
                  <a:gd name="T0" fmla="*/ 0 w 68"/>
                  <a:gd name="T1" fmla="*/ 0 h 70"/>
                  <a:gd name="T2" fmla="*/ 0 w 68"/>
                  <a:gd name="T3" fmla="*/ 0 h 70"/>
                  <a:gd name="T4" fmla="*/ 0 w 68"/>
                  <a:gd name="T5" fmla="*/ 0 h 70"/>
                  <a:gd name="T6" fmla="*/ 0 w 68"/>
                  <a:gd name="T7" fmla="*/ 0 h 70"/>
                  <a:gd name="T8" fmla="*/ 0 w 68"/>
                  <a:gd name="T9" fmla="*/ 0 h 70"/>
                  <a:gd name="T10" fmla="*/ 0 w 68"/>
                  <a:gd name="T11" fmla="*/ 0 h 70"/>
                  <a:gd name="T12" fmla="*/ 0 w 68"/>
                  <a:gd name="T13" fmla="*/ 0 h 70"/>
                  <a:gd name="T14" fmla="*/ 0 w 68"/>
                  <a:gd name="T15" fmla="*/ 0 h 70"/>
                  <a:gd name="T16" fmla="*/ 0 w 68"/>
                  <a:gd name="T17" fmla="*/ 0 h 70"/>
                  <a:gd name="T18" fmla="*/ 0 w 68"/>
                  <a:gd name="T19" fmla="*/ 0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70">
                    <a:moveTo>
                      <a:pt x="68" y="27"/>
                    </a:moveTo>
                    <a:lnTo>
                      <a:pt x="68" y="54"/>
                    </a:lnTo>
                    <a:lnTo>
                      <a:pt x="48" y="70"/>
                    </a:lnTo>
                    <a:lnTo>
                      <a:pt x="18" y="62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9" y="0"/>
                    </a:lnTo>
                    <a:lnTo>
                      <a:pt x="57" y="8"/>
                    </a:lnTo>
                    <a:lnTo>
                      <a:pt x="68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1" name="Freeform 290">
                <a:extLst>
                  <a:ext uri="{FF2B5EF4-FFF2-40B4-BE49-F238E27FC236}">
                    <a16:creationId xmlns:a16="http://schemas.microsoft.com/office/drawing/2014/main" id="{A6AF20B2-558D-05E6-D0CD-1EF1AFE46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" y="625"/>
                <a:ext cx="14" cy="9"/>
              </a:xfrm>
              <a:custGeom>
                <a:avLst/>
                <a:gdLst>
                  <a:gd name="T0" fmla="*/ 0 w 49"/>
                  <a:gd name="T1" fmla="*/ 0 h 46"/>
                  <a:gd name="T2" fmla="*/ 0 w 49"/>
                  <a:gd name="T3" fmla="*/ 0 h 46"/>
                  <a:gd name="T4" fmla="*/ 0 w 49"/>
                  <a:gd name="T5" fmla="*/ 0 h 46"/>
                  <a:gd name="T6" fmla="*/ 0 w 49"/>
                  <a:gd name="T7" fmla="*/ 0 h 46"/>
                  <a:gd name="T8" fmla="*/ 0 w 49"/>
                  <a:gd name="T9" fmla="*/ 0 h 46"/>
                  <a:gd name="T10" fmla="*/ 0 w 49"/>
                  <a:gd name="T11" fmla="*/ 0 h 46"/>
                  <a:gd name="T12" fmla="*/ 0 w 49"/>
                  <a:gd name="T13" fmla="*/ 0 h 46"/>
                  <a:gd name="T14" fmla="*/ 0 w 49"/>
                  <a:gd name="T15" fmla="*/ 0 h 46"/>
                  <a:gd name="T16" fmla="*/ 0 w 49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46">
                    <a:moveTo>
                      <a:pt x="49" y="19"/>
                    </a:moveTo>
                    <a:lnTo>
                      <a:pt x="39" y="36"/>
                    </a:lnTo>
                    <a:lnTo>
                      <a:pt x="28" y="46"/>
                    </a:lnTo>
                    <a:lnTo>
                      <a:pt x="10" y="46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9" y="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2" name="Freeform 291">
                <a:extLst>
                  <a:ext uri="{FF2B5EF4-FFF2-40B4-BE49-F238E27FC236}">
                    <a16:creationId xmlns:a16="http://schemas.microsoft.com/office/drawing/2014/main" id="{A46172D3-B033-7AFF-54F7-3D39FCBA6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" y="638"/>
                <a:ext cx="67" cy="76"/>
              </a:xfrm>
              <a:custGeom>
                <a:avLst/>
                <a:gdLst>
                  <a:gd name="T0" fmla="*/ 0 w 213"/>
                  <a:gd name="T1" fmla="*/ 0 h 470"/>
                  <a:gd name="T2" fmla="*/ 0 w 213"/>
                  <a:gd name="T3" fmla="*/ 0 h 470"/>
                  <a:gd name="T4" fmla="*/ 0 w 213"/>
                  <a:gd name="T5" fmla="*/ 0 h 470"/>
                  <a:gd name="T6" fmla="*/ 0 w 213"/>
                  <a:gd name="T7" fmla="*/ 0 h 470"/>
                  <a:gd name="T8" fmla="*/ 0 w 213"/>
                  <a:gd name="T9" fmla="*/ 0 h 470"/>
                  <a:gd name="T10" fmla="*/ 0 w 213"/>
                  <a:gd name="T11" fmla="*/ 0 h 470"/>
                  <a:gd name="T12" fmla="*/ 0 w 213"/>
                  <a:gd name="T13" fmla="*/ 0 h 470"/>
                  <a:gd name="T14" fmla="*/ 0 w 213"/>
                  <a:gd name="T15" fmla="*/ 0 h 470"/>
                  <a:gd name="T16" fmla="*/ 0 w 213"/>
                  <a:gd name="T17" fmla="*/ 0 h 470"/>
                  <a:gd name="T18" fmla="*/ 0 w 213"/>
                  <a:gd name="T19" fmla="*/ 0 h 470"/>
                  <a:gd name="T20" fmla="*/ 0 w 213"/>
                  <a:gd name="T21" fmla="*/ 0 h 470"/>
                  <a:gd name="T22" fmla="*/ 0 w 213"/>
                  <a:gd name="T23" fmla="*/ 0 h 470"/>
                  <a:gd name="T24" fmla="*/ 0 w 213"/>
                  <a:gd name="T25" fmla="*/ 0 h 470"/>
                  <a:gd name="T26" fmla="*/ 0 w 213"/>
                  <a:gd name="T27" fmla="*/ 0 h 470"/>
                  <a:gd name="T28" fmla="*/ 0 w 213"/>
                  <a:gd name="T29" fmla="*/ 0 h 470"/>
                  <a:gd name="T30" fmla="*/ 0 w 213"/>
                  <a:gd name="T31" fmla="*/ 0 h 470"/>
                  <a:gd name="T32" fmla="*/ 0 w 213"/>
                  <a:gd name="T33" fmla="*/ 0 h 470"/>
                  <a:gd name="T34" fmla="*/ 0 w 213"/>
                  <a:gd name="T35" fmla="*/ 0 h 470"/>
                  <a:gd name="T36" fmla="*/ 0 w 213"/>
                  <a:gd name="T37" fmla="*/ 0 h 470"/>
                  <a:gd name="T38" fmla="*/ 0 w 213"/>
                  <a:gd name="T39" fmla="*/ 0 h 470"/>
                  <a:gd name="T40" fmla="*/ 0 w 213"/>
                  <a:gd name="T41" fmla="*/ 0 h 470"/>
                  <a:gd name="T42" fmla="*/ 0 w 213"/>
                  <a:gd name="T43" fmla="*/ 0 h 470"/>
                  <a:gd name="T44" fmla="*/ 0 w 213"/>
                  <a:gd name="T45" fmla="*/ 0 h 470"/>
                  <a:gd name="T46" fmla="*/ 0 w 213"/>
                  <a:gd name="T47" fmla="*/ 0 h 470"/>
                  <a:gd name="T48" fmla="*/ 0 w 213"/>
                  <a:gd name="T49" fmla="*/ 0 h 470"/>
                  <a:gd name="T50" fmla="*/ 0 w 213"/>
                  <a:gd name="T51" fmla="*/ 0 h 470"/>
                  <a:gd name="T52" fmla="*/ 0 w 213"/>
                  <a:gd name="T53" fmla="*/ 0 h 470"/>
                  <a:gd name="T54" fmla="*/ 0 w 213"/>
                  <a:gd name="T55" fmla="*/ 0 h 470"/>
                  <a:gd name="T56" fmla="*/ 0 w 213"/>
                  <a:gd name="T57" fmla="*/ 0 h 470"/>
                  <a:gd name="T58" fmla="*/ 0 w 213"/>
                  <a:gd name="T59" fmla="*/ 0 h 470"/>
                  <a:gd name="T60" fmla="*/ 0 w 213"/>
                  <a:gd name="T61" fmla="*/ 0 h 470"/>
                  <a:gd name="T62" fmla="*/ 0 w 213"/>
                  <a:gd name="T63" fmla="*/ 0 h 470"/>
                  <a:gd name="T64" fmla="*/ 0 w 213"/>
                  <a:gd name="T65" fmla="*/ 0 h 4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3" h="470">
                    <a:moveTo>
                      <a:pt x="59" y="33"/>
                    </a:moveTo>
                    <a:lnTo>
                      <a:pt x="69" y="78"/>
                    </a:lnTo>
                    <a:lnTo>
                      <a:pt x="78" y="78"/>
                    </a:lnTo>
                    <a:lnTo>
                      <a:pt x="87" y="68"/>
                    </a:lnTo>
                    <a:lnTo>
                      <a:pt x="87" y="43"/>
                    </a:lnTo>
                    <a:lnTo>
                      <a:pt x="98" y="25"/>
                    </a:lnTo>
                    <a:lnTo>
                      <a:pt x="107" y="16"/>
                    </a:lnTo>
                    <a:lnTo>
                      <a:pt x="126" y="25"/>
                    </a:lnTo>
                    <a:lnTo>
                      <a:pt x="117" y="60"/>
                    </a:lnTo>
                    <a:lnTo>
                      <a:pt x="98" y="95"/>
                    </a:lnTo>
                    <a:lnTo>
                      <a:pt x="98" y="130"/>
                    </a:lnTo>
                    <a:lnTo>
                      <a:pt x="98" y="147"/>
                    </a:lnTo>
                    <a:lnTo>
                      <a:pt x="117" y="165"/>
                    </a:lnTo>
                    <a:lnTo>
                      <a:pt x="126" y="157"/>
                    </a:lnTo>
                    <a:lnTo>
                      <a:pt x="126" y="138"/>
                    </a:lnTo>
                    <a:lnTo>
                      <a:pt x="135" y="111"/>
                    </a:lnTo>
                    <a:lnTo>
                      <a:pt x="146" y="86"/>
                    </a:lnTo>
                    <a:lnTo>
                      <a:pt x="165" y="60"/>
                    </a:lnTo>
                    <a:lnTo>
                      <a:pt x="185" y="78"/>
                    </a:lnTo>
                    <a:lnTo>
                      <a:pt x="185" y="95"/>
                    </a:lnTo>
                    <a:lnTo>
                      <a:pt x="126" y="173"/>
                    </a:lnTo>
                    <a:lnTo>
                      <a:pt x="98" y="217"/>
                    </a:lnTo>
                    <a:lnTo>
                      <a:pt x="98" y="270"/>
                    </a:lnTo>
                    <a:lnTo>
                      <a:pt x="107" y="270"/>
                    </a:lnTo>
                    <a:lnTo>
                      <a:pt x="117" y="270"/>
                    </a:lnTo>
                    <a:lnTo>
                      <a:pt x="135" y="217"/>
                    </a:lnTo>
                    <a:lnTo>
                      <a:pt x="165" y="173"/>
                    </a:lnTo>
                    <a:lnTo>
                      <a:pt x="185" y="147"/>
                    </a:lnTo>
                    <a:lnTo>
                      <a:pt x="204" y="147"/>
                    </a:lnTo>
                    <a:lnTo>
                      <a:pt x="204" y="157"/>
                    </a:lnTo>
                    <a:lnTo>
                      <a:pt x="135" y="270"/>
                    </a:lnTo>
                    <a:lnTo>
                      <a:pt x="107" y="322"/>
                    </a:lnTo>
                    <a:lnTo>
                      <a:pt x="87" y="384"/>
                    </a:lnTo>
                    <a:lnTo>
                      <a:pt x="98" y="400"/>
                    </a:lnTo>
                    <a:lnTo>
                      <a:pt x="117" y="392"/>
                    </a:lnTo>
                    <a:lnTo>
                      <a:pt x="146" y="303"/>
                    </a:lnTo>
                    <a:lnTo>
                      <a:pt x="174" y="260"/>
                    </a:lnTo>
                    <a:lnTo>
                      <a:pt x="213" y="225"/>
                    </a:lnTo>
                    <a:lnTo>
                      <a:pt x="213" y="270"/>
                    </a:lnTo>
                    <a:lnTo>
                      <a:pt x="185" y="287"/>
                    </a:lnTo>
                    <a:lnTo>
                      <a:pt x="165" y="313"/>
                    </a:lnTo>
                    <a:lnTo>
                      <a:pt x="165" y="330"/>
                    </a:lnTo>
                    <a:lnTo>
                      <a:pt x="165" y="349"/>
                    </a:lnTo>
                    <a:lnTo>
                      <a:pt x="185" y="384"/>
                    </a:lnTo>
                    <a:lnTo>
                      <a:pt x="194" y="392"/>
                    </a:lnTo>
                    <a:lnTo>
                      <a:pt x="204" y="400"/>
                    </a:lnTo>
                    <a:lnTo>
                      <a:pt x="185" y="417"/>
                    </a:lnTo>
                    <a:lnTo>
                      <a:pt x="165" y="435"/>
                    </a:lnTo>
                    <a:lnTo>
                      <a:pt x="155" y="452"/>
                    </a:lnTo>
                    <a:lnTo>
                      <a:pt x="146" y="470"/>
                    </a:lnTo>
                    <a:lnTo>
                      <a:pt x="126" y="470"/>
                    </a:lnTo>
                    <a:lnTo>
                      <a:pt x="87" y="452"/>
                    </a:lnTo>
                    <a:lnTo>
                      <a:pt x="69" y="435"/>
                    </a:lnTo>
                    <a:lnTo>
                      <a:pt x="59" y="409"/>
                    </a:lnTo>
                    <a:lnTo>
                      <a:pt x="48" y="374"/>
                    </a:lnTo>
                    <a:lnTo>
                      <a:pt x="48" y="330"/>
                    </a:lnTo>
                    <a:lnTo>
                      <a:pt x="69" y="243"/>
                    </a:lnTo>
                    <a:lnTo>
                      <a:pt x="87" y="157"/>
                    </a:lnTo>
                    <a:lnTo>
                      <a:pt x="78" y="111"/>
                    </a:lnTo>
                    <a:lnTo>
                      <a:pt x="59" y="78"/>
                    </a:lnTo>
                    <a:lnTo>
                      <a:pt x="30" y="4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8" y="16"/>
                    </a:lnTo>
                    <a:lnTo>
                      <a:pt x="59" y="3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" name="Freeform 292">
                <a:extLst>
                  <a:ext uri="{FF2B5EF4-FFF2-40B4-BE49-F238E27FC236}">
                    <a16:creationId xmlns:a16="http://schemas.microsoft.com/office/drawing/2014/main" id="{A8FA8678-5E17-F148-254C-69991F31A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" y="768"/>
                <a:ext cx="61" cy="75"/>
              </a:xfrm>
              <a:custGeom>
                <a:avLst/>
                <a:gdLst>
                  <a:gd name="T0" fmla="*/ 0 w 203"/>
                  <a:gd name="T1" fmla="*/ 0 h 462"/>
                  <a:gd name="T2" fmla="*/ 0 w 203"/>
                  <a:gd name="T3" fmla="*/ 0 h 462"/>
                  <a:gd name="T4" fmla="*/ 0 w 203"/>
                  <a:gd name="T5" fmla="*/ 0 h 462"/>
                  <a:gd name="T6" fmla="*/ 0 w 203"/>
                  <a:gd name="T7" fmla="*/ 0 h 462"/>
                  <a:gd name="T8" fmla="*/ 0 w 203"/>
                  <a:gd name="T9" fmla="*/ 0 h 462"/>
                  <a:gd name="T10" fmla="*/ 0 w 203"/>
                  <a:gd name="T11" fmla="*/ 0 h 462"/>
                  <a:gd name="T12" fmla="*/ 0 w 203"/>
                  <a:gd name="T13" fmla="*/ 0 h 462"/>
                  <a:gd name="T14" fmla="*/ 0 w 203"/>
                  <a:gd name="T15" fmla="*/ 0 h 462"/>
                  <a:gd name="T16" fmla="*/ 0 w 203"/>
                  <a:gd name="T17" fmla="*/ 0 h 462"/>
                  <a:gd name="T18" fmla="*/ 0 w 203"/>
                  <a:gd name="T19" fmla="*/ 0 h 462"/>
                  <a:gd name="T20" fmla="*/ 0 w 203"/>
                  <a:gd name="T21" fmla="*/ 0 h 462"/>
                  <a:gd name="T22" fmla="*/ 0 w 203"/>
                  <a:gd name="T23" fmla="*/ 0 h 462"/>
                  <a:gd name="T24" fmla="*/ 0 w 203"/>
                  <a:gd name="T25" fmla="*/ 0 h 462"/>
                  <a:gd name="T26" fmla="*/ 0 w 203"/>
                  <a:gd name="T27" fmla="*/ 0 h 462"/>
                  <a:gd name="T28" fmla="*/ 0 w 203"/>
                  <a:gd name="T29" fmla="*/ 0 h 462"/>
                  <a:gd name="T30" fmla="*/ 0 w 203"/>
                  <a:gd name="T31" fmla="*/ 0 h 462"/>
                  <a:gd name="T32" fmla="*/ 0 w 203"/>
                  <a:gd name="T33" fmla="*/ 0 h 462"/>
                  <a:gd name="T34" fmla="*/ 0 w 203"/>
                  <a:gd name="T35" fmla="*/ 0 h 462"/>
                  <a:gd name="T36" fmla="*/ 0 w 203"/>
                  <a:gd name="T37" fmla="*/ 0 h 462"/>
                  <a:gd name="T38" fmla="*/ 0 w 203"/>
                  <a:gd name="T39" fmla="*/ 0 h 462"/>
                  <a:gd name="T40" fmla="*/ 0 w 203"/>
                  <a:gd name="T41" fmla="*/ 0 h 462"/>
                  <a:gd name="T42" fmla="*/ 0 w 203"/>
                  <a:gd name="T43" fmla="*/ 0 h 462"/>
                  <a:gd name="T44" fmla="*/ 0 w 203"/>
                  <a:gd name="T45" fmla="*/ 0 h 462"/>
                  <a:gd name="T46" fmla="*/ 0 w 203"/>
                  <a:gd name="T47" fmla="*/ 0 h 462"/>
                  <a:gd name="T48" fmla="*/ 0 w 203"/>
                  <a:gd name="T49" fmla="*/ 0 h 462"/>
                  <a:gd name="T50" fmla="*/ 0 w 203"/>
                  <a:gd name="T51" fmla="*/ 0 h 462"/>
                  <a:gd name="T52" fmla="*/ 0 w 203"/>
                  <a:gd name="T53" fmla="*/ 0 h 462"/>
                  <a:gd name="T54" fmla="*/ 0 w 203"/>
                  <a:gd name="T55" fmla="*/ 0 h 462"/>
                  <a:gd name="T56" fmla="*/ 0 w 203"/>
                  <a:gd name="T57" fmla="*/ 0 h 462"/>
                  <a:gd name="T58" fmla="*/ 0 w 203"/>
                  <a:gd name="T59" fmla="*/ 0 h 462"/>
                  <a:gd name="T60" fmla="*/ 0 w 203"/>
                  <a:gd name="T61" fmla="*/ 0 h 462"/>
                  <a:gd name="T62" fmla="*/ 0 w 203"/>
                  <a:gd name="T63" fmla="*/ 0 h 462"/>
                  <a:gd name="T64" fmla="*/ 0 w 203"/>
                  <a:gd name="T65" fmla="*/ 0 h 462"/>
                  <a:gd name="T66" fmla="*/ 0 w 203"/>
                  <a:gd name="T67" fmla="*/ 0 h 462"/>
                  <a:gd name="T68" fmla="*/ 0 w 203"/>
                  <a:gd name="T69" fmla="*/ 0 h 462"/>
                  <a:gd name="T70" fmla="*/ 0 w 203"/>
                  <a:gd name="T71" fmla="*/ 0 h 462"/>
                  <a:gd name="T72" fmla="*/ 0 w 203"/>
                  <a:gd name="T73" fmla="*/ 0 h 462"/>
                  <a:gd name="T74" fmla="*/ 0 w 203"/>
                  <a:gd name="T75" fmla="*/ 0 h 462"/>
                  <a:gd name="T76" fmla="*/ 0 w 203"/>
                  <a:gd name="T77" fmla="*/ 0 h 462"/>
                  <a:gd name="T78" fmla="*/ 0 w 203"/>
                  <a:gd name="T79" fmla="*/ 0 h 462"/>
                  <a:gd name="T80" fmla="*/ 0 w 203"/>
                  <a:gd name="T81" fmla="*/ 0 h 462"/>
                  <a:gd name="T82" fmla="*/ 0 w 203"/>
                  <a:gd name="T83" fmla="*/ 0 h 462"/>
                  <a:gd name="T84" fmla="*/ 0 w 203"/>
                  <a:gd name="T85" fmla="*/ 0 h 462"/>
                  <a:gd name="T86" fmla="*/ 0 w 203"/>
                  <a:gd name="T87" fmla="*/ 0 h 462"/>
                  <a:gd name="T88" fmla="*/ 0 w 203"/>
                  <a:gd name="T89" fmla="*/ 0 h 462"/>
                  <a:gd name="T90" fmla="*/ 0 w 203"/>
                  <a:gd name="T91" fmla="*/ 0 h 462"/>
                  <a:gd name="T92" fmla="*/ 0 w 203"/>
                  <a:gd name="T93" fmla="*/ 0 h 462"/>
                  <a:gd name="T94" fmla="*/ 0 w 203"/>
                  <a:gd name="T95" fmla="*/ 0 h 462"/>
                  <a:gd name="T96" fmla="*/ 0 w 203"/>
                  <a:gd name="T97" fmla="*/ 0 h 462"/>
                  <a:gd name="T98" fmla="*/ 0 w 203"/>
                  <a:gd name="T99" fmla="*/ 0 h 462"/>
                  <a:gd name="T100" fmla="*/ 0 w 203"/>
                  <a:gd name="T101" fmla="*/ 0 h 462"/>
                  <a:gd name="T102" fmla="*/ 0 w 203"/>
                  <a:gd name="T103" fmla="*/ 0 h 462"/>
                  <a:gd name="T104" fmla="*/ 0 w 203"/>
                  <a:gd name="T105" fmla="*/ 0 h 462"/>
                  <a:gd name="T106" fmla="*/ 0 w 203"/>
                  <a:gd name="T107" fmla="*/ 0 h 462"/>
                  <a:gd name="T108" fmla="*/ 0 w 203"/>
                  <a:gd name="T109" fmla="*/ 0 h 4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03" h="462">
                    <a:moveTo>
                      <a:pt x="203" y="8"/>
                    </a:moveTo>
                    <a:lnTo>
                      <a:pt x="174" y="35"/>
                    </a:lnTo>
                    <a:lnTo>
                      <a:pt x="153" y="78"/>
                    </a:lnTo>
                    <a:lnTo>
                      <a:pt x="135" y="113"/>
                    </a:lnTo>
                    <a:lnTo>
                      <a:pt x="135" y="157"/>
                    </a:lnTo>
                    <a:lnTo>
                      <a:pt x="174" y="341"/>
                    </a:lnTo>
                    <a:lnTo>
                      <a:pt x="174" y="376"/>
                    </a:lnTo>
                    <a:lnTo>
                      <a:pt x="153" y="401"/>
                    </a:lnTo>
                    <a:lnTo>
                      <a:pt x="135" y="436"/>
                    </a:lnTo>
                    <a:lnTo>
                      <a:pt x="115" y="454"/>
                    </a:lnTo>
                    <a:lnTo>
                      <a:pt x="67" y="462"/>
                    </a:lnTo>
                    <a:lnTo>
                      <a:pt x="0" y="392"/>
                    </a:lnTo>
                    <a:lnTo>
                      <a:pt x="9" y="384"/>
                    </a:lnTo>
                    <a:lnTo>
                      <a:pt x="39" y="376"/>
                    </a:lnTo>
                    <a:lnTo>
                      <a:pt x="57" y="341"/>
                    </a:lnTo>
                    <a:lnTo>
                      <a:pt x="67" y="331"/>
                    </a:lnTo>
                    <a:lnTo>
                      <a:pt x="57" y="314"/>
                    </a:lnTo>
                    <a:lnTo>
                      <a:pt x="39" y="287"/>
                    </a:lnTo>
                    <a:lnTo>
                      <a:pt x="19" y="270"/>
                    </a:lnTo>
                    <a:lnTo>
                      <a:pt x="19" y="209"/>
                    </a:lnTo>
                    <a:lnTo>
                      <a:pt x="39" y="217"/>
                    </a:lnTo>
                    <a:lnTo>
                      <a:pt x="57" y="244"/>
                    </a:lnTo>
                    <a:lnTo>
                      <a:pt x="78" y="287"/>
                    </a:lnTo>
                    <a:lnTo>
                      <a:pt x="105" y="392"/>
                    </a:lnTo>
                    <a:lnTo>
                      <a:pt x="126" y="392"/>
                    </a:lnTo>
                    <a:lnTo>
                      <a:pt x="135" y="376"/>
                    </a:lnTo>
                    <a:lnTo>
                      <a:pt x="135" y="349"/>
                    </a:lnTo>
                    <a:lnTo>
                      <a:pt x="126" y="314"/>
                    </a:lnTo>
                    <a:lnTo>
                      <a:pt x="87" y="217"/>
                    </a:lnTo>
                    <a:lnTo>
                      <a:pt x="57" y="184"/>
                    </a:lnTo>
                    <a:lnTo>
                      <a:pt x="19" y="149"/>
                    </a:lnTo>
                    <a:lnTo>
                      <a:pt x="19" y="130"/>
                    </a:lnTo>
                    <a:lnTo>
                      <a:pt x="39" y="122"/>
                    </a:lnTo>
                    <a:lnTo>
                      <a:pt x="57" y="139"/>
                    </a:lnTo>
                    <a:lnTo>
                      <a:pt x="78" y="157"/>
                    </a:lnTo>
                    <a:lnTo>
                      <a:pt x="105" y="209"/>
                    </a:lnTo>
                    <a:lnTo>
                      <a:pt x="115" y="209"/>
                    </a:lnTo>
                    <a:lnTo>
                      <a:pt x="115" y="165"/>
                    </a:lnTo>
                    <a:lnTo>
                      <a:pt x="105" y="139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67" y="60"/>
                    </a:lnTo>
                    <a:lnTo>
                      <a:pt x="87" y="70"/>
                    </a:lnTo>
                    <a:lnTo>
                      <a:pt x="96" y="87"/>
                    </a:lnTo>
                    <a:lnTo>
                      <a:pt x="105" y="95"/>
                    </a:lnTo>
                    <a:lnTo>
                      <a:pt x="126" y="103"/>
                    </a:lnTo>
                    <a:lnTo>
                      <a:pt x="126" y="87"/>
                    </a:lnTo>
                    <a:lnTo>
                      <a:pt x="115" y="60"/>
                    </a:lnTo>
                    <a:lnTo>
                      <a:pt x="105" y="35"/>
                    </a:lnTo>
                    <a:lnTo>
                      <a:pt x="115" y="25"/>
                    </a:lnTo>
                    <a:lnTo>
                      <a:pt x="126" y="25"/>
                    </a:lnTo>
                    <a:lnTo>
                      <a:pt x="164" y="35"/>
                    </a:lnTo>
                    <a:lnTo>
                      <a:pt x="174" y="8"/>
                    </a:lnTo>
                    <a:lnTo>
                      <a:pt x="192" y="0"/>
                    </a:lnTo>
                    <a:lnTo>
                      <a:pt x="203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4" name="Freeform 293">
                <a:extLst>
                  <a:ext uri="{FF2B5EF4-FFF2-40B4-BE49-F238E27FC236}">
                    <a16:creationId xmlns:a16="http://schemas.microsoft.com/office/drawing/2014/main" id="{F7DC63FD-8EAC-5CEF-218D-CD5695554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" y="710"/>
                <a:ext cx="31" cy="14"/>
              </a:xfrm>
              <a:custGeom>
                <a:avLst/>
                <a:gdLst>
                  <a:gd name="T0" fmla="*/ 0 w 107"/>
                  <a:gd name="T1" fmla="*/ 0 h 87"/>
                  <a:gd name="T2" fmla="*/ 0 w 107"/>
                  <a:gd name="T3" fmla="*/ 0 h 87"/>
                  <a:gd name="T4" fmla="*/ 0 w 107"/>
                  <a:gd name="T5" fmla="*/ 0 h 87"/>
                  <a:gd name="T6" fmla="*/ 0 w 107"/>
                  <a:gd name="T7" fmla="*/ 0 h 87"/>
                  <a:gd name="T8" fmla="*/ 0 w 107"/>
                  <a:gd name="T9" fmla="*/ 0 h 87"/>
                  <a:gd name="T10" fmla="*/ 0 w 107"/>
                  <a:gd name="T11" fmla="*/ 0 h 87"/>
                  <a:gd name="T12" fmla="*/ 0 w 107"/>
                  <a:gd name="T13" fmla="*/ 0 h 87"/>
                  <a:gd name="T14" fmla="*/ 0 w 107"/>
                  <a:gd name="T15" fmla="*/ 0 h 87"/>
                  <a:gd name="T16" fmla="*/ 0 w 107"/>
                  <a:gd name="T17" fmla="*/ 0 h 87"/>
                  <a:gd name="T18" fmla="*/ 0 w 107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87">
                    <a:moveTo>
                      <a:pt x="107" y="87"/>
                    </a:moveTo>
                    <a:lnTo>
                      <a:pt x="0" y="87"/>
                    </a:lnTo>
                    <a:lnTo>
                      <a:pt x="9" y="70"/>
                    </a:lnTo>
                    <a:lnTo>
                      <a:pt x="20" y="43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8" y="8"/>
                    </a:lnTo>
                    <a:lnTo>
                      <a:pt x="107" y="43"/>
                    </a:lnTo>
                    <a:lnTo>
                      <a:pt x="107" y="70"/>
                    </a:lnTo>
                    <a:lnTo>
                      <a:pt x="107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5" name="Freeform 294">
                <a:extLst>
                  <a:ext uri="{FF2B5EF4-FFF2-40B4-BE49-F238E27FC236}">
                    <a16:creationId xmlns:a16="http://schemas.microsoft.com/office/drawing/2014/main" id="{91303809-75F6-926F-BDF4-6934DC0C1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" y="731"/>
                <a:ext cx="53" cy="3"/>
              </a:xfrm>
              <a:custGeom>
                <a:avLst/>
                <a:gdLst>
                  <a:gd name="T0" fmla="*/ 0 w 185"/>
                  <a:gd name="T1" fmla="*/ 0 h 18"/>
                  <a:gd name="T2" fmla="*/ 0 w 185"/>
                  <a:gd name="T3" fmla="*/ 0 h 18"/>
                  <a:gd name="T4" fmla="*/ 0 w 185"/>
                  <a:gd name="T5" fmla="*/ 0 h 18"/>
                  <a:gd name="T6" fmla="*/ 0 w 185"/>
                  <a:gd name="T7" fmla="*/ 0 h 18"/>
                  <a:gd name="T8" fmla="*/ 0 w 185"/>
                  <a:gd name="T9" fmla="*/ 0 h 18"/>
                  <a:gd name="T10" fmla="*/ 0 w 185"/>
                  <a:gd name="T11" fmla="*/ 0 h 18"/>
                  <a:gd name="T12" fmla="*/ 0 w 185"/>
                  <a:gd name="T13" fmla="*/ 0 h 18"/>
                  <a:gd name="T14" fmla="*/ 0 w 185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5" h="18">
                    <a:moveTo>
                      <a:pt x="185" y="10"/>
                    </a:moveTo>
                    <a:lnTo>
                      <a:pt x="89" y="18"/>
                    </a:lnTo>
                    <a:lnTo>
                      <a:pt x="5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37" y="0"/>
                    </a:lnTo>
                    <a:lnTo>
                      <a:pt x="185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6" name="Freeform 295">
                <a:extLst>
                  <a:ext uri="{FF2B5EF4-FFF2-40B4-BE49-F238E27FC236}">
                    <a16:creationId xmlns:a16="http://schemas.microsoft.com/office/drawing/2014/main" id="{A097D0BC-7B2A-A017-E68D-3DD350A0B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" y="740"/>
                <a:ext cx="89" cy="10"/>
              </a:xfrm>
              <a:custGeom>
                <a:avLst/>
                <a:gdLst>
                  <a:gd name="T0" fmla="*/ 0 w 299"/>
                  <a:gd name="T1" fmla="*/ 0 h 60"/>
                  <a:gd name="T2" fmla="*/ 0 w 299"/>
                  <a:gd name="T3" fmla="*/ 0 h 60"/>
                  <a:gd name="T4" fmla="*/ 0 w 299"/>
                  <a:gd name="T5" fmla="*/ 0 h 60"/>
                  <a:gd name="T6" fmla="*/ 0 w 299"/>
                  <a:gd name="T7" fmla="*/ 0 h 60"/>
                  <a:gd name="T8" fmla="*/ 0 w 299"/>
                  <a:gd name="T9" fmla="*/ 0 h 60"/>
                  <a:gd name="T10" fmla="*/ 0 w 299"/>
                  <a:gd name="T11" fmla="*/ 0 h 60"/>
                  <a:gd name="T12" fmla="*/ 0 w 299"/>
                  <a:gd name="T13" fmla="*/ 0 h 60"/>
                  <a:gd name="T14" fmla="*/ 0 w 299"/>
                  <a:gd name="T15" fmla="*/ 0 h 60"/>
                  <a:gd name="T16" fmla="*/ 0 w 299"/>
                  <a:gd name="T17" fmla="*/ 0 h 60"/>
                  <a:gd name="T18" fmla="*/ 0 w 299"/>
                  <a:gd name="T19" fmla="*/ 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9" h="60">
                    <a:moveTo>
                      <a:pt x="299" y="27"/>
                    </a:moveTo>
                    <a:lnTo>
                      <a:pt x="290" y="44"/>
                    </a:lnTo>
                    <a:lnTo>
                      <a:pt x="272" y="60"/>
                    </a:lnTo>
                    <a:lnTo>
                      <a:pt x="20" y="60"/>
                    </a:lnTo>
                    <a:lnTo>
                      <a:pt x="0" y="44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61" y="0"/>
                    </a:lnTo>
                    <a:lnTo>
                      <a:pt x="281" y="0"/>
                    </a:lnTo>
                    <a:lnTo>
                      <a:pt x="29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7" name="Freeform 296">
                <a:extLst>
                  <a:ext uri="{FF2B5EF4-FFF2-40B4-BE49-F238E27FC236}">
                    <a16:creationId xmlns:a16="http://schemas.microsoft.com/office/drawing/2014/main" id="{FBBA4A99-16E3-B4E7-5920-09FE78698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" y="757"/>
                <a:ext cx="55" cy="3"/>
              </a:xfrm>
              <a:custGeom>
                <a:avLst/>
                <a:gdLst>
                  <a:gd name="T0" fmla="*/ 0 w 183"/>
                  <a:gd name="T1" fmla="*/ 0 h 16"/>
                  <a:gd name="T2" fmla="*/ 0 w 183"/>
                  <a:gd name="T3" fmla="*/ 0 h 16"/>
                  <a:gd name="T4" fmla="*/ 0 w 183"/>
                  <a:gd name="T5" fmla="*/ 0 h 16"/>
                  <a:gd name="T6" fmla="*/ 0 w 183"/>
                  <a:gd name="T7" fmla="*/ 0 h 16"/>
                  <a:gd name="T8" fmla="*/ 0 w 183"/>
                  <a:gd name="T9" fmla="*/ 0 h 16"/>
                  <a:gd name="T10" fmla="*/ 0 w 183"/>
                  <a:gd name="T11" fmla="*/ 0 h 16"/>
                  <a:gd name="T12" fmla="*/ 0 w 183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" h="16">
                    <a:moveTo>
                      <a:pt x="183" y="16"/>
                    </a:moveTo>
                    <a:lnTo>
                      <a:pt x="87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7" y="0"/>
                    </a:lnTo>
                    <a:lnTo>
                      <a:pt x="183" y="8"/>
                    </a:lnTo>
                    <a:lnTo>
                      <a:pt x="183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8" name="Freeform 297">
                <a:extLst>
                  <a:ext uri="{FF2B5EF4-FFF2-40B4-BE49-F238E27FC236}">
                    <a16:creationId xmlns:a16="http://schemas.microsoft.com/office/drawing/2014/main" id="{7332FE16-C81F-95C6-06BA-45F048339D1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702" y="-252"/>
                <a:ext cx="739" cy="1364"/>
              </a:xfrm>
              <a:custGeom>
                <a:avLst/>
                <a:gdLst>
                  <a:gd name="T0" fmla="*/ 0 w 4809"/>
                  <a:gd name="T1" fmla="*/ 0 h 4316"/>
                  <a:gd name="T2" fmla="*/ 0 w 4809"/>
                  <a:gd name="T3" fmla="*/ 0 h 4316"/>
                  <a:gd name="T4" fmla="*/ 0 w 4809"/>
                  <a:gd name="T5" fmla="*/ 0 h 4316"/>
                  <a:gd name="T6" fmla="*/ 0 w 4809"/>
                  <a:gd name="T7" fmla="*/ 0 h 4316"/>
                  <a:gd name="T8" fmla="*/ 0 w 4809"/>
                  <a:gd name="T9" fmla="*/ 0 h 4316"/>
                  <a:gd name="T10" fmla="*/ 0 w 4809"/>
                  <a:gd name="T11" fmla="*/ 0 h 4316"/>
                  <a:gd name="T12" fmla="*/ 0 w 4809"/>
                  <a:gd name="T13" fmla="*/ 0 h 4316"/>
                  <a:gd name="T14" fmla="*/ 0 w 4809"/>
                  <a:gd name="T15" fmla="*/ 0 h 4316"/>
                  <a:gd name="T16" fmla="*/ 0 w 4809"/>
                  <a:gd name="T17" fmla="*/ 0 h 4316"/>
                  <a:gd name="T18" fmla="*/ 0 w 4809"/>
                  <a:gd name="T19" fmla="*/ 0 h 4316"/>
                  <a:gd name="T20" fmla="*/ 0 w 4809"/>
                  <a:gd name="T21" fmla="*/ 0 h 4316"/>
                  <a:gd name="T22" fmla="*/ 0 w 4809"/>
                  <a:gd name="T23" fmla="*/ 0 h 4316"/>
                  <a:gd name="T24" fmla="*/ 0 w 4809"/>
                  <a:gd name="T25" fmla="*/ 0 h 4316"/>
                  <a:gd name="T26" fmla="*/ 0 w 4809"/>
                  <a:gd name="T27" fmla="*/ 0 h 4316"/>
                  <a:gd name="T28" fmla="*/ 0 w 4809"/>
                  <a:gd name="T29" fmla="*/ 0 h 4316"/>
                  <a:gd name="T30" fmla="*/ 0 w 4809"/>
                  <a:gd name="T31" fmla="*/ 0 h 4316"/>
                  <a:gd name="T32" fmla="*/ 0 w 4809"/>
                  <a:gd name="T33" fmla="*/ 0 h 4316"/>
                  <a:gd name="T34" fmla="*/ 0 w 4809"/>
                  <a:gd name="T35" fmla="*/ 0 h 4316"/>
                  <a:gd name="T36" fmla="*/ 0 w 4809"/>
                  <a:gd name="T37" fmla="*/ 0 h 4316"/>
                  <a:gd name="T38" fmla="*/ 0 w 4809"/>
                  <a:gd name="T39" fmla="*/ 0 h 4316"/>
                  <a:gd name="T40" fmla="*/ 0 w 4809"/>
                  <a:gd name="T41" fmla="*/ 0 h 4316"/>
                  <a:gd name="T42" fmla="*/ 0 w 4809"/>
                  <a:gd name="T43" fmla="*/ 0 h 4316"/>
                  <a:gd name="T44" fmla="*/ 0 w 4809"/>
                  <a:gd name="T45" fmla="*/ 0 h 4316"/>
                  <a:gd name="T46" fmla="*/ 0 w 4809"/>
                  <a:gd name="T47" fmla="*/ 0 h 4316"/>
                  <a:gd name="T48" fmla="*/ 0 w 4809"/>
                  <a:gd name="T49" fmla="*/ 0 h 4316"/>
                  <a:gd name="T50" fmla="*/ 0 w 4809"/>
                  <a:gd name="T51" fmla="*/ 0 h 4316"/>
                  <a:gd name="T52" fmla="*/ 0 w 4809"/>
                  <a:gd name="T53" fmla="*/ 0 h 4316"/>
                  <a:gd name="T54" fmla="*/ 0 w 4809"/>
                  <a:gd name="T55" fmla="*/ 0 h 4316"/>
                  <a:gd name="T56" fmla="*/ 0 w 4809"/>
                  <a:gd name="T57" fmla="*/ 0 h 4316"/>
                  <a:gd name="T58" fmla="*/ 0 w 4809"/>
                  <a:gd name="T59" fmla="*/ 0 h 4316"/>
                  <a:gd name="T60" fmla="*/ 0 w 4809"/>
                  <a:gd name="T61" fmla="*/ 0 h 4316"/>
                  <a:gd name="T62" fmla="*/ 0 w 4809"/>
                  <a:gd name="T63" fmla="*/ 0 h 4316"/>
                  <a:gd name="T64" fmla="*/ 0 w 4809"/>
                  <a:gd name="T65" fmla="*/ 0 h 4316"/>
                  <a:gd name="T66" fmla="*/ 0 w 4809"/>
                  <a:gd name="T67" fmla="*/ 0 h 4316"/>
                  <a:gd name="T68" fmla="*/ 0 w 4809"/>
                  <a:gd name="T69" fmla="*/ 0 h 4316"/>
                  <a:gd name="T70" fmla="*/ 0 w 4809"/>
                  <a:gd name="T71" fmla="*/ 0 h 4316"/>
                  <a:gd name="T72" fmla="*/ 0 w 4809"/>
                  <a:gd name="T73" fmla="*/ 0 h 4316"/>
                  <a:gd name="T74" fmla="*/ 0 w 4809"/>
                  <a:gd name="T75" fmla="*/ 0 h 4316"/>
                  <a:gd name="T76" fmla="*/ 0 w 4809"/>
                  <a:gd name="T77" fmla="*/ 0 h 4316"/>
                  <a:gd name="T78" fmla="*/ 0 w 4809"/>
                  <a:gd name="T79" fmla="*/ 0 h 4316"/>
                  <a:gd name="T80" fmla="*/ 0 w 4809"/>
                  <a:gd name="T81" fmla="*/ 0 h 4316"/>
                  <a:gd name="T82" fmla="*/ 0 w 4809"/>
                  <a:gd name="T83" fmla="*/ 0 h 4316"/>
                  <a:gd name="T84" fmla="*/ 0 w 4809"/>
                  <a:gd name="T85" fmla="*/ 0 h 4316"/>
                  <a:gd name="T86" fmla="*/ 0 w 4809"/>
                  <a:gd name="T87" fmla="*/ 0 h 4316"/>
                  <a:gd name="T88" fmla="*/ 0 w 4809"/>
                  <a:gd name="T89" fmla="*/ 0 h 4316"/>
                  <a:gd name="T90" fmla="*/ 0 w 4809"/>
                  <a:gd name="T91" fmla="*/ 0 h 4316"/>
                  <a:gd name="T92" fmla="*/ 0 w 4809"/>
                  <a:gd name="T93" fmla="*/ 0 h 4316"/>
                  <a:gd name="T94" fmla="*/ 0 w 4809"/>
                  <a:gd name="T95" fmla="*/ 0 h 4316"/>
                  <a:gd name="T96" fmla="*/ 0 w 4809"/>
                  <a:gd name="T97" fmla="*/ 0 h 4316"/>
                  <a:gd name="T98" fmla="*/ 0 w 4809"/>
                  <a:gd name="T99" fmla="*/ 0 h 4316"/>
                  <a:gd name="T100" fmla="*/ 0 w 4809"/>
                  <a:gd name="T101" fmla="*/ 0 h 4316"/>
                  <a:gd name="T102" fmla="*/ 0 w 4809"/>
                  <a:gd name="T103" fmla="*/ 0 h 4316"/>
                  <a:gd name="T104" fmla="*/ 0 w 4809"/>
                  <a:gd name="T105" fmla="*/ 0 h 4316"/>
                  <a:gd name="T106" fmla="*/ 0 w 4809"/>
                  <a:gd name="T107" fmla="*/ 0 h 4316"/>
                  <a:gd name="T108" fmla="*/ 0 w 4809"/>
                  <a:gd name="T109" fmla="*/ 0 h 4316"/>
                  <a:gd name="T110" fmla="*/ 0 w 4809"/>
                  <a:gd name="T111" fmla="*/ 0 h 4316"/>
                  <a:gd name="T112" fmla="*/ 0 w 4809"/>
                  <a:gd name="T113" fmla="*/ 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9" name="Freeform 298">
                <a:extLst>
                  <a:ext uri="{FF2B5EF4-FFF2-40B4-BE49-F238E27FC236}">
                    <a16:creationId xmlns:a16="http://schemas.microsoft.com/office/drawing/2014/main" id="{093E271A-880C-D890-005D-C2C921A2F5F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709" y="134"/>
                <a:ext cx="47" cy="24"/>
              </a:xfrm>
              <a:custGeom>
                <a:avLst/>
                <a:gdLst>
                  <a:gd name="T0" fmla="*/ 0 w 305"/>
                  <a:gd name="T1" fmla="*/ 0 h 71"/>
                  <a:gd name="T2" fmla="*/ 0 w 305"/>
                  <a:gd name="T3" fmla="*/ 0 h 71"/>
                  <a:gd name="T4" fmla="*/ 0 w 305"/>
                  <a:gd name="T5" fmla="*/ 0 h 71"/>
                  <a:gd name="T6" fmla="*/ 0 w 305"/>
                  <a:gd name="T7" fmla="*/ 0 h 71"/>
                  <a:gd name="T8" fmla="*/ 0 w 305"/>
                  <a:gd name="T9" fmla="*/ 0 h 71"/>
                  <a:gd name="T10" fmla="*/ 0 w 305"/>
                  <a:gd name="T11" fmla="*/ 0 h 71"/>
                  <a:gd name="T12" fmla="*/ 0 w 305"/>
                  <a:gd name="T13" fmla="*/ 0 h 71"/>
                  <a:gd name="T14" fmla="*/ 0 w 305"/>
                  <a:gd name="T15" fmla="*/ 0 h 71"/>
                  <a:gd name="T16" fmla="*/ 0 w 305"/>
                  <a:gd name="T17" fmla="*/ 0 h 71"/>
                  <a:gd name="T18" fmla="*/ 0 w 305"/>
                  <a:gd name="T19" fmla="*/ 0 h 71"/>
                  <a:gd name="T20" fmla="*/ 0 w 305"/>
                  <a:gd name="T21" fmla="*/ 0 h 71"/>
                  <a:gd name="T22" fmla="*/ 0 w 305"/>
                  <a:gd name="T23" fmla="*/ 0 h 71"/>
                  <a:gd name="T24" fmla="*/ 0 w 305"/>
                  <a:gd name="T25" fmla="*/ 0 h 71"/>
                  <a:gd name="T26" fmla="*/ 0 w 305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0" name="Freeform 299">
                <a:extLst>
                  <a:ext uri="{FF2B5EF4-FFF2-40B4-BE49-F238E27FC236}">
                    <a16:creationId xmlns:a16="http://schemas.microsoft.com/office/drawing/2014/main" id="{8A5DC301-7315-30DB-A9E4-82457DCE0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30" y="37"/>
                <a:ext cx="80" cy="138"/>
              </a:xfrm>
              <a:custGeom>
                <a:avLst/>
                <a:gdLst>
                  <a:gd name="T0" fmla="*/ 0 w 497"/>
                  <a:gd name="T1" fmla="*/ 0 h 436"/>
                  <a:gd name="T2" fmla="*/ 0 w 497"/>
                  <a:gd name="T3" fmla="*/ 0 h 436"/>
                  <a:gd name="T4" fmla="*/ 0 w 497"/>
                  <a:gd name="T5" fmla="*/ 0 h 436"/>
                  <a:gd name="T6" fmla="*/ 0 w 497"/>
                  <a:gd name="T7" fmla="*/ 0 h 436"/>
                  <a:gd name="T8" fmla="*/ 0 w 497"/>
                  <a:gd name="T9" fmla="*/ 0 h 436"/>
                  <a:gd name="T10" fmla="*/ 0 w 497"/>
                  <a:gd name="T11" fmla="*/ 0 h 436"/>
                  <a:gd name="T12" fmla="*/ 0 w 497"/>
                  <a:gd name="T13" fmla="*/ 0 h 436"/>
                  <a:gd name="T14" fmla="*/ 0 w 497"/>
                  <a:gd name="T15" fmla="*/ 0 h 436"/>
                  <a:gd name="T16" fmla="*/ 0 w 497"/>
                  <a:gd name="T17" fmla="*/ 0 h 436"/>
                  <a:gd name="T18" fmla="*/ 0 w 497"/>
                  <a:gd name="T19" fmla="*/ 0 h 436"/>
                  <a:gd name="T20" fmla="*/ 0 w 497"/>
                  <a:gd name="T21" fmla="*/ 0 h 436"/>
                  <a:gd name="T22" fmla="*/ 0 w 497"/>
                  <a:gd name="T23" fmla="*/ 0 h 436"/>
                  <a:gd name="T24" fmla="*/ 0 w 497"/>
                  <a:gd name="T25" fmla="*/ 0 h 436"/>
                  <a:gd name="T26" fmla="*/ 0 w 497"/>
                  <a:gd name="T27" fmla="*/ 0 h 436"/>
                  <a:gd name="T28" fmla="*/ 0 w 497"/>
                  <a:gd name="T29" fmla="*/ 0 h 436"/>
                  <a:gd name="T30" fmla="*/ 0 w 497"/>
                  <a:gd name="T31" fmla="*/ 0 h 436"/>
                  <a:gd name="T32" fmla="*/ 0 w 497"/>
                  <a:gd name="T33" fmla="*/ 0 h 436"/>
                  <a:gd name="T34" fmla="*/ 0 w 497"/>
                  <a:gd name="T35" fmla="*/ 0 h 436"/>
                  <a:gd name="T36" fmla="*/ 0 w 497"/>
                  <a:gd name="T37" fmla="*/ 0 h 436"/>
                  <a:gd name="T38" fmla="*/ 0 w 497"/>
                  <a:gd name="T39" fmla="*/ 0 h 436"/>
                  <a:gd name="T40" fmla="*/ 0 w 497"/>
                  <a:gd name="T41" fmla="*/ 0 h 436"/>
                  <a:gd name="T42" fmla="*/ 0 w 497"/>
                  <a:gd name="T43" fmla="*/ 0 h 436"/>
                  <a:gd name="T44" fmla="*/ 0 w 497"/>
                  <a:gd name="T45" fmla="*/ 0 h 436"/>
                  <a:gd name="T46" fmla="*/ 0 w 497"/>
                  <a:gd name="T47" fmla="*/ 0 h 436"/>
                  <a:gd name="T48" fmla="*/ 0 w 497"/>
                  <a:gd name="T49" fmla="*/ 0 h 436"/>
                  <a:gd name="T50" fmla="*/ 0 w 497"/>
                  <a:gd name="T51" fmla="*/ 0 h 436"/>
                  <a:gd name="T52" fmla="*/ 0 w 497"/>
                  <a:gd name="T53" fmla="*/ 0 h 436"/>
                  <a:gd name="T54" fmla="*/ 0 w 497"/>
                  <a:gd name="T55" fmla="*/ 0 h 436"/>
                  <a:gd name="T56" fmla="*/ 0 w 497"/>
                  <a:gd name="T57" fmla="*/ 0 h 436"/>
                  <a:gd name="T58" fmla="*/ 0 w 497"/>
                  <a:gd name="T59" fmla="*/ 0 h 436"/>
                  <a:gd name="T60" fmla="*/ 0 w 497"/>
                  <a:gd name="T61" fmla="*/ 0 h 436"/>
                  <a:gd name="T62" fmla="*/ 0 w 497"/>
                  <a:gd name="T63" fmla="*/ 0 h 436"/>
                  <a:gd name="T64" fmla="*/ 0 w 497"/>
                  <a:gd name="T65" fmla="*/ 0 h 436"/>
                  <a:gd name="T66" fmla="*/ 0 w 497"/>
                  <a:gd name="T67" fmla="*/ 0 h 436"/>
                  <a:gd name="T68" fmla="*/ 0 w 497"/>
                  <a:gd name="T69" fmla="*/ 0 h 436"/>
                  <a:gd name="T70" fmla="*/ 0 w 497"/>
                  <a:gd name="T71" fmla="*/ 0 h 436"/>
                  <a:gd name="T72" fmla="*/ 0 w 497"/>
                  <a:gd name="T73" fmla="*/ 0 h 436"/>
                  <a:gd name="T74" fmla="*/ 0 w 497"/>
                  <a:gd name="T75" fmla="*/ 0 h 436"/>
                  <a:gd name="T76" fmla="*/ 0 w 497"/>
                  <a:gd name="T77" fmla="*/ 0 h 436"/>
                  <a:gd name="T78" fmla="*/ 0 w 497"/>
                  <a:gd name="T79" fmla="*/ 0 h 436"/>
                  <a:gd name="T80" fmla="*/ 0 w 497"/>
                  <a:gd name="T81" fmla="*/ 0 h 436"/>
                  <a:gd name="T82" fmla="*/ 0 w 497"/>
                  <a:gd name="T83" fmla="*/ 0 h 436"/>
                  <a:gd name="T84" fmla="*/ 0 w 497"/>
                  <a:gd name="T85" fmla="*/ 0 h 436"/>
                  <a:gd name="T86" fmla="*/ 0 w 497"/>
                  <a:gd name="T87" fmla="*/ 0 h 436"/>
                  <a:gd name="T88" fmla="*/ 0 w 497"/>
                  <a:gd name="T89" fmla="*/ 0 h 436"/>
                  <a:gd name="T90" fmla="*/ 0 w 497"/>
                  <a:gd name="T91" fmla="*/ 0 h 436"/>
                  <a:gd name="T92" fmla="*/ 0 w 497"/>
                  <a:gd name="T93" fmla="*/ 0 h 436"/>
                  <a:gd name="T94" fmla="*/ 0 w 497"/>
                  <a:gd name="T95" fmla="*/ 0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1" name="Freeform 300">
                <a:extLst>
                  <a:ext uri="{FF2B5EF4-FFF2-40B4-BE49-F238E27FC236}">
                    <a16:creationId xmlns:a16="http://schemas.microsoft.com/office/drawing/2014/main" id="{5ACDB714-88FD-99F0-29F4-13044C7176A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24" y="659"/>
                <a:ext cx="78" cy="119"/>
              </a:xfrm>
              <a:custGeom>
                <a:avLst/>
                <a:gdLst>
                  <a:gd name="T0" fmla="*/ 0 w 512"/>
                  <a:gd name="T1" fmla="*/ 0 h 377"/>
                  <a:gd name="T2" fmla="*/ 0 w 512"/>
                  <a:gd name="T3" fmla="*/ 0 h 377"/>
                  <a:gd name="T4" fmla="*/ 0 w 512"/>
                  <a:gd name="T5" fmla="*/ 0 h 377"/>
                  <a:gd name="T6" fmla="*/ 0 w 512"/>
                  <a:gd name="T7" fmla="*/ 0 h 377"/>
                  <a:gd name="T8" fmla="*/ 0 w 512"/>
                  <a:gd name="T9" fmla="*/ 0 h 377"/>
                  <a:gd name="T10" fmla="*/ 0 w 512"/>
                  <a:gd name="T11" fmla="*/ 0 h 377"/>
                  <a:gd name="T12" fmla="*/ 0 w 512"/>
                  <a:gd name="T13" fmla="*/ 0 h 377"/>
                  <a:gd name="T14" fmla="*/ 0 w 512"/>
                  <a:gd name="T15" fmla="*/ 0 h 377"/>
                  <a:gd name="T16" fmla="*/ 0 w 512"/>
                  <a:gd name="T17" fmla="*/ 0 h 377"/>
                  <a:gd name="T18" fmla="*/ 0 w 512"/>
                  <a:gd name="T19" fmla="*/ 0 h 377"/>
                  <a:gd name="T20" fmla="*/ 0 w 512"/>
                  <a:gd name="T21" fmla="*/ 0 h 377"/>
                  <a:gd name="T22" fmla="*/ 0 w 512"/>
                  <a:gd name="T23" fmla="*/ 0 h 377"/>
                  <a:gd name="T24" fmla="*/ 0 w 512"/>
                  <a:gd name="T25" fmla="*/ 0 h 377"/>
                  <a:gd name="T26" fmla="*/ 0 w 512"/>
                  <a:gd name="T27" fmla="*/ 0 h 377"/>
                  <a:gd name="T28" fmla="*/ 0 w 512"/>
                  <a:gd name="T29" fmla="*/ 0 h 377"/>
                  <a:gd name="T30" fmla="*/ 0 w 512"/>
                  <a:gd name="T31" fmla="*/ 0 h 377"/>
                  <a:gd name="T32" fmla="*/ 0 w 512"/>
                  <a:gd name="T33" fmla="*/ 0 h 377"/>
                  <a:gd name="T34" fmla="*/ 0 w 512"/>
                  <a:gd name="T35" fmla="*/ 0 h 377"/>
                  <a:gd name="T36" fmla="*/ 0 w 512"/>
                  <a:gd name="T37" fmla="*/ 0 h 377"/>
                  <a:gd name="T38" fmla="*/ 0 w 512"/>
                  <a:gd name="T39" fmla="*/ 0 h 377"/>
                  <a:gd name="T40" fmla="*/ 0 w 512"/>
                  <a:gd name="T41" fmla="*/ 0 h 377"/>
                  <a:gd name="T42" fmla="*/ 0 w 512"/>
                  <a:gd name="T43" fmla="*/ 0 h 377"/>
                  <a:gd name="T44" fmla="*/ 0 w 512"/>
                  <a:gd name="T45" fmla="*/ 0 h 377"/>
                  <a:gd name="T46" fmla="*/ 0 w 512"/>
                  <a:gd name="T47" fmla="*/ 0 h 377"/>
                  <a:gd name="T48" fmla="*/ 0 w 512"/>
                  <a:gd name="T49" fmla="*/ 0 h 377"/>
                  <a:gd name="T50" fmla="*/ 0 w 512"/>
                  <a:gd name="T51" fmla="*/ 0 h 377"/>
                  <a:gd name="T52" fmla="*/ 0 w 512"/>
                  <a:gd name="T53" fmla="*/ 0 h 377"/>
                  <a:gd name="T54" fmla="*/ 0 w 512"/>
                  <a:gd name="T55" fmla="*/ 0 h 377"/>
                  <a:gd name="T56" fmla="*/ 0 w 512"/>
                  <a:gd name="T57" fmla="*/ 0 h 377"/>
                  <a:gd name="T58" fmla="*/ 0 w 512"/>
                  <a:gd name="T59" fmla="*/ 0 h 377"/>
                  <a:gd name="T60" fmla="*/ 0 w 512"/>
                  <a:gd name="T61" fmla="*/ 0 h 377"/>
                  <a:gd name="T62" fmla="*/ 0 w 512"/>
                  <a:gd name="T63" fmla="*/ 0 h 377"/>
                  <a:gd name="T64" fmla="*/ 0 w 512"/>
                  <a:gd name="T65" fmla="*/ 0 h 377"/>
                  <a:gd name="T66" fmla="*/ 0 w 512"/>
                  <a:gd name="T67" fmla="*/ 0 h 377"/>
                  <a:gd name="T68" fmla="*/ 0 w 512"/>
                  <a:gd name="T69" fmla="*/ 0 h 377"/>
                  <a:gd name="T70" fmla="*/ 0 w 512"/>
                  <a:gd name="T71" fmla="*/ 0 h 377"/>
                  <a:gd name="T72" fmla="*/ 0 w 512"/>
                  <a:gd name="T73" fmla="*/ 0 h 377"/>
                  <a:gd name="T74" fmla="*/ 0 w 512"/>
                  <a:gd name="T75" fmla="*/ 0 h 377"/>
                  <a:gd name="T76" fmla="*/ 0 w 512"/>
                  <a:gd name="T77" fmla="*/ 0 h 377"/>
                  <a:gd name="T78" fmla="*/ 0 w 512"/>
                  <a:gd name="T79" fmla="*/ 0 h 377"/>
                  <a:gd name="T80" fmla="*/ 0 w 512"/>
                  <a:gd name="T81" fmla="*/ 0 h 377"/>
                  <a:gd name="T82" fmla="*/ 0 w 512"/>
                  <a:gd name="T83" fmla="*/ 0 h 377"/>
                  <a:gd name="T84" fmla="*/ 0 w 512"/>
                  <a:gd name="T85" fmla="*/ 0 h 377"/>
                  <a:gd name="T86" fmla="*/ 0 w 512"/>
                  <a:gd name="T87" fmla="*/ 0 h 377"/>
                  <a:gd name="T88" fmla="*/ 0 w 512"/>
                  <a:gd name="T89" fmla="*/ 0 h 377"/>
                  <a:gd name="T90" fmla="*/ 0 w 512"/>
                  <a:gd name="T91" fmla="*/ 0 h 377"/>
                  <a:gd name="T92" fmla="*/ 0 w 512"/>
                  <a:gd name="T93" fmla="*/ 0 h 377"/>
                  <a:gd name="T94" fmla="*/ 0 w 512"/>
                  <a:gd name="T95" fmla="*/ 0 h 377"/>
                  <a:gd name="T96" fmla="*/ 0 w 512"/>
                  <a:gd name="T97" fmla="*/ 0 h 377"/>
                  <a:gd name="T98" fmla="*/ 0 w 512"/>
                  <a:gd name="T99" fmla="*/ 0 h 377"/>
                  <a:gd name="T100" fmla="*/ 0 w 512"/>
                  <a:gd name="T101" fmla="*/ 0 h 377"/>
                  <a:gd name="T102" fmla="*/ 0 w 512"/>
                  <a:gd name="T103" fmla="*/ 0 h 377"/>
                  <a:gd name="T104" fmla="*/ 0 w 512"/>
                  <a:gd name="T105" fmla="*/ 0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2" name="Freeform 301">
                <a:extLst>
                  <a:ext uri="{FF2B5EF4-FFF2-40B4-BE49-F238E27FC236}">
                    <a16:creationId xmlns:a16="http://schemas.microsoft.com/office/drawing/2014/main" id="{64F40075-0993-E0D6-A035-386691EAA90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716" y="653"/>
                <a:ext cx="9" cy="18"/>
              </a:xfrm>
              <a:custGeom>
                <a:avLst/>
                <a:gdLst>
                  <a:gd name="T0" fmla="*/ 0 w 64"/>
                  <a:gd name="T1" fmla="*/ 0 h 57"/>
                  <a:gd name="T2" fmla="*/ 0 w 64"/>
                  <a:gd name="T3" fmla="*/ 0 h 57"/>
                  <a:gd name="T4" fmla="*/ 0 w 64"/>
                  <a:gd name="T5" fmla="*/ 0 h 57"/>
                  <a:gd name="T6" fmla="*/ 0 w 64"/>
                  <a:gd name="T7" fmla="*/ 0 h 57"/>
                  <a:gd name="T8" fmla="*/ 0 w 64"/>
                  <a:gd name="T9" fmla="*/ 0 h 57"/>
                  <a:gd name="T10" fmla="*/ 0 w 64"/>
                  <a:gd name="T11" fmla="*/ 0 h 57"/>
                  <a:gd name="T12" fmla="*/ 0 w 64"/>
                  <a:gd name="T13" fmla="*/ 0 h 57"/>
                  <a:gd name="T14" fmla="*/ 0 w 64"/>
                  <a:gd name="T15" fmla="*/ 0 h 57"/>
                  <a:gd name="T16" fmla="*/ 0 w 6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3" name="Freeform 302">
                <a:extLst>
                  <a:ext uri="{FF2B5EF4-FFF2-40B4-BE49-F238E27FC236}">
                    <a16:creationId xmlns:a16="http://schemas.microsoft.com/office/drawing/2014/main" id="{6242EF20-C160-B76E-3433-D80124B1D55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68" y="408"/>
                <a:ext cx="481" cy="13"/>
              </a:xfrm>
              <a:custGeom>
                <a:avLst/>
                <a:gdLst>
                  <a:gd name="T0" fmla="*/ 0 w 3142"/>
                  <a:gd name="T1" fmla="*/ 0 h 44"/>
                  <a:gd name="T2" fmla="*/ 0 w 3142"/>
                  <a:gd name="T3" fmla="*/ 0 h 44"/>
                  <a:gd name="T4" fmla="*/ 0 w 3142"/>
                  <a:gd name="T5" fmla="*/ 0 h 44"/>
                  <a:gd name="T6" fmla="*/ 0 w 3142"/>
                  <a:gd name="T7" fmla="*/ 0 h 44"/>
                  <a:gd name="T8" fmla="*/ 0 w 3142"/>
                  <a:gd name="T9" fmla="*/ 0 h 44"/>
                  <a:gd name="T10" fmla="*/ 0 w 3142"/>
                  <a:gd name="T11" fmla="*/ 0 h 44"/>
                  <a:gd name="T12" fmla="*/ 0 w 3142"/>
                  <a:gd name="T13" fmla="*/ 0 h 44"/>
                  <a:gd name="T14" fmla="*/ 0 w 3142"/>
                  <a:gd name="T15" fmla="*/ 0 h 44"/>
                  <a:gd name="T16" fmla="*/ 0 w 3142"/>
                  <a:gd name="T17" fmla="*/ 0 h 44"/>
                  <a:gd name="T18" fmla="*/ 0 w 3142"/>
                  <a:gd name="T19" fmla="*/ 0 h 44"/>
                  <a:gd name="T20" fmla="*/ 0 w 3142"/>
                  <a:gd name="T21" fmla="*/ 0 h 44"/>
                  <a:gd name="T22" fmla="*/ 0 w 3142"/>
                  <a:gd name="T23" fmla="*/ 0 h 44"/>
                  <a:gd name="T24" fmla="*/ 0 w 3142"/>
                  <a:gd name="T25" fmla="*/ 0 h 44"/>
                  <a:gd name="T26" fmla="*/ 0 w 3142"/>
                  <a:gd name="T27" fmla="*/ 0 h 44"/>
                  <a:gd name="T28" fmla="*/ 0 w 3142"/>
                  <a:gd name="T29" fmla="*/ 0 h 44"/>
                  <a:gd name="T30" fmla="*/ 0 w 3142"/>
                  <a:gd name="T31" fmla="*/ 0 h 44"/>
                  <a:gd name="T32" fmla="*/ 0 w 3142"/>
                  <a:gd name="T33" fmla="*/ 0 h 44"/>
                  <a:gd name="T34" fmla="*/ 0 w 3142"/>
                  <a:gd name="T35" fmla="*/ 0 h 44"/>
                  <a:gd name="T36" fmla="*/ 0 w 3142"/>
                  <a:gd name="T37" fmla="*/ 0 h 44"/>
                  <a:gd name="T38" fmla="*/ 0 w 3142"/>
                  <a:gd name="T39" fmla="*/ 0 h 44"/>
                  <a:gd name="T40" fmla="*/ 0 w 3142"/>
                  <a:gd name="T41" fmla="*/ 0 h 44"/>
                  <a:gd name="T42" fmla="*/ 0 w 3142"/>
                  <a:gd name="T43" fmla="*/ 0 h 44"/>
                  <a:gd name="T44" fmla="*/ 0 w 3142"/>
                  <a:gd name="T45" fmla="*/ 0 h 44"/>
                  <a:gd name="T46" fmla="*/ 0 w 3142"/>
                  <a:gd name="T47" fmla="*/ 0 h 44"/>
                  <a:gd name="T48" fmla="*/ 0 w 3142"/>
                  <a:gd name="T49" fmla="*/ 0 h 44"/>
                  <a:gd name="T50" fmla="*/ 0 w 3142"/>
                  <a:gd name="T51" fmla="*/ 0 h 44"/>
                  <a:gd name="T52" fmla="*/ 0 w 3142"/>
                  <a:gd name="T53" fmla="*/ 0 h 44"/>
                  <a:gd name="T54" fmla="*/ 0 w 3142"/>
                  <a:gd name="T55" fmla="*/ 0 h 44"/>
                  <a:gd name="T56" fmla="*/ 0 w 3142"/>
                  <a:gd name="T57" fmla="*/ 0 h 44"/>
                  <a:gd name="T58" fmla="*/ 0 w 3142"/>
                  <a:gd name="T59" fmla="*/ 0 h 44"/>
                  <a:gd name="T60" fmla="*/ 0 w 3142"/>
                  <a:gd name="T61" fmla="*/ 0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4" name="Freeform 303">
                <a:extLst>
                  <a:ext uri="{FF2B5EF4-FFF2-40B4-BE49-F238E27FC236}">
                    <a16:creationId xmlns:a16="http://schemas.microsoft.com/office/drawing/2014/main" id="{8C213342-4853-F424-CF8C-17086A22A18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38" y="58"/>
                <a:ext cx="54" cy="100"/>
              </a:xfrm>
              <a:custGeom>
                <a:avLst/>
                <a:gdLst>
                  <a:gd name="T0" fmla="*/ 0 w 353"/>
                  <a:gd name="T1" fmla="*/ 0 h 319"/>
                  <a:gd name="T2" fmla="*/ 0 w 353"/>
                  <a:gd name="T3" fmla="*/ 0 h 319"/>
                  <a:gd name="T4" fmla="*/ 0 w 353"/>
                  <a:gd name="T5" fmla="*/ 0 h 319"/>
                  <a:gd name="T6" fmla="*/ 0 w 353"/>
                  <a:gd name="T7" fmla="*/ 0 h 319"/>
                  <a:gd name="T8" fmla="*/ 0 w 353"/>
                  <a:gd name="T9" fmla="*/ 0 h 319"/>
                  <a:gd name="T10" fmla="*/ 0 w 353"/>
                  <a:gd name="T11" fmla="*/ 0 h 319"/>
                  <a:gd name="T12" fmla="*/ 0 w 353"/>
                  <a:gd name="T13" fmla="*/ 0 h 319"/>
                  <a:gd name="T14" fmla="*/ 0 w 353"/>
                  <a:gd name="T15" fmla="*/ 0 h 319"/>
                  <a:gd name="T16" fmla="*/ 0 w 353"/>
                  <a:gd name="T17" fmla="*/ 0 h 319"/>
                  <a:gd name="T18" fmla="*/ 0 w 353"/>
                  <a:gd name="T19" fmla="*/ 0 h 319"/>
                  <a:gd name="T20" fmla="*/ 0 w 353"/>
                  <a:gd name="T21" fmla="*/ 0 h 319"/>
                  <a:gd name="T22" fmla="*/ 0 w 353"/>
                  <a:gd name="T23" fmla="*/ 0 h 319"/>
                  <a:gd name="T24" fmla="*/ 0 w 353"/>
                  <a:gd name="T25" fmla="*/ 0 h 319"/>
                  <a:gd name="T26" fmla="*/ 0 w 353"/>
                  <a:gd name="T27" fmla="*/ 0 h 319"/>
                  <a:gd name="T28" fmla="*/ 0 w 353"/>
                  <a:gd name="T29" fmla="*/ 0 h 319"/>
                  <a:gd name="T30" fmla="*/ 0 w 353"/>
                  <a:gd name="T31" fmla="*/ 0 h 319"/>
                  <a:gd name="T32" fmla="*/ 0 w 353"/>
                  <a:gd name="T33" fmla="*/ 0 h 319"/>
                  <a:gd name="T34" fmla="*/ 0 w 353"/>
                  <a:gd name="T35" fmla="*/ 0 h 319"/>
                  <a:gd name="T36" fmla="*/ 0 w 353"/>
                  <a:gd name="T37" fmla="*/ 0 h 319"/>
                  <a:gd name="T38" fmla="*/ 0 w 353"/>
                  <a:gd name="T39" fmla="*/ 0 h 319"/>
                  <a:gd name="T40" fmla="*/ 0 w 353"/>
                  <a:gd name="T41" fmla="*/ 0 h 319"/>
                  <a:gd name="T42" fmla="*/ 0 w 353"/>
                  <a:gd name="T43" fmla="*/ 0 h 319"/>
                  <a:gd name="T44" fmla="*/ 0 w 353"/>
                  <a:gd name="T45" fmla="*/ 0 h 319"/>
                  <a:gd name="T46" fmla="*/ 0 w 353"/>
                  <a:gd name="T47" fmla="*/ 0 h 319"/>
                  <a:gd name="T48" fmla="*/ 0 w 353"/>
                  <a:gd name="T49" fmla="*/ 0 h 319"/>
                  <a:gd name="T50" fmla="*/ 0 w 353"/>
                  <a:gd name="T51" fmla="*/ 0 h 319"/>
                  <a:gd name="T52" fmla="*/ 0 w 353"/>
                  <a:gd name="T53" fmla="*/ 0 h 319"/>
                  <a:gd name="T54" fmla="*/ 0 w 353"/>
                  <a:gd name="T55" fmla="*/ 0 h 319"/>
                  <a:gd name="T56" fmla="*/ 0 w 353"/>
                  <a:gd name="T57" fmla="*/ 0 h 319"/>
                  <a:gd name="T58" fmla="*/ 0 w 353"/>
                  <a:gd name="T59" fmla="*/ 0 h 319"/>
                  <a:gd name="T60" fmla="*/ 0 w 353"/>
                  <a:gd name="T61" fmla="*/ 0 h 319"/>
                  <a:gd name="T62" fmla="*/ 0 w 353"/>
                  <a:gd name="T63" fmla="*/ 0 h 319"/>
                  <a:gd name="T64" fmla="*/ 0 w 353"/>
                  <a:gd name="T65" fmla="*/ 0 h 319"/>
                  <a:gd name="T66" fmla="*/ 0 w 353"/>
                  <a:gd name="T67" fmla="*/ 0 h 319"/>
                  <a:gd name="T68" fmla="*/ 0 w 353"/>
                  <a:gd name="T69" fmla="*/ 0 h 319"/>
                  <a:gd name="T70" fmla="*/ 0 w 353"/>
                  <a:gd name="T71" fmla="*/ 0 h 319"/>
                  <a:gd name="T72" fmla="*/ 0 w 353"/>
                  <a:gd name="T73" fmla="*/ 0 h 319"/>
                  <a:gd name="T74" fmla="*/ 0 w 353"/>
                  <a:gd name="T75" fmla="*/ 0 h 319"/>
                  <a:gd name="T76" fmla="*/ 0 w 353"/>
                  <a:gd name="T77" fmla="*/ 0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5" name="Freeform 304">
                <a:extLst>
                  <a:ext uri="{FF2B5EF4-FFF2-40B4-BE49-F238E27FC236}">
                    <a16:creationId xmlns:a16="http://schemas.microsoft.com/office/drawing/2014/main" id="{84C6F3F6-56AA-EB80-E838-67141C3AF61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92" y="137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0 w 64"/>
                  <a:gd name="T3" fmla="*/ 0 h 72"/>
                  <a:gd name="T4" fmla="*/ 0 w 64"/>
                  <a:gd name="T5" fmla="*/ 0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6" name="Freeform 305">
                <a:extLst>
                  <a:ext uri="{FF2B5EF4-FFF2-40B4-BE49-F238E27FC236}">
                    <a16:creationId xmlns:a16="http://schemas.microsoft.com/office/drawing/2014/main" id="{1A31B232-BAE1-C260-AAA2-62F53CA328A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712" y="145"/>
                <a:ext cx="3" cy="4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7" name="Freeform 306">
                <a:extLst>
                  <a:ext uri="{FF2B5EF4-FFF2-40B4-BE49-F238E27FC236}">
                    <a16:creationId xmlns:a16="http://schemas.microsoft.com/office/drawing/2014/main" id="{F416FE22-D6AF-C1C1-F764-F30729D4E9F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65" y="737"/>
                <a:ext cx="10" cy="82"/>
              </a:xfrm>
              <a:custGeom>
                <a:avLst/>
                <a:gdLst>
                  <a:gd name="T0" fmla="*/ 0 w 65"/>
                  <a:gd name="T1" fmla="*/ 0 h 261"/>
                  <a:gd name="T2" fmla="*/ 0 w 65"/>
                  <a:gd name="T3" fmla="*/ 0 h 261"/>
                  <a:gd name="T4" fmla="*/ 0 w 65"/>
                  <a:gd name="T5" fmla="*/ 0 h 261"/>
                  <a:gd name="T6" fmla="*/ 0 w 65"/>
                  <a:gd name="T7" fmla="*/ 0 h 261"/>
                  <a:gd name="T8" fmla="*/ 0 w 65"/>
                  <a:gd name="T9" fmla="*/ 0 h 261"/>
                  <a:gd name="T10" fmla="*/ 0 w 65"/>
                  <a:gd name="T11" fmla="*/ 0 h 261"/>
                  <a:gd name="T12" fmla="*/ 0 w 65"/>
                  <a:gd name="T13" fmla="*/ 0 h 261"/>
                  <a:gd name="T14" fmla="*/ 0 w 65"/>
                  <a:gd name="T15" fmla="*/ 0 h 261"/>
                  <a:gd name="T16" fmla="*/ 0 w 65"/>
                  <a:gd name="T17" fmla="*/ 0 h 261"/>
                  <a:gd name="T18" fmla="*/ 0 w 65"/>
                  <a:gd name="T19" fmla="*/ 0 h 261"/>
                  <a:gd name="T20" fmla="*/ 0 w 65"/>
                  <a:gd name="T21" fmla="*/ 0 h 261"/>
                  <a:gd name="T22" fmla="*/ 0 w 65"/>
                  <a:gd name="T23" fmla="*/ 0 h 261"/>
                  <a:gd name="T24" fmla="*/ 0 w 65"/>
                  <a:gd name="T25" fmla="*/ 0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8" name="Freeform 307">
                <a:extLst>
                  <a:ext uri="{FF2B5EF4-FFF2-40B4-BE49-F238E27FC236}">
                    <a16:creationId xmlns:a16="http://schemas.microsoft.com/office/drawing/2014/main" id="{E2084065-6318-B494-64F0-1AF5CC44F16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62" y="115"/>
                <a:ext cx="17" cy="82"/>
              </a:xfrm>
              <a:custGeom>
                <a:avLst/>
                <a:gdLst>
                  <a:gd name="T0" fmla="*/ 0 w 111"/>
                  <a:gd name="T1" fmla="*/ 0 h 261"/>
                  <a:gd name="T2" fmla="*/ 0 w 111"/>
                  <a:gd name="T3" fmla="*/ 0 h 261"/>
                  <a:gd name="T4" fmla="*/ 0 w 111"/>
                  <a:gd name="T5" fmla="*/ 0 h 261"/>
                  <a:gd name="T6" fmla="*/ 0 w 111"/>
                  <a:gd name="T7" fmla="*/ 0 h 261"/>
                  <a:gd name="T8" fmla="*/ 0 w 111"/>
                  <a:gd name="T9" fmla="*/ 0 h 261"/>
                  <a:gd name="T10" fmla="*/ 0 w 111"/>
                  <a:gd name="T11" fmla="*/ 0 h 261"/>
                  <a:gd name="T12" fmla="*/ 0 w 111"/>
                  <a:gd name="T13" fmla="*/ 0 h 261"/>
                  <a:gd name="T14" fmla="*/ 0 w 111"/>
                  <a:gd name="T15" fmla="*/ 0 h 261"/>
                  <a:gd name="T16" fmla="*/ 0 w 111"/>
                  <a:gd name="T17" fmla="*/ 0 h 261"/>
                  <a:gd name="T18" fmla="*/ 0 w 111"/>
                  <a:gd name="T19" fmla="*/ 0 h 261"/>
                  <a:gd name="T20" fmla="*/ 0 w 111"/>
                  <a:gd name="T21" fmla="*/ 0 h 261"/>
                  <a:gd name="T22" fmla="*/ 0 w 111"/>
                  <a:gd name="T23" fmla="*/ 0 h 261"/>
                  <a:gd name="T24" fmla="*/ 0 w 111"/>
                  <a:gd name="T25" fmla="*/ 0 h 261"/>
                  <a:gd name="T26" fmla="*/ 0 w 111"/>
                  <a:gd name="T27" fmla="*/ 0 h 261"/>
                  <a:gd name="T28" fmla="*/ 0 w 111"/>
                  <a:gd name="T29" fmla="*/ 0 h 261"/>
                  <a:gd name="T30" fmla="*/ 0 w 111"/>
                  <a:gd name="T31" fmla="*/ 0 h 261"/>
                  <a:gd name="T32" fmla="*/ 0 w 111"/>
                  <a:gd name="T33" fmla="*/ 0 h 261"/>
                  <a:gd name="T34" fmla="*/ 0 w 111"/>
                  <a:gd name="T35" fmla="*/ 0 h 261"/>
                  <a:gd name="T36" fmla="*/ 0 w 111"/>
                  <a:gd name="T37" fmla="*/ 0 h 261"/>
                  <a:gd name="T38" fmla="*/ 0 w 111"/>
                  <a:gd name="T39" fmla="*/ 0 h 261"/>
                  <a:gd name="T40" fmla="*/ 0 w 111"/>
                  <a:gd name="T41" fmla="*/ 0 h 261"/>
                  <a:gd name="T42" fmla="*/ 0 w 111"/>
                  <a:gd name="T43" fmla="*/ 0 h 261"/>
                  <a:gd name="T44" fmla="*/ 0 w 111"/>
                  <a:gd name="T45" fmla="*/ 0 h 261"/>
                  <a:gd name="T46" fmla="*/ 0 w 111"/>
                  <a:gd name="T47" fmla="*/ 0 h 261"/>
                  <a:gd name="T48" fmla="*/ 0 w 111"/>
                  <a:gd name="T49" fmla="*/ 0 h 261"/>
                  <a:gd name="T50" fmla="*/ 0 w 111"/>
                  <a:gd name="T51" fmla="*/ 0 h 261"/>
                  <a:gd name="T52" fmla="*/ 0 w 111"/>
                  <a:gd name="T53" fmla="*/ 0 h 261"/>
                  <a:gd name="T54" fmla="*/ 0 w 111"/>
                  <a:gd name="T55" fmla="*/ 0 h 261"/>
                  <a:gd name="T56" fmla="*/ 0 w 111"/>
                  <a:gd name="T57" fmla="*/ 0 h 261"/>
                  <a:gd name="T58" fmla="*/ 0 w 111"/>
                  <a:gd name="T59" fmla="*/ 0 h 261"/>
                  <a:gd name="T60" fmla="*/ 0 w 111"/>
                  <a:gd name="T61" fmla="*/ 0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9" name="Freeform 308">
                <a:extLst>
                  <a:ext uri="{FF2B5EF4-FFF2-40B4-BE49-F238E27FC236}">
                    <a16:creationId xmlns:a16="http://schemas.microsoft.com/office/drawing/2014/main" id="{E273B8BB-18B3-124A-F362-92E661B86C5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97" y="160"/>
                <a:ext cx="6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0" name="Freeform 309">
                <a:extLst>
                  <a:ext uri="{FF2B5EF4-FFF2-40B4-BE49-F238E27FC236}">
                    <a16:creationId xmlns:a16="http://schemas.microsoft.com/office/drawing/2014/main" id="{57C8E811-9704-6973-8B75-B4E70C994D9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70" y="734"/>
                <a:ext cx="4" cy="60"/>
              </a:xfrm>
              <a:custGeom>
                <a:avLst/>
                <a:gdLst>
                  <a:gd name="T0" fmla="*/ 0 w 16"/>
                  <a:gd name="T1" fmla="*/ 0 h 188"/>
                  <a:gd name="T2" fmla="*/ 0 w 16"/>
                  <a:gd name="T3" fmla="*/ 0 h 188"/>
                  <a:gd name="T4" fmla="*/ 0 w 16"/>
                  <a:gd name="T5" fmla="*/ 0 h 188"/>
                  <a:gd name="T6" fmla="*/ 0 w 16"/>
                  <a:gd name="T7" fmla="*/ 0 h 188"/>
                  <a:gd name="T8" fmla="*/ 0 w 16"/>
                  <a:gd name="T9" fmla="*/ 0 h 188"/>
                  <a:gd name="T10" fmla="*/ 0 w 16"/>
                  <a:gd name="T11" fmla="*/ 0 h 188"/>
                  <a:gd name="T12" fmla="*/ 0 w 16"/>
                  <a:gd name="T13" fmla="*/ 0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1" name="Freeform 310">
                <a:extLst>
                  <a:ext uri="{FF2B5EF4-FFF2-40B4-BE49-F238E27FC236}">
                    <a16:creationId xmlns:a16="http://schemas.microsoft.com/office/drawing/2014/main" id="{91C24B34-2215-EE94-0300-DBF74438FB2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68" y="763"/>
                <a:ext cx="4" cy="55"/>
              </a:xfrm>
              <a:custGeom>
                <a:avLst/>
                <a:gdLst>
                  <a:gd name="T0" fmla="*/ 0 w 34"/>
                  <a:gd name="T1" fmla="*/ 0 h 173"/>
                  <a:gd name="T2" fmla="*/ 0 w 34"/>
                  <a:gd name="T3" fmla="*/ 0 h 173"/>
                  <a:gd name="T4" fmla="*/ 0 w 34"/>
                  <a:gd name="T5" fmla="*/ 0 h 173"/>
                  <a:gd name="T6" fmla="*/ 0 w 34"/>
                  <a:gd name="T7" fmla="*/ 0 h 173"/>
                  <a:gd name="T8" fmla="*/ 0 w 34"/>
                  <a:gd name="T9" fmla="*/ 0 h 173"/>
                  <a:gd name="T10" fmla="*/ 0 w 34"/>
                  <a:gd name="T11" fmla="*/ 0 h 173"/>
                  <a:gd name="T12" fmla="*/ 0 w 3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2" name="Freeform 311">
                <a:extLst>
                  <a:ext uri="{FF2B5EF4-FFF2-40B4-BE49-F238E27FC236}">
                    <a16:creationId xmlns:a16="http://schemas.microsoft.com/office/drawing/2014/main" id="{0BF43A1A-2844-514F-7F08-567B8594133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56" y="632"/>
                <a:ext cx="28" cy="55"/>
              </a:xfrm>
              <a:custGeom>
                <a:avLst/>
                <a:gdLst>
                  <a:gd name="T0" fmla="*/ 0 w 177"/>
                  <a:gd name="T1" fmla="*/ 0 h 173"/>
                  <a:gd name="T2" fmla="*/ 0 w 177"/>
                  <a:gd name="T3" fmla="*/ 0 h 173"/>
                  <a:gd name="T4" fmla="*/ 0 w 177"/>
                  <a:gd name="T5" fmla="*/ 0 h 173"/>
                  <a:gd name="T6" fmla="*/ 0 w 177"/>
                  <a:gd name="T7" fmla="*/ 0 h 173"/>
                  <a:gd name="T8" fmla="*/ 0 w 177"/>
                  <a:gd name="T9" fmla="*/ 0 h 173"/>
                  <a:gd name="T10" fmla="*/ 0 w 177"/>
                  <a:gd name="T11" fmla="*/ 0 h 173"/>
                  <a:gd name="T12" fmla="*/ 0 w 177"/>
                  <a:gd name="T13" fmla="*/ 0 h 173"/>
                  <a:gd name="T14" fmla="*/ 0 w 177"/>
                  <a:gd name="T15" fmla="*/ 0 h 173"/>
                  <a:gd name="T16" fmla="*/ 0 w 177"/>
                  <a:gd name="T17" fmla="*/ 0 h 173"/>
                  <a:gd name="T18" fmla="*/ 0 w 177"/>
                  <a:gd name="T19" fmla="*/ 0 h 173"/>
                  <a:gd name="T20" fmla="*/ 0 w 177"/>
                  <a:gd name="T21" fmla="*/ 0 h 173"/>
                  <a:gd name="T22" fmla="*/ 0 w 177"/>
                  <a:gd name="T23" fmla="*/ 0 h 173"/>
                  <a:gd name="T24" fmla="*/ 0 w 177"/>
                  <a:gd name="T25" fmla="*/ 0 h 173"/>
                  <a:gd name="T26" fmla="*/ 0 w 177"/>
                  <a:gd name="T27" fmla="*/ 0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3" name="Freeform 312">
                <a:extLst>
                  <a:ext uri="{FF2B5EF4-FFF2-40B4-BE49-F238E27FC236}">
                    <a16:creationId xmlns:a16="http://schemas.microsoft.com/office/drawing/2014/main" id="{13B331F3-7412-A125-AEA5-A272395094A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90" y="114"/>
                <a:ext cx="3" cy="8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4" name="Freeform 313">
                <a:extLst>
                  <a:ext uri="{FF2B5EF4-FFF2-40B4-BE49-F238E27FC236}">
                    <a16:creationId xmlns:a16="http://schemas.microsoft.com/office/drawing/2014/main" id="{F34F78BA-76E9-047E-853A-CD5D0BFF7A2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55" y="403"/>
                <a:ext cx="473" cy="8"/>
              </a:xfrm>
              <a:custGeom>
                <a:avLst/>
                <a:gdLst>
                  <a:gd name="T0" fmla="*/ 0 w 3093"/>
                  <a:gd name="T1" fmla="*/ 0 h 30"/>
                  <a:gd name="T2" fmla="*/ 0 w 3093"/>
                  <a:gd name="T3" fmla="*/ 0 h 30"/>
                  <a:gd name="T4" fmla="*/ 0 w 3093"/>
                  <a:gd name="T5" fmla="*/ 0 h 30"/>
                  <a:gd name="T6" fmla="*/ 0 w 3093"/>
                  <a:gd name="T7" fmla="*/ 0 h 30"/>
                  <a:gd name="T8" fmla="*/ 0 w 3093"/>
                  <a:gd name="T9" fmla="*/ 0 h 30"/>
                  <a:gd name="T10" fmla="*/ 0 w 3093"/>
                  <a:gd name="T11" fmla="*/ 0 h 30"/>
                  <a:gd name="T12" fmla="*/ 0 w 3093"/>
                  <a:gd name="T13" fmla="*/ 0 h 30"/>
                  <a:gd name="T14" fmla="*/ 0 w 3093"/>
                  <a:gd name="T15" fmla="*/ 0 h 30"/>
                  <a:gd name="T16" fmla="*/ 0 w 3093"/>
                  <a:gd name="T17" fmla="*/ 0 h 30"/>
                  <a:gd name="T18" fmla="*/ 0 w 3093"/>
                  <a:gd name="T19" fmla="*/ 0 h 30"/>
                  <a:gd name="T20" fmla="*/ 0 w 3093"/>
                  <a:gd name="T21" fmla="*/ 0 h 30"/>
                  <a:gd name="T22" fmla="*/ 0 w 3093"/>
                  <a:gd name="T23" fmla="*/ 0 h 30"/>
                  <a:gd name="T24" fmla="*/ 0 w 3093"/>
                  <a:gd name="T25" fmla="*/ 0 h 30"/>
                  <a:gd name="T26" fmla="*/ 0 w 3093"/>
                  <a:gd name="T27" fmla="*/ 0 h 30"/>
                  <a:gd name="T28" fmla="*/ 0 w 3093"/>
                  <a:gd name="T29" fmla="*/ 0 h 30"/>
                  <a:gd name="T30" fmla="*/ 0 w 3093"/>
                  <a:gd name="T31" fmla="*/ 0 h 30"/>
                  <a:gd name="T32" fmla="*/ 0 w 3093"/>
                  <a:gd name="T33" fmla="*/ 0 h 30"/>
                  <a:gd name="T34" fmla="*/ 0 w 3093"/>
                  <a:gd name="T35" fmla="*/ 0 h 30"/>
                  <a:gd name="T36" fmla="*/ 0 w 3093"/>
                  <a:gd name="T37" fmla="*/ 0 h 30"/>
                  <a:gd name="T38" fmla="*/ 0 w 3093"/>
                  <a:gd name="T39" fmla="*/ 0 h 30"/>
                  <a:gd name="T40" fmla="*/ 0 w 3093"/>
                  <a:gd name="T41" fmla="*/ 0 h 30"/>
                  <a:gd name="T42" fmla="*/ 0 w 3093"/>
                  <a:gd name="T43" fmla="*/ 0 h 30"/>
                  <a:gd name="T44" fmla="*/ 0 w 3093"/>
                  <a:gd name="T45" fmla="*/ 0 h 30"/>
                  <a:gd name="T46" fmla="*/ 0 w 3093"/>
                  <a:gd name="T47" fmla="*/ 0 h 30"/>
                  <a:gd name="T48" fmla="*/ 0 w 3093"/>
                  <a:gd name="T49" fmla="*/ 0 h 30"/>
                  <a:gd name="T50" fmla="*/ 0 w 3093"/>
                  <a:gd name="T51" fmla="*/ 0 h 30"/>
                  <a:gd name="T52" fmla="*/ 0 w 3093"/>
                  <a:gd name="T53" fmla="*/ 0 h 30"/>
                  <a:gd name="T54" fmla="*/ 0 w 3093"/>
                  <a:gd name="T55" fmla="*/ 0 h 30"/>
                  <a:gd name="T56" fmla="*/ 0 w 3093"/>
                  <a:gd name="T57" fmla="*/ 0 h 30"/>
                  <a:gd name="T58" fmla="*/ 0 w 3093"/>
                  <a:gd name="T59" fmla="*/ 0 h 30"/>
                  <a:gd name="T60" fmla="*/ 0 w 3093"/>
                  <a:gd name="T61" fmla="*/ 0 h 30"/>
                  <a:gd name="T62" fmla="*/ 0 w 3093"/>
                  <a:gd name="T63" fmla="*/ 0 h 30"/>
                  <a:gd name="T64" fmla="*/ 0 w 3093"/>
                  <a:gd name="T65" fmla="*/ 0 h 30"/>
                  <a:gd name="T66" fmla="*/ 0 w 3093"/>
                  <a:gd name="T67" fmla="*/ 0 h 30"/>
                  <a:gd name="T68" fmla="*/ 0 w 3093"/>
                  <a:gd name="T69" fmla="*/ 0 h 30"/>
                  <a:gd name="T70" fmla="*/ 0 w 3093"/>
                  <a:gd name="T71" fmla="*/ 0 h 30"/>
                  <a:gd name="T72" fmla="*/ 0 w 3093"/>
                  <a:gd name="T73" fmla="*/ 0 h 30"/>
                  <a:gd name="T74" fmla="*/ 0 w 3093"/>
                  <a:gd name="T75" fmla="*/ 0 h 30"/>
                  <a:gd name="T76" fmla="*/ 0 w 3093"/>
                  <a:gd name="T77" fmla="*/ 0 h 30"/>
                  <a:gd name="T78" fmla="*/ 0 w 3093"/>
                  <a:gd name="T79" fmla="*/ 0 h 30"/>
                  <a:gd name="T80" fmla="*/ 0 w 3093"/>
                  <a:gd name="T81" fmla="*/ 0 h 30"/>
                  <a:gd name="T82" fmla="*/ 0 w 3093"/>
                  <a:gd name="T83" fmla="*/ 0 h 30"/>
                  <a:gd name="T84" fmla="*/ 0 w 3093"/>
                  <a:gd name="T85" fmla="*/ 0 h 30"/>
                  <a:gd name="T86" fmla="*/ 0 w 3093"/>
                  <a:gd name="T87" fmla="*/ 0 h 30"/>
                  <a:gd name="T88" fmla="*/ 0 w 3093"/>
                  <a:gd name="T89" fmla="*/ 0 h 30"/>
                  <a:gd name="T90" fmla="*/ 0 w 3093"/>
                  <a:gd name="T91" fmla="*/ 0 h 30"/>
                  <a:gd name="T92" fmla="*/ 0 w 3093"/>
                  <a:gd name="T93" fmla="*/ 0 h 30"/>
                  <a:gd name="T94" fmla="*/ 0 w 3093"/>
                  <a:gd name="T95" fmla="*/ 0 h 30"/>
                  <a:gd name="T96" fmla="*/ 0 w 3093"/>
                  <a:gd name="T97" fmla="*/ 0 h 30"/>
                  <a:gd name="T98" fmla="*/ 0 w 3093"/>
                  <a:gd name="T99" fmla="*/ 0 h 30"/>
                  <a:gd name="T100" fmla="*/ 0 w 3093"/>
                  <a:gd name="T101" fmla="*/ 0 h 30"/>
                  <a:gd name="T102" fmla="*/ 0 w 3093"/>
                  <a:gd name="T103" fmla="*/ 0 h 30"/>
                  <a:gd name="T104" fmla="*/ 0 w 3093"/>
                  <a:gd name="T105" fmla="*/ 0 h 30"/>
                  <a:gd name="T106" fmla="*/ 0 w 3093"/>
                  <a:gd name="T107" fmla="*/ 0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5" name="Freeform 314">
                <a:extLst>
                  <a:ext uri="{FF2B5EF4-FFF2-40B4-BE49-F238E27FC236}">
                    <a16:creationId xmlns:a16="http://schemas.microsoft.com/office/drawing/2014/main" id="{394E75CD-1B2B-E86D-4EF9-82AC91CBE66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64" y="729"/>
                <a:ext cx="15" cy="32"/>
              </a:xfrm>
              <a:custGeom>
                <a:avLst/>
                <a:gdLst>
                  <a:gd name="T0" fmla="*/ 0 w 96"/>
                  <a:gd name="T1" fmla="*/ 0 h 100"/>
                  <a:gd name="T2" fmla="*/ 0 w 96"/>
                  <a:gd name="T3" fmla="*/ 0 h 100"/>
                  <a:gd name="T4" fmla="*/ 0 w 96"/>
                  <a:gd name="T5" fmla="*/ 0 h 100"/>
                  <a:gd name="T6" fmla="*/ 0 w 96"/>
                  <a:gd name="T7" fmla="*/ 0 h 100"/>
                  <a:gd name="T8" fmla="*/ 0 w 96"/>
                  <a:gd name="T9" fmla="*/ 0 h 100"/>
                  <a:gd name="T10" fmla="*/ 0 w 96"/>
                  <a:gd name="T11" fmla="*/ 0 h 100"/>
                  <a:gd name="T12" fmla="*/ 0 w 96"/>
                  <a:gd name="T13" fmla="*/ 0 h 100"/>
                  <a:gd name="T14" fmla="*/ 0 w 96"/>
                  <a:gd name="T15" fmla="*/ 0 h 100"/>
                  <a:gd name="T16" fmla="*/ 0 w 96"/>
                  <a:gd name="T17" fmla="*/ 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6" name="Freeform 315">
                <a:extLst>
                  <a:ext uri="{FF2B5EF4-FFF2-40B4-BE49-F238E27FC236}">
                    <a16:creationId xmlns:a16="http://schemas.microsoft.com/office/drawing/2014/main" id="{B476741F-DD26-DF87-EBF0-4EC6641E5F1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52" y="658"/>
                <a:ext cx="32" cy="32"/>
              </a:xfrm>
              <a:custGeom>
                <a:avLst/>
                <a:gdLst>
                  <a:gd name="T0" fmla="*/ 0 w 208"/>
                  <a:gd name="T1" fmla="*/ 0 h 100"/>
                  <a:gd name="T2" fmla="*/ 0 w 208"/>
                  <a:gd name="T3" fmla="*/ 0 h 100"/>
                  <a:gd name="T4" fmla="*/ 0 w 208"/>
                  <a:gd name="T5" fmla="*/ 0 h 100"/>
                  <a:gd name="T6" fmla="*/ 0 w 208"/>
                  <a:gd name="T7" fmla="*/ 0 h 100"/>
                  <a:gd name="T8" fmla="*/ 0 w 208"/>
                  <a:gd name="T9" fmla="*/ 0 h 100"/>
                  <a:gd name="T10" fmla="*/ 0 w 208"/>
                  <a:gd name="T11" fmla="*/ 0 h 100"/>
                  <a:gd name="T12" fmla="*/ 0 w 208"/>
                  <a:gd name="T13" fmla="*/ 0 h 100"/>
                  <a:gd name="T14" fmla="*/ 0 w 208"/>
                  <a:gd name="T15" fmla="*/ 0 h 100"/>
                  <a:gd name="T16" fmla="*/ 0 w 208"/>
                  <a:gd name="T17" fmla="*/ 0 h 100"/>
                  <a:gd name="T18" fmla="*/ 0 w 208"/>
                  <a:gd name="T19" fmla="*/ 0 h 100"/>
                  <a:gd name="T20" fmla="*/ 0 w 208"/>
                  <a:gd name="T21" fmla="*/ 0 h 100"/>
                  <a:gd name="T22" fmla="*/ 0 w 208"/>
                  <a:gd name="T23" fmla="*/ 0 h 100"/>
                  <a:gd name="T24" fmla="*/ 0 w 208"/>
                  <a:gd name="T25" fmla="*/ 0 h 100"/>
                  <a:gd name="T26" fmla="*/ 0 w 208"/>
                  <a:gd name="T27" fmla="*/ 0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7" name="Freeform 316">
                <a:extLst>
                  <a:ext uri="{FF2B5EF4-FFF2-40B4-BE49-F238E27FC236}">
                    <a16:creationId xmlns:a16="http://schemas.microsoft.com/office/drawing/2014/main" id="{212A1D4F-2975-64F6-5554-2619B1CE995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177" y="-42"/>
                <a:ext cx="346" cy="643"/>
              </a:xfrm>
              <a:custGeom>
                <a:avLst/>
                <a:gdLst>
                  <a:gd name="T0" fmla="*/ 0 w 2259"/>
                  <a:gd name="T1" fmla="*/ 0 h 2042"/>
                  <a:gd name="T2" fmla="*/ 0 w 2259"/>
                  <a:gd name="T3" fmla="*/ 0 h 2042"/>
                  <a:gd name="T4" fmla="*/ 0 w 2259"/>
                  <a:gd name="T5" fmla="*/ 0 h 2042"/>
                  <a:gd name="T6" fmla="*/ 0 w 2259"/>
                  <a:gd name="T7" fmla="*/ 0 h 2042"/>
                  <a:gd name="T8" fmla="*/ 0 w 2259"/>
                  <a:gd name="T9" fmla="*/ 0 h 2042"/>
                  <a:gd name="T10" fmla="*/ 0 w 2259"/>
                  <a:gd name="T11" fmla="*/ 0 h 2042"/>
                  <a:gd name="T12" fmla="*/ 0 w 2259"/>
                  <a:gd name="T13" fmla="*/ 0 h 2042"/>
                  <a:gd name="T14" fmla="*/ 0 w 2259"/>
                  <a:gd name="T15" fmla="*/ 0 h 2042"/>
                  <a:gd name="T16" fmla="*/ 0 w 2259"/>
                  <a:gd name="T17" fmla="*/ 0 h 2042"/>
                  <a:gd name="T18" fmla="*/ 0 w 2259"/>
                  <a:gd name="T19" fmla="*/ 0 h 2042"/>
                  <a:gd name="T20" fmla="*/ 0 w 2259"/>
                  <a:gd name="T21" fmla="*/ 0 h 2042"/>
                  <a:gd name="T22" fmla="*/ 0 w 2259"/>
                  <a:gd name="T23" fmla="*/ 0 h 2042"/>
                  <a:gd name="T24" fmla="*/ 0 w 2259"/>
                  <a:gd name="T25" fmla="*/ 0 h 2042"/>
                  <a:gd name="T26" fmla="*/ 0 w 2259"/>
                  <a:gd name="T27" fmla="*/ 0 h 2042"/>
                  <a:gd name="T28" fmla="*/ 0 w 2259"/>
                  <a:gd name="T29" fmla="*/ 0 h 2042"/>
                  <a:gd name="T30" fmla="*/ 0 w 2259"/>
                  <a:gd name="T31" fmla="*/ 0 h 2042"/>
                  <a:gd name="T32" fmla="*/ 0 w 2259"/>
                  <a:gd name="T33" fmla="*/ 0 h 2042"/>
                  <a:gd name="T34" fmla="*/ 0 w 2259"/>
                  <a:gd name="T35" fmla="*/ 0 h 2042"/>
                  <a:gd name="T36" fmla="*/ 0 w 2259"/>
                  <a:gd name="T37" fmla="*/ 0 h 2042"/>
                  <a:gd name="T38" fmla="*/ 0 w 2259"/>
                  <a:gd name="T39" fmla="*/ 0 h 2042"/>
                  <a:gd name="T40" fmla="*/ 0 w 2259"/>
                  <a:gd name="T41" fmla="*/ 0 h 2042"/>
                  <a:gd name="T42" fmla="*/ 0 w 2259"/>
                  <a:gd name="T43" fmla="*/ 0 h 2042"/>
                  <a:gd name="T44" fmla="*/ 0 w 2259"/>
                  <a:gd name="T45" fmla="*/ 0 h 2042"/>
                  <a:gd name="T46" fmla="*/ 0 w 2259"/>
                  <a:gd name="T47" fmla="*/ 0 h 2042"/>
                  <a:gd name="T48" fmla="*/ 0 w 2259"/>
                  <a:gd name="T49" fmla="*/ 0 h 2042"/>
                  <a:gd name="T50" fmla="*/ 0 w 2259"/>
                  <a:gd name="T51" fmla="*/ 0 h 2042"/>
                  <a:gd name="T52" fmla="*/ 0 w 2259"/>
                  <a:gd name="T53" fmla="*/ 0 h 2042"/>
                  <a:gd name="T54" fmla="*/ 0 w 2259"/>
                  <a:gd name="T55" fmla="*/ 0 h 2042"/>
                  <a:gd name="T56" fmla="*/ 0 w 2259"/>
                  <a:gd name="T57" fmla="*/ 0 h 2042"/>
                  <a:gd name="T58" fmla="*/ 0 w 2259"/>
                  <a:gd name="T59" fmla="*/ 0 h 2042"/>
                  <a:gd name="T60" fmla="*/ 0 w 2259"/>
                  <a:gd name="T61" fmla="*/ 0 h 2042"/>
                  <a:gd name="T62" fmla="*/ 0 w 2259"/>
                  <a:gd name="T63" fmla="*/ 0 h 2042"/>
                  <a:gd name="T64" fmla="*/ 0 w 2259"/>
                  <a:gd name="T65" fmla="*/ 0 h 2042"/>
                  <a:gd name="T66" fmla="*/ 0 w 2259"/>
                  <a:gd name="T67" fmla="*/ 0 h 2042"/>
                  <a:gd name="T68" fmla="*/ 0 w 2259"/>
                  <a:gd name="T69" fmla="*/ 0 h 2042"/>
                  <a:gd name="T70" fmla="*/ 0 w 2259"/>
                  <a:gd name="T71" fmla="*/ 0 h 2042"/>
                  <a:gd name="T72" fmla="*/ 0 w 2259"/>
                  <a:gd name="T73" fmla="*/ 0 h 2042"/>
                  <a:gd name="T74" fmla="*/ 0 w 2259"/>
                  <a:gd name="T75" fmla="*/ 0 h 2042"/>
                  <a:gd name="T76" fmla="*/ 0 w 2259"/>
                  <a:gd name="T77" fmla="*/ 0 h 2042"/>
                  <a:gd name="T78" fmla="*/ 0 w 2259"/>
                  <a:gd name="T79" fmla="*/ 0 h 2042"/>
                  <a:gd name="T80" fmla="*/ 0 w 2259"/>
                  <a:gd name="T81" fmla="*/ 0 h 2042"/>
                  <a:gd name="T82" fmla="*/ 0 w 2259"/>
                  <a:gd name="T83" fmla="*/ 0 h 2042"/>
                  <a:gd name="T84" fmla="*/ 0 w 2259"/>
                  <a:gd name="T85" fmla="*/ 0 h 2042"/>
                  <a:gd name="T86" fmla="*/ 0 w 2259"/>
                  <a:gd name="T87" fmla="*/ 0 h 2042"/>
                  <a:gd name="T88" fmla="*/ 0 w 2259"/>
                  <a:gd name="T89" fmla="*/ 0 h 2042"/>
                  <a:gd name="T90" fmla="*/ 0 w 2259"/>
                  <a:gd name="T91" fmla="*/ 0 h 2042"/>
                  <a:gd name="T92" fmla="*/ 0 w 2259"/>
                  <a:gd name="T93" fmla="*/ 0 h 2042"/>
                  <a:gd name="T94" fmla="*/ 0 w 2259"/>
                  <a:gd name="T95" fmla="*/ 0 h 2042"/>
                  <a:gd name="T96" fmla="*/ 0 w 2259"/>
                  <a:gd name="T97" fmla="*/ 0 h 2042"/>
                  <a:gd name="T98" fmla="*/ 0 w 2259"/>
                  <a:gd name="T99" fmla="*/ 0 h 2042"/>
                  <a:gd name="T100" fmla="*/ 0 w 2259"/>
                  <a:gd name="T101" fmla="*/ 0 h 2042"/>
                  <a:gd name="T102" fmla="*/ 0 w 2259"/>
                  <a:gd name="T103" fmla="*/ 0 h 2042"/>
                  <a:gd name="T104" fmla="*/ 0 w 2259"/>
                  <a:gd name="T105" fmla="*/ 0 h 2042"/>
                  <a:gd name="T106" fmla="*/ 0 w 2259"/>
                  <a:gd name="T107" fmla="*/ 0 h 2042"/>
                  <a:gd name="T108" fmla="*/ 0 w 2259"/>
                  <a:gd name="T109" fmla="*/ 0 h 2042"/>
                  <a:gd name="T110" fmla="*/ 0 w 2259"/>
                  <a:gd name="T111" fmla="*/ 0 h 2042"/>
                  <a:gd name="T112" fmla="*/ 0 w 2259"/>
                  <a:gd name="T113" fmla="*/ 0 h 2042"/>
                  <a:gd name="T114" fmla="*/ 0 w 2259"/>
                  <a:gd name="T115" fmla="*/ 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8" name="Freeform 317">
                <a:extLst>
                  <a:ext uri="{FF2B5EF4-FFF2-40B4-BE49-F238E27FC236}">
                    <a16:creationId xmlns:a16="http://schemas.microsoft.com/office/drawing/2014/main" id="{DC734DA6-EDB1-6957-E438-E9AA63403F8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74" y="348"/>
                <a:ext cx="336" cy="248"/>
              </a:xfrm>
              <a:custGeom>
                <a:avLst/>
                <a:gdLst>
                  <a:gd name="T0" fmla="*/ 0 w 2197"/>
                  <a:gd name="T1" fmla="*/ 0 h 783"/>
                  <a:gd name="T2" fmla="*/ 0 w 2197"/>
                  <a:gd name="T3" fmla="*/ 0 h 783"/>
                  <a:gd name="T4" fmla="*/ 0 w 2197"/>
                  <a:gd name="T5" fmla="*/ 0 h 783"/>
                  <a:gd name="T6" fmla="*/ 0 w 2197"/>
                  <a:gd name="T7" fmla="*/ 0 h 783"/>
                  <a:gd name="T8" fmla="*/ 0 w 2197"/>
                  <a:gd name="T9" fmla="*/ 0 h 783"/>
                  <a:gd name="T10" fmla="*/ 0 w 2197"/>
                  <a:gd name="T11" fmla="*/ 0 h 783"/>
                  <a:gd name="T12" fmla="*/ 0 w 2197"/>
                  <a:gd name="T13" fmla="*/ 0 h 783"/>
                  <a:gd name="T14" fmla="*/ 0 w 2197"/>
                  <a:gd name="T15" fmla="*/ 0 h 783"/>
                  <a:gd name="T16" fmla="*/ 0 w 2197"/>
                  <a:gd name="T17" fmla="*/ 0 h 783"/>
                  <a:gd name="T18" fmla="*/ 0 w 2197"/>
                  <a:gd name="T19" fmla="*/ 0 h 783"/>
                  <a:gd name="T20" fmla="*/ 0 w 2197"/>
                  <a:gd name="T21" fmla="*/ 0 h 783"/>
                  <a:gd name="T22" fmla="*/ 0 w 2197"/>
                  <a:gd name="T23" fmla="*/ 0 h 783"/>
                  <a:gd name="T24" fmla="*/ 0 w 2197"/>
                  <a:gd name="T25" fmla="*/ 0 h 783"/>
                  <a:gd name="T26" fmla="*/ 0 w 2197"/>
                  <a:gd name="T27" fmla="*/ 0 h 783"/>
                  <a:gd name="T28" fmla="*/ 0 w 2197"/>
                  <a:gd name="T29" fmla="*/ 0 h 783"/>
                  <a:gd name="T30" fmla="*/ 0 w 2197"/>
                  <a:gd name="T31" fmla="*/ 0 h 783"/>
                  <a:gd name="T32" fmla="*/ 0 w 2197"/>
                  <a:gd name="T33" fmla="*/ 0 h 783"/>
                  <a:gd name="T34" fmla="*/ 0 w 2197"/>
                  <a:gd name="T35" fmla="*/ 0 h 783"/>
                  <a:gd name="T36" fmla="*/ 0 w 2197"/>
                  <a:gd name="T37" fmla="*/ 0 h 783"/>
                  <a:gd name="T38" fmla="*/ 0 w 2197"/>
                  <a:gd name="T39" fmla="*/ 0 h 783"/>
                  <a:gd name="T40" fmla="*/ 0 w 2197"/>
                  <a:gd name="T41" fmla="*/ 0 h 783"/>
                  <a:gd name="T42" fmla="*/ 0 w 2197"/>
                  <a:gd name="T43" fmla="*/ 0 h 783"/>
                  <a:gd name="T44" fmla="*/ 0 w 2197"/>
                  <a:gd name="T45" fmla="*/ 0 h 783"/>
                  <a:gd name="T46" fmla="*/ 0 w 2197"/>
                  <a:gd name="T47" fmla="*/ 0 h 783"/>
                  <a:gd name="T48" fmla="*/ 0 w 2197"/>
                  <a:gd name="T49" fmla="*/ 0 h 783"/>
                  <a:gd name="T50" fmla="*/ 0 w 2197"/>
                  <a:gd name="T51" fmla="*/ 0 h 783"/>
                  <a:gd name="T52" fmla="*/ 0 w 2197"/>
                  <a:gd name="T53" fmla="*/ 0 h 783"/>
                  <a:gd name="T54" fmla="*/ 0 w 2197"/>
                  <a:gd name="T55" fmla="*/ 0 h 783"/>
                  <a:gd name="T56" fmla="*/ 0 w 2197"/>
                  <a:gd name="T57" fmla="*/ 0 h 783"/>
                  <a:gd name="T58" fmla="*/ 0 w 2197"/>
                  <a:gd name="T59" fmla="*/ 0 h 783"/>
                  <a:gd name="T60" fmla="*/ 0 w 2197"/>
                  <a:gd name="T61" fmla="*/ 0 h 783"/>
                  <a:gd name="T62" fmla="*/ 0 w 2197"/>
                  <a:gd name="T63" fmla="*/ 0 h 783"/>
                  <a:gd name="T64" fmla="*/ 0 w 2197"/>
                  <a:gd name="T65" fmla="*/ 0 h 783"/>
                  <a:gd name="T66" fmla="*/ 0 w 2197"/>
                  <a:gd name="T67" fmla="*/ 0 h 783"/>
                  <a:gd name="T68" fmla="*/ 0 w 2197"/>
                  <a:gd name="T69" fmla="*/ 0 h 783"/>
                  <a:gd name="T70" fmla="*/ 0 w 2197"/>
                  <a:gd name="T71" fmla="*/ 0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9" name="Freeform 318">
                <a:extLst>
                  <a:ext uri="{FF2B5EF4-FFF2-40B4-BE49-F238E27FC236}">
                    <a16:creationId xmlns:a16="http://schemas.microsoft.com/office/drawing/2014/main" id="{031F29EC-E5F9-2428-837B-72E94775BD2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54" y="87"/>
                <a:ext cx="9" cy="5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0 w 48"/>
                  <a:gd name="T5" fmla="*/ 0 h 15"/>
                  <a:gd name="T6" fmla="*/ 0 w 48"/>
                  <a:gd name="T7" fmla="*/ 0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0" name="Freeform 319">
                <a:extLst>
                  <a:ext uri="{FF2B5EF4-FFF2-40B4-BE49-F238E27FC236}">
                    <a16:creationId xmlns:a16="http://schemas.microsoft.com/office/drawing/2014/main" id="{DD9DD66A-3C3E-7583-413C-A7B9FCE40D5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19" y="326"/>
                <a:ext cx="346" cy="312"/>
              </a:xfrm>
              <a:custGeom>
                <a:avLst/>
                <a:gdLst>
                  <a:gd name="T0" fmla="*/ 0 w 2261"/>
                  <a:gd name="T1" fmla="*/ 0 h 985"/>
                  <a:gd name="T2" fmla="*/ 0 w 2261"/>
                  <a:gd name="T3" fmla="*/ 0 h 985"/>
                  <a:gd name="T4" fmla="*/ 0 w 2261"/>
                  <a:gd name="T5" fmla="*/ 0 h 985"/>
                  <a:gd name="T6" fmla="*/ 0 w 2261"/>
                  <a:gd name="T7" fmla="*/ 0 h 985"/>
                  <a:gd name="T8" fmla="*/ 0 w 2261"/>
                  <a:gd name="T9" fmla="*/ 0 h 985"/>
                  <a:gd name="T10" fmla="*/ 0 w 2261"/>
                  <a:gd name="T11" fmla="*/ 0 h 985"/>
                  <a:gd name="T12" fmla="*/ 0 w 2261"/>
                  <a:gd name="T13" fmla="*/ 0 h 985"/>
                  <a:gd name="T14" fmla="*/ 0 w 2261"/>
                  <a:gd name="T15" fmla="*/ 0 h 985"/>
                  <a:gd name="T16" fmla="*/ 0 w 2261"/>
                  <a:gd name="T17" fmla="*/ 0 h 985"/>
                  <a:gd name="T18" fmla="*/ 0 w 2261"/>
                  <a:gd name="T19" fmla="*/ 0 h 985"/>
                  <a:gd name="T20" fmla="*/ 0 w 2261"/>
                  <a:gd name="T21" fmla="*/ 0 h 985"/>
                  <a:gd name="T22" fmla="*/ 0 w 2261"/>
                  <a:gd name="T23" fmla="*/ 0 h 985"/>
                  <a:gd name="T24" fmla="*/ 0 w 2261"/>
                  <a:gd name="T25" fmla="*/ 0 h 985"/>
                  <a:gd name="T26" fmla="*/ 0 w 2261"/>
                  <a:gd name="T27" fmla="*/ 0 h 985"/>
                  <a:gd name="T28" fmla="*/ 0 w 2261"/>
                  <a:gd name="T29" fmla="*/ 0 h 985"/>
                  <a:gd name="T30" fmla="*/ 0 w 2261"/>
                  <a:gd name="T31" fmla="*/ 0 h 985"/>
                  <a:gd name="T32" fmla="*/ 0 w 2261"/>
                  <a:gd name="T33" fmla="*/ 0 h 985"/>
                  <a:gd name="T34" fmla="*/ 0 w 2261"/>
                  <a:gd name="T35" fmla="*/ 0 h 985"/>
                  <a:gd name="T36" fmla="*/ 0 w 2261"/>
                  <a:gd name="T37" fmla="*/ 0 h 985"/>
                  <a:gd name="T38" fmla="*/ 0 w 2261"/>
                  <a:gd name="T39" fmla="*/ 0 h 985"/>
                  <a:gd name="T40" fmla="*/ 0 w 2261"/>
                  <a:gd name="T41" fmla="*/ 0 h 985"/>
                  <a:gd name="T42" fmla="*/ 0 w 2261"/>
                  <a:gd name="T43" fmla="*/ 0 h 985"/>
                  <a:gd name="T44" fmla="*/ 0 w 2261"/>
                  <a:gd name="T45" fmla="*/ 0 h 985"/>
                  <a:gd name="T46" fmla="*/ 0 w 2261"/>
                  <a:gd name="T47" fmla="*/ 0 h 985"/>
                  <a:gd name="T48" fmla="*/ 0 w 2261"/>
                  <a:gd name="T49" fmla="*/ 0 h 985"/>
                  <a:gd name="T50" fmla="*/ 0 w 2261"/>
                  <a:gd name="T51" fmla="*/ 0 h 985"/>
                  <a:gd name="T52" fmla="*/ 0 w 2261"/>
                  <a:gd name="T53" fmla="*/ 0 h 985"/>
                  <a:gd name="T54" fmla="*/ 0 w 2261"/>
                  <a:gd name="T55" fmla="*/ 0 h 985"/>
                  <a:gd name="T56" fmla="*/ 0 w 2261"/>
                  <a:gd name="T57" fmla="*/ 0 h 985"/>
                  <a:gd name="T58" fmla="*/ 0 w 2261"/>
                  <a:gd name="T59" fmla="*/ 0 h 985"/>
                  <a:gd name="T60" fmla="*/ 0 w 2261"/>
                  <a:gd name="T61" fmla="*/ 0 h 985"/>
                  <a:gd name="T62" fmla="*/ 0 w 2261"/>
                  <a:gd name="T63" fmla="*/ 0 h 985"/>
                  <a:gd name="T64" fmla="*/ 0 w 2261"/>
                  <a:gd name="T65" fmla="*/ 0 h 985"/>
                  <a:gd name="T66" fmla="*/ 0 w 2261"/>
                  <a:gd name="T67" fmla="*/ 0 h 985"/>
                  <a:gd name="T68" fmla="*/ 0 w 2261"/>
                  <a:gd name="T69" fmla="*/ 0 h 985"/>
                  <a:gd name="T70" fmla="*/ 0 w 2261"/>
                  <a:gd name="T71" fmla="*/ 0 h 985"/>
                  <a:gd name="T72" fmla="*/ 0 w 2261"/>
                  <a:gd name="T73" fmla="*/ 0 h 985"/>
                  <a:gd name="T74" fmla="*/ 0 w 2261"/>
                  <a:gd name="T75" fmla="*/ 0 h 985"/>
                  <a:gd name="T76" fmla="*/ 0 w 2261"/>
                  <a:gd name="T77" fmla="*/ 0 h 985"/>
                  <a:gd name="T78" fmla="*/ 0 w 2261"/>
                  <a:gd name="T79" fmla="*/ 0 h 985"/>
                  <a:gd name="T80" fmla="*/ 0 w 2261"/>
                  <a:gd name="T81" fmla="*/ 0 h 985"/>
                  <a:gd name="T82" fmla="*/ 0 w 2261"/>
                  <a:gd name="T83" fmla="*/ 0 h 985"/>
                  <a:gd name="T84" fmla="*/ 0 w 2261"/>
                  <a:gd name="T85" fmla="*/ 0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1" name="Freeform 320">
                <a:extLst>
                  <a:ext uri="{FF2B5EF4-FFF2-40B4-BE49-F238E27FC236}">
                    <a16:creationId xmlns:a16="http://schemas.microsoft.com/office/drawing/2014/main" id="{220FFB3B-E315-D779-7C69-DA287F1B8CD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83" y="29"/>
                <a:ext cx="10" cy="84"/>
              </a:xfrm>
              <a:custGeom>
                <a:avLst/>
                <a:gdLst>
                  <a:gd name="T0" fmla="*/ 0 w 64"/>
                  <a:gd name="T1" fmla="*/ 0 h 275"/>
                  <a:gd name="T2" fmla="*/ 0 w 64"/>
                  <a:gd name="T3" fmla="*/ 0 h 275"/>
                  <a:gd name="T4" fmla="*/ 0 w 64"/>
                  <a:gd name="T5" fmla="*/ 0 h 275"/>
                  <a:gd name="T6" fmla="*/ 0 w 64"/>
                  <a:gd name="T7" fmla="*/ 0 h 275"/>
                  <a:gd name="T8" fmla="*/ 0 w 64"/>
                  <a:gd name="T9" fmla="*/ 0 h 275"/>
                  <a:gd name="T10" fmla="*/ 0 w 64"/>
                  <a:gd name="T11" fmla="*/ 0 h 275"/>
                  <a:gd name="T12" fmla="*/ 0 w 64"/>
                  <a:gd name="T13" fmla="*/ 0 h 275"/>
                  <a:gd name="T14" fmla="*/ 0 w 64"/>
                  <a:gd name="T15" fmla="*/ 0 h 275"/>
                  <a:gd name="T16" fmla="*/ 0 w 64"/>
                  <a:gd name="T17" fmla="*/ 0 h 275"/>
                  <a:gd name="T18" fmla="*/ 0 w 64"/>
                  <a:gd name="T19" fmla="*/ 0 h 275"/>
                  <a:gd name="T20" fmla="*/ 0 w 64"/>
                  <a:gd name="T21" fmla="*/ 0 h 275"/>
                  <a:gd name="T22" fmla="*/ 0 w 64"/>
                  <a:gd name="T23" fmla="*/ 0 h 275"/>
                  <a:gd name="T24" fmla="*/ 0 w 64"/>
                  <a:gd name="T25" fmla="*/ 0 h 275"/>
                  <a:gd name="T26" fmla="*/ 0 w 64"/>
                  <a:gd name="T27" fmla="*/ 0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2" name="Freeform 321">
                <a:extLst>
                  <a:ext uri="{FF2B5EF4-FFF2-40B4-BE49-F238E27FC236}">
                    <a16:creationId xmlns:a16="http://schemas.microsoft.com/office/drawing/2014/main" id="{8508A2A1-A07D-D5F0-5D07-14951529E03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04" y="85"/>
                <a:ext cx="88" cy="165"/>
              </a:xfrm>
              <a:custGeom>
                <a:avLst/>
                <a:gdLst>
                  <a:gd name="T0" fmla="*/ 0 w 577"/>
                  <a:gd name="T1" fmla="*/ 0 h 522"/>
                  <a:gd name="T2" fmla="*/ 0 w 577"/>
                  <a:gd name="T3" fmla="*/ 0 h 522"/>
                  <a:gd name="T4" fmla="*/ 0 w 577"/>
                  <a:gd name="T5" fmla="*/ 0 h 522"/>
                  <a:gd name="T6" fmla="*/ 0 w 577"/>
                  <a:gd name="T7" fmla="*/ 0 h 522"/>
                  <a:gd name="T8" fmla="*/ 0 w 577"/>
                  <a:gd name="T9" fmla="*/ 0 h 522"/>
                  <a:gd name="T10" fmla="*/ 0 w 577"/>
                  <a:gd name="T11" fmla="*/ 0 h 522"/>
                  <a:gd name="T12" fmla="*/ 0 w 577"/>
                  <a:gd name="T13" fmla="*/ 0 h 522"/>
                  <a:gd name="T14" fmla="*/ 0 w 577"/>
                  <a:gd name="T15" fmla="*/ 0 h 522"/>
                  <a:gd name="T16" fmla="*/ 0 w 577"/>
                  <a:gd name="T17" fmla="*/ 0 h 522"/>
                  <a:gd name="T18" fmla="*/ 0 w 577"/>
                  <a:gd name="T19" fmla="*/ 0 h 522"/>
                  <a:gd name="T20" fmla="*/ 0 w 577"/>
                  <a:gd name="T21" fmla="*/ 0 h 522"/>
                  <a:gd name="T22" fmla="*/ 0 w 577"/>
                  <a:gd name="T23" fmla="*/ 0 h 522"/>
                  <a:gd name="T24" fmla="*/ 0 w 577"/>
                  <a:gd name="T25" fmla="*/ 0 h 522"/>
                  <a:gd name="T26" fmla="*/ 0 w 577"/>
                  <a:gd name="T27" fmla="*/ 0 h 522"/>
                  <a:gd name="T28" fmla="*/ 0 w 577"/>
                  <a:gd name="T29" fmla="*/ 0 h 522"/>
                  <a:gd name="T30" fmla="*/ 0 w 577"/>
                  <a:gd name="T31" fmla="*/ 0 h 522"/>
                  <a:gd name="T32" fmla="*/ 0 w 577"/>
                  <a:gd name="T33" fmla="*/ 0 h 522"/>
                  <a:gd name="T34" fmla="*/ 0 w 577"/>
                  <a:gd name="T35" fmla="*/ 0 h 522"/>
                  <a:gd name="T36" fmla="*/ 0 w 577"/>
                  <a:gd name="T37" fmla="*/ 0 h 522"/>
                  <a:gd name="T38" fmla="*/ 0 w 577"/>
                  <a:gd name="T39" fmla="*/ 0 h 522"/>
                  <a:gd name="T40" fmla="*/ 0 w 577"/>
                  <a:gd name="T41" fmla="*/ 0 h 522"/>
                  <a:gd name="T42" fmla="*/ 0 w 577"/>
                  <a:gd name="T43" fmla="*/ 0 h 522"/>
                  <a:gd name="T44" fmla="*/ 0 w 577"/>
                  <a:gd name="T45" fmla="*/ 0 h 522"/>
                  <a:gd name="T46" fmla="*/ 0 w 577"/>
                  <a:gd name="T47" fmla="*/ 0 h 522"/>
                  <a:gd name="T48" fmla="*/ 0 w 577"/>
                  <a:gd name="T49" fmla="*/ 0 h 522"/>
                  <a:gd name="T50" fmla="*/ 0 w 577"/>
                  <a:gd name="T51" fmla="*/ 0 h 522"/>
                  <a:gd name="T52" fmla="*/ 0 w 577"/>
                  <a:gd name="T53" fmla="*/ 0 h 522"/>
                  <a:gd name="T54" fmla="*/ 0 w 577"/>
                  <a:gd name="T55" fmla="*/ 0 h 522"/>
                  <a:gd name="T56" fmla="*/ 0 w 577"/>
                  <a:gd name="T57" fmla="*/ 0 h 522"/>
                  <a:gd name="T58" fmla="*/ 0 w 577"/>
                  <a:gd name="T59" fmla="*/ 0 h 522"/>
                  <a:gd name="T60" fmla="*/ 0 w 577"/>
                  <a:gd name="T61" fmla="*/ 0 h 522"/>
                  <a:gd name="T62" fmla="*/ 0 w 577"/>
                  <a:gd name="T63" fmla="*/ 0 h 522"/>
                  <a:gd name="T64" fmla="*/ 0 w 577"/>
                  <a:gd name="T65" fmla="*/ 0 h 522"/>
                  <a:gd name="T66" fmla="*/ 0 w 577"/>
                  <a:gd name="T67" fmla="*/ 0 h 522"/>
                  <a:gd name="T68" fmla="*/ 0 w 577"/>
                  <a:gd name="T69" fmla="*/ 0 h 522"/>
                  <a:gd name="T70" fmla="*/ 0 w 577"/>
                  <a:gd name="T71" fmla="*/ 0 h 522"/>
                  <a:gd name="T72" fmla="*/ 0 w 577"/>
                  <a:gd name="T73" fmla="*/ 0 h 522"/>
                  <a:gd name="T74" fmla="*/ 0 w 577"/>
                  <a:gd name="T75" fmla="*/ 0 h 522"/>
                  <a:gd name="T76" fmla="*/ 0 w 577"/>
                  <a:gd name="T77" fmla="*/ 0 h 522"/>
                  <a:gd name="T78" fmla="*/ 0 w 577"/>
                  <a:gd name="T79" fmla="*/ 0 h 522"/>
                  <a:gd name="T80" fmla="*/ 0 w 577"/>
                  <a:gd name="T81" fmla="*/ 0 h 522"/>
                  <a:gd name="T82" fmla="*/ 0 w 577"/>
                  <a:gd name="T83" fmla="*/ 0 h 522"/>
                  <a:gd name="T84" fmla="*/ 0 w 577"/>
                  <a:gd name="T85" fmla="*/ 0 h 522"/>
                  <a:gd name="T86" fmla="*/ 0 w 577"/>
                  <a:gd name="T87" fmla="*/ 0 h 522"/>
                  <a:gd name="T88" fmla="*/ 0 w 577"/>
                  <a:gd name="T89" fmla="*/ 0 h 522"/>
                  <a:gd name="T90" fmla="*/ 0 w 577"/>
                  <a:gd name="T91" fmla="*/ 0 h 522"/>
                  <a:gd name="T92" fmla="*/ 0 w 577"/>
                  <a:gd name="T93" fmla="*/ 0 h 522"/>
                  <a:gd name="T94" fmla="*/ 0 w 577"/>
                  <a:gd name="T95" fmla="*/ 0 h 522"/>
                  <a:gd name="T96" fmla="*/ 0 w 577"/>
                  <a:gd name="T97" fmla="*/ 0 h 522"/>
                  <a:gd name="T98" fmla="*/ 0 w 577"/>
                  <a:gd name="T99" fmla="*/ 0 h 522"/>
                  <a:gd name="T100" fmla="*/ 0 w 577"/>
                  <a:gd name="T101" fmla="*/ 0 h 522"/>
                  <a:gd name="T102" fmla="*/ 0 w 577"/>
                  <a:gd name="T103" fmla="*/ 0 h 522"/>
                  <a:gd name="T104" fmla="*/ 0 w 577"/>
                  <a:gd name="T105" fmla="*/ 0 h 522"/>
                  <a:gd name="T106" fmla="*/ 0 w 577"/>
                  <a:gd name="T107" fmla="*/ 0 h 522"/>
                  <a:gd name="T108" fmla="*/ 0 w 577"/>
                  <a:gd name="T109" fmla="*/ 0 h 522"/>
                  <a:gd name="T110" fmla="*/ 0 w 577"/>
                  <a:gd name="T111" fmla="*/ 0 h 522"/>
                  <a:gd name="T112" fmla="*/ 0 w 577"/>
                  <a:gd name="T113" fmla="*/ 0 h 522"/>
                  <a:gd name="T114" fmla="*/ 0 w 577"/>
                  <a:gd name="T115" fmla="*/ 0 h 522"/>
                  <a:gd name="T116" fmla="*/ 0 w 577"/>
                  <a:gd name="T117" fmla="*/ 0 h 522"/>
                  <a:gd name="T118" fmla="*/ 0 w 577"/>
                  <a:gd name="T119" fmla="*/ 0 h 522"/>
                  <a:gd name="T120" fmla="*/ 0 w 577"/>
                  <a:gd name="T121" fmla="*/ 0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3" name="Freeform 322">
                <a:extLst>
                  <a:ext uri="{FF2B5EF4-FFF2-40B4-BE49-F238E27FC236}">
                    <a16:creationId xmlns:a16="http://schemas.microsoft.com/office/drawing/2014/main" id="{D939D1ED-FAE1-97F1-5B42-2137C4B18AB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22" y="654"/>
                <a:ext cx="9" cy="14"/>
              </a:xfrm>
              <a:custGeom>
                <a:avLst/>
                <a:gdLst>
                  <a:gd name="T0" fmla="*/ 0 w 64"/>
                  <a:gd name="T1" fmla="*/ 0 h 43"/>
                  <a:gd name="T2" fmla="*/ 0 w 64"/>
                  <a:gd name="T3" fmla="*/ 0 h 43"/>
                  <a:gd name="T4" fmla="*/ 0 w 64"/>
                  <a:gd name="T5" fmla="*/ 0 h 43"/>
                  <a:gd name="T6" fmla="*/ 0 w 64"/>
                  <a:gd name="T7" fmla="*/ 0 h 43"/>
                  <a:gd name="T8" fmla="*/ 0 w 64"/>
                  <a:gd name="T9" fmla="*/ 0 h 43"/>
                  <a:gd name="T10" fmla="*/ 0 w 64"/>
                  <a:gd name="T11" fmla="*/ 0 h 43"/>
                  <a:gd name="T12" fmla="*/ 0 w 64"/>
                  <a:gd name="T13" fmla="*/ 0 h 43"/>
                  <a:gd name="T14" fmla="*/ 0 w 64"/>
                  <a:gd name="T15" fmla="*/ 0 h 43"/>
                  <a:gd name="T16" fmla="*/ 0 w 64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4" name="Freeform 323">
                <a:extLst>
                  <a:ext uri="{FF2B5EF4-FFF2-40B4-BE49-F238E27FC236}">
                    <a16:creationId xmlns:a16="http://schemas.microsoft.com/office/drawing/2014/main" id="{227BC9E1-9931-085E-40D8-35F64937724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5" y="485"/>
                <a:ext cx="20" cy="60"/>
              </a:xfrm>
              <a:custGeom>
                <a:avLst/>
                <a:gdLst>
                  <a:gd name="T0" fmla="*/ 0 w 129"/>
                  <a:gd name="T1" fmla="*/ 0 h 189"/>
                  <a:gd name="T2" fmla="*/ 0 w 129"/>
                  <a:gd name="T3" fmla="*/ 0 h 189"/>
                  <a:gd name="T4" fmla="*/ 0 w 129"/>
                  <a:gd name="T5" fmla="*/ 0 h 189"/>
                  <a:gd name="T6" fmla="*/ 0 w 129"/>
                  <a:gd name="T7" fmla="*/ 0 h 189"/>
                  <a:gd name="T8" fmla="*/ 0 w 129"/>
                  <a:gd name="T9" fmla="*/ 0 h 189"/>
                  <a:gd name="T10" fmla="*/ 0 w 129"/>
                  <a:gd name="T11" fmla="*/ 0 h 189"/>
                  <a:gd name="T12" fmla="*/ 0 w 129"/>
                  <a:gd name="T13" fmla="*/ 0 h 189"/>
                  <a:gd name="T14" fmla="*/ 0 w 129"/>
                  <a:gd name="T15" fmla="*/ 0 h 189"/>
                  <a:gd name="T16" fmla="*/ 0 w 129"/>
                  <a:gd name="T17" fmla="*/ 0 h 189"/>
                  <a:gd name="T18" fmla="*/ 0 w 129"/>
                  <a:gd name="T19" fmla="*/ 0 h 189"/>
                  <a:gd name="T20" fmla="*/ 0 w 129"/>
                  <a:gd name="T21" fmla="*/ 0 h 189"/>
                  <a:gd name="T22" fmla="*/ 0 w 129"/>
                  <a:gd name="T23" fmla="*/ 0 h 189"/>
                  <a:gd name="T24" fmla="*/ 0 w 129"/>
                  <a:gd name="T25" fmla="*/ 0 h 189"/>
                  <a:gd name="T26" fmla="*/ 0 w 129"/>
                  <a:gd name="T27" fmla="*/ 0 h 189"/>
                  <a:gd name="T28" fmla="*/ 0 w 129"/>
                  <a:gd name="T29" fmla="*/ 0 h 189"/>
                  <a:gd name="T30" fmla="*/ 0 w 129"/>
                  <a:gd name="T31" fmla="*/ 0 h 189"/>
                  <a:gd name="T32" fmla="*/ 0 w 129"/>
                  <a:gd name="T33" fmla="*/ 0 h 189"/>
                  <a:gd name="T34" fmla="*/ 0 w 129"/>
                  <a:gd name="T35" fmla="*/ 0 h 189"/>
                  <a:gd name="T36" fmla="*/ 0 w 129"/>
                  <a:gd name="T37" fmla="*/ 0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5" name="Freeform 324">
                <a:extLst>
                  <a:ext uri="{FF2B5EF4-FFF2-40B4-BE49-F238E27FC236}">
                    <a16:creationId xmlns:a16="http://schemas.microsoft.com/office/drawing/2014/main" id="{A7F2ACD9-9376-179E-5C49-8FC7FBADB41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08" y="75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0 w 63"/>
                  <a:gd name="T5" fmla="*/ 0 h 44"/>
                  <a:gd name="T6" fmla="*/ 0 w 63"/>
                  <a:gd name="T7" fmla="*/ 0 h 44"/>
                  <a:gd name="T8" fmla="*/ 0 w 63"/>
                  <a:gd name="T9" fmla="*/ 0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6" name="Freeform 325">
                <a:extLst>
                  <a:ext uri="{FF2B5EF4-FFF2-40B4-BE49-F238E27FC236}">
                    <a16:creationId xmlns:a16="http://schemas.microsoft.com/office/drawing/2014/main" id="{D4016797-FBDB-EBDF-3177-54DDA7653F4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83" y="317"/>
                <a:ext cx="23" cy="41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w 144"/>
                  <a:gd name="T19" fmla="*/ 0 h 130"/>
                  <a:gd name="T20" fmla="*/ 0 w 144"/>
                  <a:gd name="T21" fmla="*/ 0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7" name="Freeform 326">
                <a:extLst>
                  <a:ext uri="{FF2B5EF4-FFF2-40B4-BE49-F238E27FC236}">
                    <a16:creationId xmlns:a16="http://schemas.microsoft.com/office/drawing/2014/main" id="{272B3CCE-F8E9-0505-C8BD-F52AF4DED43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67" y="250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8" name="Freeform 327">
                <a:extLst>
                  <a:ext uri="{FF2B5EF4-FFF2-40B4-BE49-F238E27FC236}">
                    <a16:creationId xmlns:a16="http://schemas.microsoft.com/office/drawing/2014/main" id="{D6B7DCE1-7AE1-3412-C53D-69E4D017CBA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67" y="250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w 113"/>
                  <a:gd name="T39" fmla="*/ 0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9" name="Freeform 328">
                <a:extLst>
                  <a:ext uri="{FF2B5EF4-FFF2-40B4-BE49-F238E27FC236}">
                    <a16:creationId xmlns:a16="http://schemas.microsoft.com/office/drawing/2014/main" id="{068B395D-E76B-AB39-6DEC-00E00B4D9B1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0" name="Freeform 329">
                <a:extLst>
                  <a:ext uri="{FF2B5EF4-FFF2-40B4-BE49-F238E27FC236}">
                    <a16:creationId xmlns:a16="http://schemas.microsoft.com/office/drawing/2014/main" id="{748426AB-7EB3-578D-92A1-1187619CD79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1" name="Freeform 330">
                <a:extLst>
                  <a:ext uri="{FF2B5EF4-FFF2-40B4-BE49-F238E27FC236}">
                    <a16:creationId xmlns:a16="http://schemas.microsoft.com/office/drawing/2014/main" id="{8AEB2DF6-BD4C-DD8A-E773-49E0346823C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94" y="531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2" name="Freeform 331">
                <a:extLst>
                  <a:ext uri="{FF2B5EF4-FFF2-40B4-BE49-F238E27FC236}">
                    <a16:creationId xmlns:a16="http://schemas.microsoft.com/office/drawing/2014/main" id="{C975BE9E-F235-058A-155B-94DE30ADE9B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57" y="82"/>
                <a:ext cx="47" cy="37"/>
              </a:xfrm>
              <a:custGeom>
                <a:avLst/>
                <a:gdLst>
                  <a:gd name="T0" fmla="*/ 0 w 320"/>
                  <a:gd name="T1" fmla="*/ 0 h 115"/>
                  <a:gd name="T2" fmla="*/ 0 w 320"/>
                  <a:gd name="T3" fmla="*/ 0 h 115"/>
                  <a:gd name="T4" fmla="*/ 0 w 320"/>
                  <a:gd name="T5" fmla="*/ 0 h 115"/>
                  <a:gd name="T6" fmla="*/ 0 w 320"/>
                  <a:gd name="T7" fmla="*/ 0 h 115"/>
                  <a:gd name="T8" fmla="*/ 0 w 320"/>
                  <a:gd name="T9" fmla="*/ 0 h 115"/>
                  <a:gd name="T10" fmla="*/ 0 w 320"/>
                  <a:gd name="T11" fmla="*/ 0 h 115"/>
                  <a:gd name="T12" fmla="*/ 0 w 320"/>
                  <a:gd name="T13" fmla="*/ 0 h 115"/>
                  <a:gd name="T14" fmla="*/ 0 w 320"/>
                  <a:gd name="T15" fmla="*/ 0 h 115"/>
                  <a:gd name="T16" fmla="*/ 0 w 320"/>
                  <a:gd name="T17" fmla="*/ 0 h 115"/>
                  <a:gd name="T18" fmla="*/ 0 w 320"/>
                  <a:gd name="T19" fmla="*/ 0 h 115"/>
                  <a:gd name="T20" fmla="*/ 0 w 320"/>
                  <a:gd name="T21" fmla="*/ 0 h 115"/>
                  <a:gd name="T22" fmla="*/ 0 w 320"/>
                  <a:gd name="T23" fmla="*/ 0 h 115"/>
                  <a:gd name="T24" fmla="*/ 0 w 320"/>
                  <a:gd name="T25" fmla="*/ 0 h 115"/>
                  <a:gd name="T26" fmla="*/ 0 w 320"/>
                  <a:gd name="T27" fmla="*/ 0 h 115"/>
                  <a:gd name="T28" fmla="*/ 0 w 320"/>
                  <a:gd name="T29" fmla="*/ 0 h 115"/>
                  <a:gd name="T30" fmla="*/ 0 w 320"/>
                  <a:gd name="T31" fmla="*/ 0 h 115"/>
                  <a:gd name="T32" fmla="*/ 0 w 320"/>
                  <a:gd name="T33" fmla="*/ 0 h 115"/>
                  <a:gd name="T34" fmla="*/ 0 w 320"/>
                  <a:gd name="T35" fmla="*/ 0 h 115"/>
                  <a:gd name="T36" fmla="*/ 0 w 320"/>
                  <a:gd name="T37" fmla="*/ 0 h 115"/>
                  <a:gd name="T38" fmla="*/ 0 w 320"/>
                  <a:gd name="T39" fmla="*/ 0 h 115"/>
                  <a:gd name="T40" fmla="*/ 0 w 320"/>
                  <a:gd name="T41" fmla="*/ 0 h 115"/>
                  <a:gd name="T42" fmla="*/ 0 w 320"/>
                  <a:gd name="T43" fmla="*/ 0 h 115"/>
                  <a:gd name="T44" fmla="*/ 0 w 320"/>
                  <a:gd name="T45" fmla="*/ 0 h 115"/>
                  <a:gd name="T46" fmla="*/ 0 w 320"/>
                  <a:gd name="T47" fmla="*/ 0 h 115"/>
                  <a:gd name="T48" fmla="*/ 0 w 320"/>
                  <a:gd name="T49" fmla="*/ 0 h 115"/>
                  <a:gd name="T50" fmla="*/ 0 w 320"/>
                  <a:gd name="T51" fmla="*/ 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3" name="Freeform 332">
                <a:extLst>
                  <a:ext uri="{FF2B5EF4-FFF2-40B4-BE49-F238E27FC236}">
                    <a16:creationId xmlns:a16="http://schemas.microsoft.com/office/drawing/2014/main" id="{D8170B56-7C7E-D76A-4AF4-40D086D0514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84" y="484"/>
                <a:ext cx="7" cy="17"/>
              </a:xfrm>
              <a:custGeom>
                <a:avLst/>
                <a:gdLst>
                  <a:gd name="T0" fmla="*/ 0 w 48"/>
                  <a:gd name="T1" fmla="*/ 0 h 43"/>
                  <a:gd name="T2" fmla="*/ 0 w 48"/>
                  <a:gd name="T3" fmla="*/ 0 h 43"/>
                  <a:gd name="T4" fmla="*/ 0 w 48"/>
                  <a:gd name="T5" fmla="*/ 0 h 43"/>
                  <a:gd name="T6" fmla="*/ 0 w 48"/>
                  <a:gd name="T7" fmla="*/ 0 h 43"/>
                  <a:gd name="T8" fmla="*/ 0 w 48"/>
                  <a:gd name="T9" fmla="*/ 0 h 43"/>
                  <a:gd name="T10" fmla="*/ 0 w 48"/>
                  <a:gd name="T11" fmla="*/ 0 h 43"/>
                  <a:gd name="T12" fmla="*/ 0 w 48"/>
                  <a:gd name="T13" fmla="*/ 0 h 43"/>
                  <a:gd name="T14" fmla="*/ 0 w 48"/>
                  <a:gd name="T15" fmla="*/ 0 h 43"/>
                  <a:gd name="T16" fmla="*/ 0 w 4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4" name="Freeform 333">
                <a:extLst>
                  <a:ext uri="{FF2B5EF4-FFF2-40B4-BE49-F238E27FC236}">
                    <a16:creationId xmlns:a16="http://schemas.microsoft.com/office/drawing/2014/main" id="{33C2279E-C33E-837B-7998-7640CAE6073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8" y="540"/>
                <a:ext cx="11" cy="22"/>
              </a:xfrm>
              <a:custGeom>
                <a:avLst/>
                <a:gdLst>
                  <a:gd name="T0" fmla="*/ 0 w 65"/>
                  <a:gd name="T1" fmla="*/ 0 h 58"/>
                  <a:gd name="T2" fmla="*/ 0 w 65"/>
                  <a:gd name="T3" fmla="*/ 0 h 58"/>
                  <a:gd name="T4" fmla="*/ 0 w 65"/>
                  <a:gd name="T5" fmla="*/ 0 h 58"/>
                  <a:gd name="T6" fmla="*/ 0 w 65"/>
                  <a:gd name="T7" fmla="*/ 0 h 58"/>
                  <a:gd name="T8" fmla="*/ 0 w 65"/>
                  <a:gd name="T9" fmla="*/ 0 h 58"/>
                  <a:gd name="T10" fmla="*/ 0 w 65"/>
                  <a:gd name="T11" fmla="*/ 0 h 58"/>
                  <a:gd name="T12" fmla="*/ 0 w 65"/>
                  <a:gd name="T13" fmla="*/ 0 h 58"/>
                  <a:gd name="T14" fmla="*/ 0 w 65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5" name="Freeform 334">
                <a:extLst>
                  <a:ext uri="{FF2B5EF4-FFF2-40B4-BE49-F238E27FC236}">
                    <a16:creationId xmlns:a16="http://schemas.microsoft.com/office/drawing/2014/main" id="{01DB3164-1D0C-4A6B-7CAD-27ED5AE25D5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8" y="520"/>
                <a:ext cx="9" cy="22"/>
              </a:xfrm>
              <a:custGeom>
                <a:avLst/>
                <a:gdLst>
                  <a:gd name="T0" fmla="*/ 0 w 80"/>
                  <a:gd name="T1" fmla="*/ 0 h 58"/>
                  <a:gd name="T2" fmla="*/ 0 w 80"/>
                  <a:gd name="T3" fmla="*/ 0 h 58"/>
                  <a:gd name="T4" fmla="*/ 0 w 80"/>
                  <a:gd name="T5" fmla="*/ 0 h 58"/>
                  <a:gd name="T6" fmla="*/ 0 w 80"/>
                  <a:gd name="T7" fmla="*/ 0 h 58"/>
                  <a:gd name="T8" fmla="*/ 0 w 80"/>
                  <a:gd name="T9" fmla="*/ 0 h 58"/>
                  <a:gd name="T10" fmla="*/ 0 w 80"/>
                  <a:gd name="T11" fmla="*/ 0 h 58"/>
                  <a:gd name="T12" fmla="*/ 0 w 80"/>
                  <a:gd name="T13" fmla="*/ 0 h 58"/>
                  <a:gd name="T14" fmla="*/ 0 w 80"/>
                  <a:gd name="T15" fmla="*/ 0 h 58"/>
                  <a:gd name="T16" fmla="*/ 0 w 80"/>
                  <a:gd name="T17" fmla="*/ 0 h 58"/>
                  <a:gd name="T18" fmla="*/ 0 w 80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6" name="Freeform 335">
                <a:extLst>
                  <a:ext uri="{FF2B5EF4-FFF2-40B4-BE49-F238E27FC236}">
                    <a16:creationId xmlns:a16="http://schemas.microsoft.com/office/drawing/2014/main" id="{9F0758C3-3DD5-1234-98B5-16F1C019074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84" y="560"/>
                <a:ext cx="5" cy="9"/>
              </a:xfrm>
              <a:custGeom>
                <a:avLst/>
                <a:gdLst>
                  <a:gd name="T0" fmla="*/ 0 w 32"/>
                  <a:gd name="T1" fmla="*/ 0 h 15"/>
                  <a:gd name="T2" fmla="*/ 0 w 32"/>
                  <a:gd name="T3" fmla="*/ 0 h 15"/>
                  <a:gd name="T4" fmla="*/ 0 w 32"/>
                  <a:gd name="T5" fmla="*/ 0 h 15"/>
                  <a:gd name="T6" fmla="*/ 0 w 32"/>
                  <a:gd name="T7" fmla="*/ 0 h 15"/>
                  <a:gd name="T8" fmla="*/ 0 w 32"/>
                  <a:gd name="T9" fmla="*/ 0 h 15"/>
                  <a:gd name="T10" fmla="*/ 0 w 3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7" name="Freeform 336">
                <a:extLst>
                  <a:ext uri="{FF2B5EF4-FFF2-40B4-BE49-F238E27FC236}">
                    <a16:creationId xmlns:a16="http://schemas.microsoft.com/office/drawing/2014/main" id="{D0CED1EC-DC6E-442C-8279-EE86F367C4B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2" y="81"/>
                <a:ext cx="9" cy="5"/>
              </a:xfrm>
              <a:custGeom>
                <a:avLst/>
                <a:gdLst>
                  <a:gd name="T0" fmla="*/ 0 w 63"/>
                  <a:gd name="T1" fmla="*/ 0 h 15"/>
                  <a:gd name="T2" fmla="*/ 0 w 63"/>
                  <a:gd name="T3" fmla="*/ 0 h 15"/>
                  <a:gd name="T4" fmla="*/ 0 w 63"/>
                  <a:gd name="T5" fmla="*/ 0 h 15"/>
                  <a:gd name="T6" fmla="*/ 0 w 63"/>
                  <a:gd name="T7" fmla="*/ 0 h 15"/>
                  <a:gd name="T8" fmla="*/ 0 w 63"/>
                  <a:gd name="T9" fmla="*/ 0 h 15"/>
                  <a:gd name="T10" fmla="*/ 0 w 6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8" name="Freeform 337">
                <a:extLst>
                  <a:ext uri="{FF2B5EF4-FFF2-40B4-BE49-F238E27FC236}">
                    <a16:creationId xmlns:a16="http://schemas.microsoft.com/office/drawing/2014/main" id="{61E7288C-0D85-E882-0086-83BC245853F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58" y="541"/>
                <a:ext cx="9" cy="9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0 h 29"/>
                  <a:gd name="T4" fmla="*/ 0 w 65"/>
                  <a:gd name="T5" fmla="*/ 0 h 29"/>
                  <a:gd name="T6" fmla="*/ 0 w 65"/>
                  <a:gd name="T7" fmla="*/ 0 h 29"/>
                  <a:gd name="T8" fmla="*/ 0 w 65"/>
                  <a:gd name="T9" fmla="*/ 0 h 29"/>
                  <a:gd name="T10" fmla="*/ 0 w 65"/>
                  <a:gd name="T11" fmla="*/ 0 h 29"/>
                  <a:gd name="T12" fmla="*/ 0 w 6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9" name="Freeform 338">
                <a:extLst>
                  <a:ext uri="{FF2B5EF4-FFF2-40B4-BE49-F238E27FC236}">
                    <a16:creationId xmlns:a16="http://schemas.microsoft.com/office/drawing/2014/main" id="{235C9DC2-164E-CBBD-32C5-1EC45F70A95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0" name="Freeform 339">
                <a:extLst>
                  <a:ext uri="{FF2B5EF4-FFF2-40B4-BE49-F238E27FC236}">
                    <a16:creationId xmlns:a16="http://schemas.microsoft.com/office/drawing/2014/main" id="{88EB8D95-DD63-DF05-2434-0093EE4497A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w 223"/>
                  <a:gd name="T47" fmla="*/ 0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1" name="Freeform 340">
                <a:extLst>
                  <a:ext uri="{FF2B5EF4-FFF2-40B4-BE49-F238E27FC236}">
                    <a16:creationId xmlns:a16="http://schemas.microsoft.com/office/drawing/2014/main" id="{9C3E5F54-FB6B-31E6-0A87-15EE14CDD48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18" y="160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2" name="Freeform 341">
                <a:extLst>
                  <a:ext uri="{FF2B5EF4-FFF2-40B4-BE49-F238E27FC236}">
                    <a16:creationId xmlns:a16="http://schemas.microsoft.com/office/drawing/2014/main" id="{60041178-063E-AD82-E600-D623A90319E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18" y="160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w 176"/>
                  <a:gd name="T55" fmla="*/ 0 h 146"/>
                  <a:gd name="T56" fmla="*/ 0 w 176"/>
                  <a:gd name="T57" fmla="*/ 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3" name="Freeform 342">
                <a:extLst>
                  <a:ext uri="{FF2B5EF4-FFF2-40B4-BE49-F238E27FC236}">
                    <a16:creationId xmlns:a16="http://schemas.microsoft.com/office/drawing/2014/main" id="{766FF9BE-2B76-7CD8-A2BD-A92F8A2B16E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121" y="-328"/>
                <a:ext cx="7" cy="851"/>
              </a:xfrm>
              <a:custGeom>
                <a:avLst/>
                <a:gdLst>
                  <a:gd name="T0" fmla="*/ 0 w 48"/>
                  <a:gd name="T1" fmla="*/ 0 h 2695"/>
                  <a:gd name="T2" fmla="*/ 0 w 48"/>
                  <a:gd name="T3" fmla="*/ 0 h 2695"/>
                  <a:gd name="T4" fmla="*/ 0 w 48"/>
                  <a:gd name="T5" fmla="*/ 0 h 2695"/>
                  <a:gd name="T6" fmla="*/ 0 w 48"/>
                  <a:gd name="T7" fmla="*/ 0 h 2695"/>
                  <a:gd name="T8" fmla="*/ 0 w 48"/>
                  <a:gd name="T9" fmla="*/ 0 h 2695"/>
                  <a:gd name="T10" fmla="*/ 0 w 48"/>
                  <a:gd name="T11" fmla="*/ 0 h 2695"/>
                  <a:gd name="T12" fmla="*/ 0 w 48"/>
                  <a:gd name="T13" fmla="*/ 0 h 2695"/>
                  <a:gd name="T14" fmla="*/ 0 w 48"/>
                  <a:gd name="T15" fmla="*/ 0 h 2695"/>
                  <a:gd name="T16" fmla="*/ 0 w 48"/>
                  <a:gd name="T17" fmla="*/ 0 h 2695"/>
                  <a:gd name="T18" fmla="*/ 0 w 48"/>
                  <a:gd name="T19" fmla="*/ 0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4" name="Freeform 343">
                <a:extLst>
                  <a:ext uri="{FF2B5EF4-FFF2-40B4-BE49-F238E27FC236}">
                    <a16:creationId xmlns:a16="http://schemas.microsoft.com/office/drawing/2014/main" id="{0FB2EF8A-93E1-7652-8606-3DBA79C5915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106" y="-355"/>
                <a:ext cx="8" cy="877"/>
              </a:xfrm>
              <a:custGeom>
                <a:avLst/>
                <a:gdLst>
                  <a:gd name="T0" fmla="*/ 0 w 48"/>
                  <a:gd name="T1" fmla="*/ 0 h 2767"/>
                  <a:gd name="T2" fmla="*/ 0 w 48"/>
                  <a:gd name="T3" fmla="*/ 0 h 2767"/>
                  <a:gd name="T4" fmla="*/ 0 w 48"/>
                  <a:gd name="T5" fmla="*/ 0 h 2767"/>
                  <a:gd name="T6" fmla="*/ 0 w 48"/>
                  <a:gd name="T7" fmla="*/ 0 h 2767"/>
                  <a:gd name="T8" fmla="*/ 0 w 48"/>
                  <a:gd name="T9" fmla="*/ 0 h 2767"/>
                  <a:gd name="T10" fmla="*/ 0 w 48"/>
                  <a:gd name="T11" fmla="*/ 0 h 2767"/>
                  <a:gd name="T12" fmla="*/ 0 w 48"/>
                  <a:gd name="T13" fmla="*/ 0 h 2767"/>
                  <a:gd name="T14" fmla="*/ 0 w 48"/>
                  <a:gd name="T15" fmla="*/ 0 h 2767"/>
                  <a:gd name="T16" fmla="*/ 0 w 48"/>
                  <a:gd name="T17" fmla="*/ 0 h 2767"/>
                  <a:gd name="T18" fmla="*/ 0 w 48"/>
                  <a:gd name="T19" fmla="*/ 0 h 2767"/>
                  <a:gd name="T20" fmla="*/ 0 w 48"/>
                  <a:gd name="T21" fmla="*/ 0 h 2767"/>
                  <a:gd name="T22" fmla="*/ 0 w 48"/>
                  <a:gd name="T23" fmla="*/ 0 h 2767"/>
                  <a:gd name="T24" fmla="*/ 0 w 48"/>
                  <a:gd name="T25" fmla="*/ 0 h 2767"/>
                  <a:gd name="T26" fmla="*/ 0 w 48"/>
                  <a:gd name="T27" fmla="*/ 0 h 2767"/>
                  <a:gd name="T28" fmla="*/ 0 w 48"/>
                  <a:gd name="T29" fmla="*/ 0 h 2767"/>
                  <a:gd name="T30" fmla="*/ 0 w 48"/>
                  <a:gd name="T31" fmla="*/ 0 h 2767"/>
                  <a:gd name="T32" fmla="*/ 0 w 48"/>
                  <a:gd name="T33" fmla="*/ 0 h 2767"/>
                  <a:gd name="T34" fmla="*/ 0 w 48"/>
                  <a:gd name="T35" fmla="*/ 0 h 2767"/>
                  <a:gd name="T36" fmla="*/ 0 w 48"/>
                  <a:gd name="T37" fmla="*/ 0 h 2767"/>
                  <a:gd name="T38" fmla="*/ 0 w 48"/>
                  <a:gd name="T39" fmla="*/ 0 h 2767"/>
                  <a:gd name="T40" fmla="*/ 0 w 48"/>
                  <a:gd name="T41" fmla="*/ 0 h 2767"/>
                  <a:gd name="T42" fmla="*/ 0 w 48"/>
                  <a:gd name="T43" fmla="*/ 0 h 2767"/>
                  <a:gd name="T44" fmla="*/ 0 w 48"/>
                  <a:gd name="T45" fmla="*/ 0 h 2767"/>
                  <a:gd name="T46" fmla="*/ 0 w 48"/>
                  <a:gd name="T47" fmla="*/ 0 h 2767"/>
                  <a:gd name="T48" fmla="*/ 0 w 48"/>
                  <a:gd name="T49" fmla="*/ 0 h 2767"/>
                  <a:gd name="T50" fmla="*/ 0 w 48"/>
                  <a:gd name="T51" fmla="*/ 0 h 2767"/>
                  <a:gd name="T52" fmla="*/ 0 w 48"/>
                  <a:gd name="T53" fmla="*/ 0 h 2767"/>
                  <a:gd name="T54" fmla="*/ 0 w 48"/>
                  <a:gd name="T55" fmla="*/ 0 h 2767"/>
                  <a:gd name="T56" fmla="*/ 0 w 48"/>
                  <a:gd name="T57" fmla="*/ 0 h 2767"/>
                  <a:gd name="T58" fmla="*/ 0 w 48"/>
                  <a:gd name="T59" fmla="*/ 0 h 2767"/>
                  <a:gd name="T60" fmla="*/ 0 w 48"/>
                  <a:gd name="T61" fmla="*/ 0 h 2767"/>
                  <a:gd name="T62" fmla="*/ 0 w 48"/>
                  <a:gd name="T63" fmla="*/ 0 h 2767"/>
                  <a:gd name="T64" fmla="*/ 0 w 48"/>
                  <a:gd name="T65" fmla="*/ 0 h 2767"/>
                  <a:gd name="T66" fmla="*/ 0 w 48"/>
                  <a:gd name="T67" fmla="*/ 0 h 2767"/>
                  <a:gd name="T68" fmla="*/ 0 w 48"/>
                  <a:gd name="T69" fmla="*/ 0 h 2767"/>
                  <a:gd name="T70" fmla="*/ 0 w 48"/>
                  <a:gd name="T71" fmla="*/ 0 h 2767"/>
                  <a:gd name="T72" fmla="*/ 0 w 48"/>
                  <a:gd name="T73" fmla="*/ 0 h 2767"/>
                  <a:gd name="T74" fmla="*/ 0 w 48"/>
                  <a:gd name="T75" fmla="*/ 0 h 2767"/>
                  <a:gd name="T76" fmla="*/ 0 w 48"/>
                  <a:gd name="T77" fmla="*/ 0 h 2767"/>
                  <a:gd name="T78" fmla="*/ 0 w 48"/>
                  <a:gd name="T79" fmla="*/ 0 h 2767"/>
                  <a:gd name="T80" fmla="*/ 0 w 48"/>
                  <a:gd name="T81" fmla="*/ 0 h 2767"/>
                  <a:gd name="T82" fmla="*/ 0 w 48"/>
                  <a:gd name="T83" fmla="*/ 0 h 2767"/>
                  <a:gd name="T84" fmla="*/ 0 w 48"/>
                  <a:gd name="T85" fmla="*/ 0 h 2767"/>
                  <a:gd name="T86" fmla="*/ 0 w 48"/>
                  <a:gd name="T87" fmla="*/ 0 h 2767"/>
                  <a:gd name="T88" fmla="*/ 0 w 48"/>
                  <a:gd name="T89" fmla="*/ 0 h 2767"/>
                  <a:gd name="T90" fmla="*/ 0 w 48"/>
                  <a:gd name="T91" fmla="*/ 0 h 2767"/>
                  <a:gd name="T92" fmla="*/ 0 w 48"/>
                  <a:gd name="T93" fmla="*/ 0 h 2767"/>
                  <a:gd name="T94" fmla="*/ 0 w 48"/>
                  <a:gd name="T95" fmla="*/ 0 h 2767"/>
                  <a:gd name="T96" fmla="*/ 0 w 48"/>
                  <a:gd name="T97" fmla="*/ 0 h 2767"/>
                  <a:gd name="T98" fmla="*/ 0 w 48"/>
                  <a:gd name="T99" fmla="*/ 0 h 2767"/>
                  <a:gd name="T100" fmla="*/ 0 w 48"/>
                  <a:gd name="T101" fmla="*/ 0 h 2767"/>
                  <a:gd name="T102" fmla="*/ 0 w 48"/>
                  <a:gd name="T103" fmla="*/ 0 h 2767"/>
                  <a:gd name="T104" fmla="*/ 0 w 48"/>
                  <a:gd name="T105" fmla="*/ 0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5" name="Freeform 344">
                <a:extLst>
                  <a:ext uri="{FF2B5EF4-FFF2-40B4-BE49-F238E27FC236}">
                    <a16:creationId xmlns:a16="http://schemas.microsoft.com/office/drawing/2014/main" id="{D8062E7E-A5C9-5251-121A-F39B16CDC71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6" name="Freeform 345">
                <a:extLst>
                  <a:ext uri="{FF2B5EF4-FFF2-40B4-BE49-F238E27FC236}">
                    <a16:creationId xmlns:a16="http://schemas.microsoft.com/office/drawing/2014/main" id="{F1C1FCDA-E017-22FC-3FEA-840C9A3C8B0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w 288"/>
                  <a:gd name="T87" fmla="*/ 0 h 158"/>
                  <a:gd name="T88" fmla="*/ 0 w 288"/>
                  <a:gd name="T89" fmla="*/ 0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7" name="Freeform 346">
                <a:extLst>
                  <a:ext uri="{FF2B5EF4-FFF2-40B4-BE49-F238E27FC236}">
                    <a16:creationId xmlns:a16="http://schemas.microsoft.com/office/drawing/2014/main" id="{460C1847-A6D4-DC2B-7295-BD462C833E2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8" name="Freeform 347">
                <a:extLst>
                  <a:ext uri="{FF2B5EF4-FFF2-40B4-BE49-F238E27FC236}">
                    <a16:creationId xmlns:a16="http://schemas.microsoft.com/office/drawing/2014/main" id="{63BEB334-8EF9-6AA6-CB6C-1C7AB008736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w 112"/>
                  <a:gd name="T23" fmla="*/ 0 h 100"/>
                  <a:gd name="T24" fmla="*/ 0 w 112"/>
                  <a:gd name="T25" fmla="*/ 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9" name="Freeform 348">
                <a:extLst>
                  <a:ext uri="{FF2B5EF4-FFF2-40B4-BE49-F238E27FC236}">
                    <a16:creationId xmlns:a16="http://schemas.microsoft.com/office/drawing/2014/main" id="{4225A125-2954-37F4-B220-0BD82818503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00" y="205"/>
                <a:ext cx="37" cy="73"/>
              </a:xfrm>
              <a:custGeom>
                <a:avLst/>
                <a:gdLst>
                  <a:gd name="T0" fmla="*/ 0 w 240"/>
                  <a:gd name="T1" fmla="*/ 0 h 230"/>
                  <a:gd name="T2" fmla="*/ 0 w 240"/>
                  <a:gd name="T3" fmla="*/ 0 h 230"/>
                  <a:gd name="T4" fmla="*/ 0 w 240"/>
                  <a:gd name="T5" fmla="*/ 0 h 230"/>
                  <a:gd name="T6" fmla="*/ 0 w 240"/>
                  <a:gd name="T7" fmla="*/ 0 h 230"/>
                  <a:gd name="T8" fmla="*/ 0 w 240"/>
                  <a:gd name="T9" fmla="*/ 0 h 230"/>
                  <a:gd name="T10" fmla="*/ 0 w 240"/>
                  <a:gd name="T11" fmla="*/ 0 h 230"/>
                  <a:gd name="T12" fmla="*/ 0 w 240"/>
                  <a:gd name="T13" fmla="*/ 0 h 230"/>
                  <a:gd name="T14" fmla="*/ 0 w 240"/>
                  <a:gd name="T15" fmla="*/ 0 h 230"/>
                  <a:gd name="T16" fmla="*/ 0 w 240"/>
                  <a:gd name="T17" fmla="*/ 0 h 230"/>
                  <a:gd name="T18" fmla="*/ 0 w 240"/>
                  <a:gd name="T19" fmla="*/ 0 h 230"/>
                  <a:gd name="T20" fmla="*/ 0 w 240"/>
                  <a:gd name="T21" fmla="*/ 0 h 230"/>
                  <a:gd name="T22" fmla="*/ 0 w 240"/>
                  <a:gd name="T23" fmla="*/ 0 h 230"/>
                  <a:gd name="T24" fmla="*/ 0 w 240"/>
                  <a:gd name="T25" fmla="*/ 0 h 230"/>
                  <a:gd name="T26" fmla="*/ 0 w 240"/>
                  <a:gd name="T27" fmla="*/ 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0" name="Freeform 349">
                <a:extLst>
                  <a:ext uri="{FF2B5EF4-FFF2-40B4-BE49-F238E27FC236}">
                    <a16:creationId xmlns:a16="http://schemas.microsoft.com/office/drawing/2014/main" id="{BDBCB19D-D7FA-D06D-888A-B2BD6D05F5D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1" name="Freeform 350">
                <a:extLst>
                  <a:ext uri="{FF2B5EF4-FFF2-40B4-BE49-F238E27FC236}">
                    <a16:creationId xmlns:a16="http://schemas.microsoft.com/office/drawing/2014/main" id="{64D6722D-2B60-81FE-5FA1-3C703335B49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2" name="Freeform 351">
                <a:extLst>
                  <a:ext uri="{FF2B5EF4-FFF2-40B4-BE49-F238E27FC236}">
                    <a16:creationId xmlns:a16="http://schemas.microsoft.com/office/drawing/2014/main" id="{68971484-439D-5552-A9FA-2AE842657BE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85" y="242"/>
                <a:ext cx="18" cy="27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3" name="Freeform 352">
                <a:extLst>
                  <a:ext uri="{FF2B5EF4-FFF2-40B4-BE49-F238E27FC236}">
                    <a16:creationId xmlns:a16="http://schemas.microsoft.com/office/drawing/2014/main" id="{108BE0C2-5838-4C77-B847-E212A95C4B0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84" y="137"/>
                <a:ext cx="28" cy="32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4" name="Freeform 353">
                <a:extLst>
                  <a:ext uri="{FF2B5EF4-FFF2-40B4-BE49-F238E27FC236}">
                    <a16:creationId xmlns:a16="http://schemas.microsoft.com/office/drawing/2014/main" id="{4B37FEC7-1866-3648-E86E-8BC7E653993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84" y="137"/>
                <a:ext cx="28" cy="32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5" name="Freeform 354">
                <a:extLst>
                  <a:ext uri="{FF2B5EF4-FFF2-40B4-BE49-F238E27FC236}">
                    <a16:creationId xmlns:a16="http://schemas.microsoft.com/office/drawing/2014/main" id="{1C802896-75DC-3E2A-D3A7-EDBA9E18EB1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95" y="339"/>
                <a:ext cx="9" cy="27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0 h 87"/>
                  <a:gd name="T4" fmla="*/ 0 w 48"/>
                  <a:gd name="T5" fmla="*/ 0 h 87"/>
                  <a:gd name="T6" fmla="*/ 0 w 48"/>
                  <a:gd name="T7" fmla="*/ 0 h 87"/>
                  <a:gd name="T8" fmla="*/ 0 w 48"/>
                  <a:gd name="T9" fmla="*/ 0 h 87"/>
                  <a:gd name="T10" fmla="*/ 0 w 48"/>
                  <a:gd name="T11" fmla="*/ 0 h 87"/>
                  <a:gd name="T12" fmla="*/ 0 w 48"/>
                  <a:gd name="T13" fmla="*/ 0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6" name="Freeform 355">
                <a:extLst>
                  <a:ext uri="{FF2B5EF4-FFF2-40B4-BE49-F238E27FC236}">
                    <a16:creationId xmlns:a16="http://schemas.microsoft.com/office/drawing/2014/main" id="{F430FCD3-5CFA-1948-A5E7-8FB9E62BE58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7" name="Freeform 356">
                <a:extLst>
                  <a:ext uri="{FF2B5EF4-FFF2-40B4-BE49-F238E27FC236}">
                    <a16:creationId xmlns:a16="http://schemas.microsoft.com/office/drawing/2014/main" id="{C2745B7E-6888-620B-968F-2DF3D73449D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w 129"/>
                  <a:gd name="T47" fmla="*/ 0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8" name="Freeform 357">
                <a:extLst>
                  <a:ext uri="{FF2B5EF4-FFF2-40B4-BE49-F238E27FC236}">
                    <a16:creationId xmlns:a16="http://schemas.microsoft.com/office/drawing/2014/main" id="{688B492D-6EE4-2B08-8805-BCFDAFDD866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220" y="192"/>
                <a:ext cx="133" cy="242"/>
              </a:xfrm>
              <a:custGeom>
                <a:avLst/>
                <a:gdLst>
                  <a:gd name="T0" fmla="*/ 0 w 866"/>
                  <a:gd name="T1" fmla="*/ 0 h 768"/>
                  <a:gd name="T2" fmla="*/ 0 w 866"/>
                  <a:gd name="T3" fmla="*/ 0 h 768"/>
                  <a:gd name="T4" fmla="*/ 0 w 866"/>
                  <a:gd name="T5" fmla="*/ 0 h 768"/>
                  <a:gd name="T6" fmla="*/ 0 w 866"/>
                  <a:gd name="T7" fmla="*/ 0 h 768"/>
                  <a:gd name="T8" fmla="*/ 0 w 866"/>
                  <a:gd name="T9" fmla="*/ 0 h 768"/>
                  <a:gd name="T10" fmla="*/ 0 w 866"/>
                  <a:gd name="T11" fmla="*/ 0 h 768"/>
                  <a:gd name="T12" fmla="*/ 0 w 866"/>
                  <a:gd name="T13" fmla="*/ 0 h 768"/>
                  <a:gd name="T14" fmla="*/ 0 w 866"/>
                  <a:gd name="T15" fmla="*/ 0 h 768"/>
                  <a:gd name="T16" fmla="*/ 0 w 866"/>
                  <a:gd name="T17" fmla="*/ 0 h 768"/>
                  <a:gd name="T18" fmla="*/ 0 w 866"/>
                  <a:gd name="T19" fmla="*/ 0 h 768"/>
                  <a:gd name="T20" fmla="*/ 0 w 866"/>
                  <a:gd name="T21" fmla="*/ 0 h 768"/>
                  <a:gd name="T22" fmla="*/ 0 w 866"/>
                  <a:gd name="T23" fmla="*/ 0 h 768"/>
                  <a:gd name="T24" fmla="*/ 0 w 866"/>
                  <a:gd name="T25" fmla="*/ 0 h 768"/>
                  <a:gd name="T26" fmla="*/ 0 w 866"/>
                  <a:gd name="T27" fmla="*/ 0 h 768"/>
                  <a:gd name="T28" fmla="*/ 0 w 866"/>
                  <a:gd name="T29" fmla="*/ 0 h 768"/>
                  <a:gd name="T30" fmla="*/ 0 w 866"/>
                  <a:gd name="T31" fmla="*/ 0 h 768"/>
                  <a:gd name="T32" fmla="*/ 0 w 866"/>
                  <a:gd name="T33" fmla="*/ 0 h 768"/>
                  <a:gd name="T34" fmla="*/ 0 w 866"/>
                  <a:gd name="T35" fmla="*/ 0 h 768"/>
                  <a:gd name="T36" fmla="*/ 0 w 866"/>
                  <a:gd name="T37" fmla="*/ 0 h 768"/>
                  <a:gd name="T38" fmla="*/ 0 w 866"/>
                  <a:gd name="T39" fmla="*/ 0 h 768"/>
                  <a:gd name="T40" fmla="*/ 0 w 866"/>
                  <a:gd name="T41" fmla="*/ 0 h 768"/>
                  <a:gd name="T42" fmla="*/ 0 w 866"/>
                  <a:gd name="T43" fmla="*/ 0 h 768"/>
                  <a:gd name="T44" fmla="*/ 0 w 866"/>
                  <a:gd name="T45" fmla="*/ 0 h 768"/>
                  <a:gd name="T46" fmla="*/ 0 w 866"/>
                  <a:gd name="T47" fmla="*/ 0 h 768"/>
                  <a:gd name="T48" fmla="*/ 0 w 866"/>
                  <a:gd name="T49" fmla="*/ 0 h 768"/>
                  <a:gd name="T50" fmla="*/ 0 w 866"/>
                  <a:gd name="T51" fmla="*/ 0 h 768"/>
                  <a:gd name="T52" fmla="*/ 0 w 866"/>
                  <a:gd name="T53" fmla="*/ 0 h 768"/>
                  <a:gd name="T54" fmla="*/ 0 w 866"/>
                  <a:gd name="T55" fmla="*/ 0 h 768"/>
                  <a:gd name="T56" fmla="*/ 0 w 866"/>
                  <a:gd name="T57" fmla="*/ 0 h 768"/>
                  <a:gd name="T58" fmla="*/ 0 w 866"/>
                  <a:gd name="T59" fmla="*/ 0 h 768"/>
                  <a:gd name="T60" fmla="*/ 0 w 866"/>
                  <a:gd name="T61" fmla="*/ 0 h 768"/>
                  <a:gd name="T62" fmla="*/ 0 w 866"/>
                  <a:gd name="T63" fmla="*/ 0 h 768"/>
                  <a:gd name="T64" fmla="*/ 0 w 866"/>
                  <a:gd name="T65" fmla="*/ 0 h 768"/>
                  <a:gd name="T66" fmla="*/ 0 w 866"/>
                  <a:gd name="T67" fmla="*/ 0 h 768"/>
                  <a:gd name="T68" fmla="*/ 0 w 866"/>
                  <a:gd name="T69" fmla="*/ 0 h 768"/>
                  <a:gd name="T70" fmla="*/ 0 w 866"/>
                  <a:gd name="T71" fmla="*/ 0 h 768"/>
                  <a:gd name="T72" fmla="*/ 0 w 866"/>
                  <a:gd name="T73" fmla="*/ 0 h 768"/>
                  <a:gd name="T74" fmla="*/ 0 w 866"/>
                  <a:gd name="T75" fmla="*/ 0 h 768"/>
                  <a:gd name="T76" fmla="*/ 0 w 866"/>
                  <a:gd name="T77" fmla="*/ 0 h 768"/>
                  <a:gd name="T78" fmla="*/ 0 w 866"/>
                  <a:gd name="T79" fmla="*/ 0 h 768"/>
                  <a:gd name="T80" fmla="*/ 0 w 866"/>
                  <a:gd name="T81" fmla="*/ 0 h 768"/>
                  <a:gd name="T82" fmla="*/ 0 w 866"/>
                  <a:gd name="T83" fmla="*/ 0 h 768"/>
                  <a:gd name="T84" fmla="*/ 0 w 866"/>
                  <a:gd name="T85" fmla="*/ 0 h 768"/>
                  <a:gd name="T86" fmla="*/ 0 w 866"/>
                  <a:gd name="T87" fmla="*/ 0 h 768"/>
                  <a:gd name="T88" fmla="*/ 0 w 866"/>
                  <a:gd name="T89" fmla="*/ 0 h 768"/>
                  <a:gd name="T90" fmla="*/ 0 w 866"/>
                  <a:gd name="T91" fmla="*/ 0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9" name="Freeform 358">
                <a:extLst>
                  <a:ext uri="{FF2B5EF4-FFF2-40B4-BE49-F238E27FC236}">
                    <a16:creationId xmlns:a16="http://schemas.microsoft.com/office/drawing/2014/main" id="{FC525A10-3BAE-41A0-38C0-EA4BD4A6260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0" name="Freeform 359">
                <a:extLst>
                  <a:ext uri="{FF2B5EF4-FFF2-40B4-BE49-F238E27FC236}">
                    <a16:creationId xmlns:a16="http://schemas.microsoft.com/office/drawing/2014/main" id="{F4327724-D990-FC33-F93F-7D1646EAFC3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1" name="Freeform 360">
                <a:extLst>
                  <a:ext uri="{FF2B5EF4-FFF2-40B4-BE49-F238E27FC236}">
                    <a16:creationId xmlns:a16="http://schemas.microsoft.com/office/drawing/2014/main" id="{A51A1AD6-6806-FAB0-3AEB-1BE5790253F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2" name="Freeform 361">
                <a:extLst>
                  <a:ext uri="{FF2B5EF4-FFF2-40B4-BE49-F238E27FC236}">
                    <a16:creationId xmlns:a16="http://schemas.microsoft.com/office/drawing/2014/main" id="{14DF3E75-2456-D04D-6EAA-837130B341F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noFill/>
              <a:ln w="5270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3" name="Freeform 362">
                <a:extLst>
                  <a:ext uri="{FF2B5EF4-FFF2-40B4-BE49-F238E27FC236}">
                    <a16:creationId xmlns:a16="http://schemas.microsoft.com/office/drawing/2014/main" id="{30074867-75E8-F22D-9290-E873B62EF39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58" y="286"/>
                <a:ext cx="3" cy="24"/>
              </a:xfrm>
              <a:custGeom>
                <a:avLst/>
                <a:gdLst>
                  <a:gd name="T0" fmla="*/ 0 w 15"/>
                  <a:gd name="T1" fmla="*/ 0 h 73"/>
                  <a:gd name="T2" fmla="*/ 0 w 15"/>
                  <a:gd name="T3" fmla="*/ 0 h 73"/>
                  <a:gd name="T4" fmla="*/ 0 w 15"/>
                  <a:gd name="T5" fmla="*/ 0 h 73"/>
                  <a:gd name="T6" fmla="*/ 0 w 15"/>
                  <a:gd name="T7" fmla="*/ 0 h 73"/>
                  <a:gd name="T8" fmla="*/ 0 w 15"/>
                  <a:gd name="T9" fmla="*/ 0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4" name="Freeform 363">
                <a:extLst>
                  <a:ext uri="{FF2B5EF4-FFF2-40B4-BE49-F238E27FC236}">
                    <a16:creationId xmlns:a16="http://schemas.microsoft.com/office/drawing/2014/main" id="{FE189CA9-CB38-6F41-9CB6-C6D2546CF57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27" y="181"/>
                <a:ext cx="28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5" name="Freeform 364">
                <a:extLst>
                  <a:ext uri="{FF2B5EF4-FFF2-40B4-BE49-F238E27FC236}">
                    <a16:creationId xmlns:a16="http://schemas.microsoft.com/office/drawing/2014/main" id="{F6E08E4B-2F22-A347-9815-1F9AEBFF516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27" y="181"/>
                <a:ext cx="28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w 175"/>
                  <a:gd name="T43" fmla="*/ 0 h 87"/>
                  <a:gd name="T44" fmla="*/ 0 w 175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noFill/>
              <a:ln w="2413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6" name="Freeform 365">
                <a:extLst>
                  <a:ext uri="{FF2B5EF4-FFF2-40B4-BE49-F238E27FC236}">
                    <a16:creationId xmlns:a16="http://schemas.microsoft.com/office/drawing/2014/main" id="{E60E5182-5B3F-8638-60C8-2961ECBDD62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41" y="1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7" name="Freeform 366">
                <a:extLst>
                  <a:ext uri="{FF2B5EF4-FFF2-40B4-BE49-F238E27FC236}">
                    <a16:creationId xmlns:a16="http://schemas.microsoft.com/office/drawing/2014/main" id="{84C7982E-F5D4-6D42-75E5-7A74B13C7F6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00" y="165"/>
                <a:ext cx="17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8" name="Freeform 367">
                <a:extLst>
                  <a:ext uri="{FF2B5EF4-FFF2-40B4-BE49-F238E27FC236}">
                    <a16:creationId xmlns:a16="http://schemas.microsoft.com/office/drawing/2014/main" id="{A631C4F5-521E-6E95-F5DF-A4BF28A582B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00" y="165"/>
                <a:ext cx="17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9" name="Freeform 368">
                <a:extLst>
                  <a:ext uri="{FF2B5EF4-FFF2-40B4-BE49-F238E27FC236}">
                    <a16:creationId xmlns:a16="http://schemas.microsoft.com/office/drawing/2014/main" id="{16859F7B-41F1-957F-B3AC-7F405ED3043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10" y="270"/>
                <a:ext cx="9" cy="9"/>
              </a:xfrm>
              <a:custGeom>
                <a:avLst/>
                <a:gdLst>
                  <a:gd name="T0" fmla="*/ 0 w 48"/>
                  <a:gd name="T1" fmla="*/ 0 h 28"/>
                  <a:gd name="T2" fmla="*/ 0 w 48"/>
                  <a:gd name="T3" fmla="*/ 0 h 28"/>
                  <a:gd name="T4" fmla="*/ 0 w 48"/>
                  <a:gd name="T5" fmla="*/ 0 h 28"/>
                  <a:gd name="T6" fmla="*/ 0 w 48"/>
                  <a:gd name="T7" fmla="*/ 0 h 28"/>
                  <a:gd name="T8" fmla="*/ 0 w 48"/>
                  <a:gd name="T9" fmla="*/ 0 h 28"/>
                  <a:gd name="T10" fmla="*/ 0 w 48"/>
                  <a:gd name="T11" fmla="*/ 0 h 28"/>
                  <a:gd name="T12" fmla="*/ 0 w 48"/>
                  <a:gd name="T13" fmla="*/ 0 h 28"/>
                  <a:gd name="T14" fmla="*/ 0 w 48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0" name="Freeform 369">
                <a:extLst>
                  <a:ext uri="{FF2B5EF4-FFF2-40B4-BE49-F238E27FC236}">
                    <a16:creationId xmlns:a16="http://schemas.microsoft.com/office/drawing/2014/main" id="{3E669EFA-11C4-C1EC-E6C5-427886002E3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938" y="-123"/>
                <a:ext cx="133" cy="599"/>
              </a:xfrm>
              <a:custGeom>
                <a:avLst/>
                <a:gdLst>
                  <a:gd name="T0" fmla="*/ 0 w 866"/>
                  <a:gd name="T1" fmla="*/ 0 h 1897"/>
                  <a:gd name="T2" fmla="*/ 0 w 866"/>
                  <a:gd name="T3" fmla="*/ 0 h 1897"/>
                  <a:gd name="T4" fmla="*/ 0 w 866"/>
                  <a:gd name="T5" fmla="*/ 0 h 1897"/>
                  <a:gd name="T6" fmla="*/ 0 w 866"/>
                  <a:gd name="T7" fmla="*/ 0 h 1897"/>
                  <a:gd name="T8" fmla="*/ 0 w 866"/>
                  <a:gd name="T9" fmla="*/ 0 h 1897"/>
                  <a:gd name="T10" fmla="*/ 0 w 866"/>
                  <a:gd name="T11" fmla="*/ 0 h 1897"/>
                  <a:gd name="T12" fmla="*/ 0 w 866"/>
                  <a:gd name="T13" fmla="*/ 0 h 1897"/>
                  <a:gd name="T14" fmla="*/ 0 w 866"/>
                  <a:gd name="T15" fmla="*/ 0 h 1897"/>
                  <a:gd name="T16" fmla="*/ 0 w 866"/>
                  <a:gd name="T17" fmla="*/ 0 h 1897"/>
                  <a:gd name="T18" fmla="*/ 0 w 866"/>
                  <a:gd name="T19" fmla="*/ 0 h 1897"/>
                  <a:gd name="T20" fmla="*/ 0 w 866"/>
                  <a:gd name="T21" fmla="*/ 0 h 1897"/>
                  <a:gd name="T22" fmla="*/ 0 w 866"/>
                  <a:gd name="T23" fmla="*/ 0 h 1897"/>
                  <a:gd name="T24" fmla="*/ 0 w 866"/>
                  <a:gd name="T25" fmla="*/ 0 h 1897"/>
                  <a:gd name="T26" fmla="*/ 0 w 866"/>
                  <a:gd name="T27" fmla="*/ 0 h 1897"/>
                  <a:gd name="T28" fmla="*/ 0 w 866"/>
                  <a:gd name="T29" fmla="*/ 0 h 1897"/>
                  <a:gd name="T30" fmla="*/ 0 w 866"/>
                  <a:gd name="T31" fmla="*/ 0 h 1897"/>
                  <a:gd name="T32" fmla="*/ 0 w 866"/>
                  <a:gd name="T33" fmla="*/ 0 h 1897"/>
                  <a:gd name="T34" fmla="*/ 0 w 866"/>
                  <a:gd name="T35" fmla="*/ 0 h 1897"/>
                  <a:gd name="T36" fmla="*/ 0 w 866"/>
                  <a:gd name="T37" fmla="*/ 0 h 1897"/>
                  <a:gd name="T38" fmla="*/ 0 w 866"/>
                  <a:gd name="T39" fmla="*/ 0 h 1897"/>
                  <a:gd name="T40" fmla="*/ 0 w 866"/>
                  <a:gd name="T41" fmla="*/ 0 h 1897"/>
                  <a:gd name="T42" fmla="*/ 0 w 866"/>
                  <a:gd name="T43" fmla="*/ 0 h 1897"/>
                  <a:gd name="T44" fmla="*/ 0 w 866"/>
                  <a:gd name="T45" fmla="*/ 0 h 1897"/>
                  <a:gd name="T46" fmla="*/ 0 w 866"/>
                  <a:gd name="T47" fmla="*/ 0 h 1897"/>
                  <a:gd name="T48" fmla="*/ 0 w 866"/>
                  <a:gd name="T49" fmla="*/ 0 h 1897"/>
                  <a:gd name="T50" fmla="*/ 0 w 866"/>
                  <a:gd name="T51" fmla="*/ 0 h 1897"/>
                  <a:gd name="T52" fmla="*/ 0 w 866"/>
                  <a:gd name="T53" fmla="*/ 0 h 1897"/>
                  <a:gd name="T54" fmla="*/ 0 w 866"/>
                  <a:gd name="T55" fmla="*/ 0 h 1897"/>
                  <a:gd name="T56" fmla="*/ 0 w 866"/>
                  <a:gd name="T57" fmla="*/ 0 h 1897"/>
                  <a:gd name="T58" fmla="*/ 0 w 866"/>
                  <a:gd name="T59" fmla="*/ 0 h 1897"/>
                  <a:gd name="T60" fmla="*/ 0 w 866"/>
                  <a:gd name="T61" fmla="*/ 0 h 1897"/>
                  <a:gd name="T62" fmla="*/ 0 w 866"/>
                  <a:gd name="T63" fmla="*/ 0 h 1897"/>
                  <a:gd name="T64" fmla="*/ 0 w 866"/>
                  <a:gd name="T65" fmla="*/ 0 h 1897"/>
                  <a:gd name="T66" fmla="*/ 0 w 866"/>
                  <a:gd name="T67" fmla="*/ 0 h 1897"/>
                  <a:gd name="T68" fmla="*/ 0 w 866"/>
                  <a:gd name="T69" fmla="*/ 0 h 1897"/>
                  <a:gd name="T70" fmla="*/ 0 w 866"/>
                  <a:gd name="T71" fmla="*/ 0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1" name="Freeform 370">
                <a:extLst>
                  <a:ext uri="{FF2B5EF4-FFF2-40B4-BE49-F238E27FC236}">
                    <a16:creationId xmlns:a16="http://schemas.microsoft.com/office/drawing/2014/main" id="{31BE2248-8F50-3503-C4BF-A8EF36E45A1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904" y="-111"/>
                <a:ext cx="165" cy="626"/>
              </a:xfrm>
              <a:custGeom>
                <a:avLst/>
                <a:gdLst>
                  <a:gd name="T0" fmla="*/ 0 w 1073"/>
                  <a:gd name="T1" fmla="*/ 0 h 1984"/>
                  <a:gd name="T2" fmla="*/ 0 w 1073"/>
                  <a:gd name="T3" fmla="*/ 0 h 1984"/>
                  <a:gd name="T4" fmla="*/ 0 w 1073"/>
                  <a:gd name="T5" fmla="*/ 0 h 1984"/>
                  <a:gd name="T6" fmla="*/ 0 w 1073"/>
                  <a:gd name="T7" fmla="*/ 0 h 1984"/>
                  <a:gd name="T8" fmla="*/ 0 w 1073"/>
                  <a:gd name="T9" fmla="*/ 0 h 1984"/>
                  <a:gd name="T10" fmla="*/ 0 w 1073"/>
                  <a:gd name="T11" fmla="*/ 0 h 1984"/>
                  <a:gd name="T12" fmla="*/ 0 w 1073"/>
                  <a:gd name="T13" fmla="*/ 0 h 1984"/>
                  <a:gd name="T14" fmla="*/ 0 w 1073"/>
                  <a:gd name="T15" fmla="*/ 0 h 1984"/>
                  <a:gd name="T16" fmla="*/ 0 w 1073"/>
                  <a:gd name="T17" fmla="*/ 0 h 1984"/>
                  <a:gd name="T18" fmla="*/ 0 w 1073"/>
                  <a:gd name="T19" fmla="*/ 0 h 1984"/>
                  <a:gd name="T20" fmla="*/ 0 w 1073"/>
                  <a:gd name="T21" fmla="*/ 0 h 1984"/>
                  <a:gd name="T22" fmla="*/ 0 w 1073"/>
                  <a:gd name="T23" fmla="*/ 0 h 1984"/>
                  <a:gd name="T24" fmla="*/ 0 w 1073"/>
                  <a:gd name="T25" fmla="*/ 0 h 1984"/>
                  <a:gd name="T26" fmla="*/ 0 w 1073"/>
                  <a:gd name="T27" fmla="*/ 0 h 1984"/>
                  <a:gd name="T28" fmla="*/ 0 w 1073"/>
                  <a:gd name="T29" fmla="*/ 0 h 1984"/>
                  <a:gd name="T30" fmla="*/ 0 w 1073"/>
                  <a:gd name="T31" fmla="*/ 0 h 1984"/>
                  <a:gd name="T32" fmla="*/ 0 w 1073"/>
                  <a:gd name="T33" fmla="*/ 0 h 1984"/>
                  <a:gd name="T34" fmla="*/ 0 w 1073"/>
                  <a:gd name="T35" fmla="*/ 0 h 1984"/>
                  <a:gd name="T36" fmla="*/ 0 w 1073"/>
                  <a:gd name="T37" fmla="*/ 0 h 1984"/>
                  <a:gd name="T38" fmla="*/ 0 w 1073"/>
                  <a:gd name="T39" fmla="*/ 0 h 1984"/>
                  <a:gd name="T40" fmla="*/ 0 w 1073"/>
                  <a:gd name="T41" fmla="*/ 0 h 1984"/>
                  <a:gd name="T42" fmla="*/ 0 w 1073"/>
                  <a:gd name="T43" fmla="*/ 0 h 1984"/>
                  <a:gd name="T44" fmla="*/ 0 w 1073"/>
                  <a:gd name="T45" fmla="*/ 0 h 1984"/>
                  <a:gd name="T46" fmla="*/ 0 w 1073"/>
                  <a:gd name="T47" fmla="*/ 0 h 1984"/>
                  <a:gd name="T48" fmla="*/ 0 w 1073"/>
                  <a:gd name="T49" fmla="*/ 0 h 1984"/>
                  <a:gd name="T50" fmla="*/ 0 w 1073"/>
                  <a:gd name="T51" fmla="*/ 0 h 1984"/>
                  <a:gd name="T52" fmla="*/ 0 w 1073"/>
                  <a:gd name="T53" fmla="*/ 0 h 1984"/>
                  <a:gd name="T54" fmla="*/ 0 w 1073"/>
                  <a:gd name="T55" fmla="*/ 0 h 1984"/>
                  <a:gd name="T56" fmla="*/ 0 w 1073"/>
                  <a:gd name="T57" fmla="*/ 0 h 1984"/>
                  <a:gd name="T58" fmla="*/ 0 w 1073"/>
                  <a:gd name="T59" fmla="*/ 0 h 1984"/>
                  <a:gd name="T60" fmla="*/ 0 w 1073"/>
                  <a:gd name="T61" fmla="*/ 0 h 1984"/>
                  <a:gd name="T62" fmla="*/ 0 w 1073"/>
                  <a:gd name="T63" fmla="*/ 0 h 1984"/>
                  <a:gd name="T64" fmla="*/ 0 w 1073"/>
                  <a:gd name="T65" fmla="*/ 0 h 1984"/>
                  <a:gd name="T66" fmla="*/ 0 w 1073"/>
                  <a:gd name="T67" fmla="*/ 0 h 1984"/>
                  <a:gd name="T68" fmla="*/ 0 w 1073"/>
                  <a:gd name="T69" fmla="*/ 0 h 1984"/>
                  <a:gd name="T70" fmla="*/ 0 w 1073"/>
                  <a:gd name="T71" fmla="*/ 0 h 1984"/>
                  <a:gd name="T72" fmla="*/ 0 w 1073"/>
                  <a:gd name="T73" fmla="*/ 0 h 1984"/>
                  <a:gd name="T74" fmla="*/ 0 w 1073"/>
                  <a:gd name="T75" fmla="*/ 0 h 1984"/>
                  <a:gd name="T76" fmla="*/ 0 w 1073"/>
                  <a:gd name="T77" fmla="*/ 0 h 1984"/>
                  <a:gd name="T78" fmla="*/ 0 w 1073"/>
                  <a:gd name="T79" fmla="*/ 0 h 1984"/>
                  <a:gd name="T80" fmla="*/ 0 w 1073"/>
                  <a:gd name="T81" fmla="*/ 0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2" name="Freeform 371">
                <a:extLst>
                  <a:ext uri="{FF2B5EF4-FFF2-40B4-BE49-F238E27FC236}">
                    <a16:creationId xmlns:a16="http://schemas.microsoft.com/office/drawing/2014/main" id="{F2E1F401-524D-92F2-6AB8-8CFE3FC65EA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269" y="311"/>
                <a:ext cx="9" cy="19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w 64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3" name="Freeform 372">
                <a:extLst>
                  <a:ext uri="{FF2B5EF4-FFF2-40B4-BE49-F238E27FC236}">
                    <a16:creationId xmlns:a16="http://schemas.microsoft.com/office/drawing/2014/main" id="{CF9890C3-07E8-0704-E961-1F9BC6FA426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209" y="292"/>
                <a:ext cx="47" cy="95"/>
              </a:xfrm>
              <a:custGeom>
                <a:avLst/>
                <a:gdLst>
                  <a:gd name="T0" fmla="*/ 0 w 320"/>
                  <a:gd name="T1" fmla="*/ 0 h 304"/>
                  <a:gd name="T2" fmla="*/ 0 w 320"/>
                  <a:gd name="T3" fmla="*/ 0 h 304"/>
                  <a:gd name="T4" fmla="*/ 0 w 320"/>
                  <a:gd name="T5" fmla="*/ 0 h 304"/>
                  <a:gd name="T6" fmla="*/ 0 w 320"/>
                  <a:gd name="T7" fmla="*/ 0 h 304"/>
                  <a:gd name="T8" fmla="*/ 0 w 320"/>
                  <a:gd name="T9" fmla="*/ 0 h 304"/>
                  <a:gd name="T10" fmla="*/ 0 w 320"/>
                  <a:gd name="T11" fmla="*/ 0 h 304"/>
                  <a:gd name="T12" fmla="*/ 0 w 320"/>
                  <a:gd name="T13" fmla="*/ 0 h 304"/>
                  <a:gd name="T14" fmla="*/ 0 w 320"/>
                  <a:gd name="T15" fmla="*/ 0 h 304"/>
                  <a:gd name="T16" fmla="*/ 0 w 320"/>
                  <a:gd name="T17" fmla="*/ 0 h 304"/>
                  <a:gd name="T18" fmla="*/ 0 w 320"/>
                  <a:gd name="T19" fmla="*/ 0 h 304"/>
                  <a:gd name="T20" fmla="*/ 0 w 320"/>
                  <a:gd name="T21" fmla="*/ 0 h 304"/>
                  <a:gd name="T22" fmla="*/ 0 w 320"/>
                  <a:gd name="T23" fmla="*/ 0 h 304"/>
                  <a:gd name="T24" fmla="*/ 0 w 320"/>
                  <a:gd name="T25" fmla="*/ 0 h 304"/>
                  <a:gd name="T26" fmla="*/ 0 w 320"/>
                  <a:gd name="T27" fmla="*/ 0 h 304"/>
                  <a:gd name="T28" fmla="*/ 0 w 320"/>
                  <a:gd name="T29" fmla="*/ 0 h 304"/>
                  <a:gd name="T30" fmla="*/ 0 w 320"/>
                  <a:gd name="T31" fmla="*/ 0 h 304"/>
                  <a:gd name="T32" fmla="*/ 0 w 320"/>
                  <a:gd name="T33" fmla="*/ 0 h 304"/>
                  <a:gd name="T34" fmla="*/ 0 w 320"/>
                  <a:gd name="T35" fmla="*/ 0 h 304"/>
                  <a:gd name="T36" fmla="*/ 0 w 320"/>
                  <a:gd name="T37" fmla="*/ 0 h 304"/>
                  <a:gd name="T38" fmla="*/ 0 w 320"/>
                  <a:gd name="T39" fmla="*/ 0 h 304"/>
                  <a:gd name="T40" fmla="*/ 0 w 320"/>
                  <a:gd name="T41" fmla="*/ 0 h 304"/>
                  <a:gd name="T42" fmla="*/ 0 w 320"/>
                  <a:gd name="T43" fmla="*/ 0 h 304"/>
                  <a:gd name="T44" fmla="*/ 0 w 320"/>
                  <a:gd name="T45" fmla="*/ 0 h 304"/>
                  <a:gd name="T46" fmla="*/ 0 w 320"/>
                  <a:gd name="T47" fmla="*/ 0 h 304"/>
                  <a:gd name="T48" fmla="*/ 0 w 320"/>
                  <a:gd name="T49" fmla="*/ 0 h 304"/>
                  <a:gd name="T50" fmla="*/ 0 w 320"/>
                  <a:gd name="T51" fmla="*/ 0 h 304"/>
                  <a:gd name="T52" fmla="*/ 0 w 320"/>
                  <a:gd name="T53" fmla="*/ 0 h 304"/>
                  <a:gd name="T54" fmla="*/ 0 w 320"/>
                  <a:gd name="T55" fmla="*/ 0 h 304"/>
                  <a:gd name="T56" fmla="*/ 0 w 320"/>
                  <a:gd name="T57" fmla="*/ 0 h 304"/>
                  <a:gd name="T58" fmla="*/ 0 w 320"/>
                  <a:gd name="T59" fmla="*/ 0 h 304"/>
                  <a:gd name="T60" fmla="*/ 0 w 320"/>
                  <a:gd name="T61" fmla="*/ 0 h 304"/>
                  <a:gd name="T62" fmla="*/ 0 w 320"/>
                  <a:gd name="T63" fmla="*/ 0 h 304"/>
                  <a:gd name="T64" fmla="*/ 0 w 320"/>
                  <a:gd name="T65" fmla="*/ 0 h 304"/>
                  <a:gd name="T66" fmla="*/ 0 w 320"/>
                  <a:gd name="T67" fmla="*/ 0 h 304"/>
                  <a:gd name="T68" fmla="*/ 0 w 320"/>
                  <a:gd name="T69" fmla="*/ 0 h 304"/>
                  <a:gd name="T70" fmla="*/ 0 w 320"/>
                  <a:gd name="T71" fmla="*/ 0 h 304"/>
                  <a:gd name="T72" fmla="*/ 0 w 320"/>
                  <a:gd name="T73" fmla="*/ 0 h 304"/>
                  <a:gd name="T74" fmla="*/ 0 w 320"/>
                  <a:gd name="T75" fmla="*/ 0 h 304"/>
                  <a:gd name="T76" fmla="*/ 0 w 320"/>
                  <a:gd name="T77" fmla="*/ 0 h 304"/>
                  <a:gd name="T78" fmla="*/ 0 w 320"/>
                  <a:gd name="T79" fmla="*/ 0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4" name="Freeform 373">
                <a:extLst>
                  <a:ext uri="{FF2B5EF4-FFF2-40B4-BE49-F238E27FC236}">
                    <a16:creationId xmlns:a16="http://schemas.microsoft.com/office/drawing/2014/main" id="{59A0FD4E-94B1-0DD5-B7A9-D6DFAA0093C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231" y="129"/>
                <a:ext cx="22" cy="40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5" name="Freeform 374">
                <a:extLst>
                  <a:ext uri="{FF2B5EF4-FFF2-40B4-BE49-F238E27FC236}">
                    <a16:creationId xmlns:a16="http://schemas.microsoft.com/office/drawing/2014/main" id="{ABBB1690-AC61-CCC6-2843-0EF3C48EE0E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212" y="243"/>
                <a:ext cx="11" cy="19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6" name="Freeform 375">
                <a:extLst>
                  <a:ext uri="{FF2B5EF4-FFF2-40B4-BE49-F238E27FC236}">
                    <a16:creationId xmlns:a16="http://schemas.microsoft.com/office/drawing/2014/main" id="{DB042FD4-22DD-9901-B882-CC78B43D09E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943" y="149"/>
                <a:ext cx="9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w 65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7" name="Freeform 376">
                <a:extLst>
                  <a:ext uri="{FF2B5EF4-FFF2-40B4-BE49-F238E27FC236}">
                    <a16:creationId xmlns:a16="http://schemas.microsoft.com/office/drawing/2014/main" id="{FC923AE3-DCD6-AFF6-CFB8-9614216BEB7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92" y="140"/>
                <a:ext cx="32" cy="32"/>
              </a:xfrm>
              <a:custGeom>
                <a:avLst/>
                <a:gdLst>
                  <a:gd name="T0" fmla="*/ 0 w 207"/>
                  <a:gd name="T1" fmla="*/ 0 h 102"/>
                  <a:gd name="T2" fmla="*/ 0 w 207"/>
                  <a:gd name="T3" fmla="*/ 0 h 102"/>
                  <a:gd name="T4" fmla="*/ 0 w 207"/>
                  <a:gd name="T5" fmla="*/ 0 h 102"/>
                  <a:gd name="T6" fmla="*/ 0 w 207"/>
                  <a:gd name="T7" fmla="*/ 0 h 102"/>
                  <a:gd name="T8" fmla="*/ 0 w 207"/>
                  <a:gd name="T9" fmla="*/ 0 h 102"/>
                  <a:gd name="T10" fmla="*/ 0 w 207"/>
                  <a:gd name="T11" fmla="*/ 0 h 102"/>
                  <a:gd name="T12" fmla="*/ 0 w 207"/>
                  <a:gd name="T13" fmla="*/ 0 h 102"/>
                  <a:gd name="T14" fmla="*/ 0 w 207"/>
                  <a:gd name="T15" fmla="*/ 0 h 102"/>
                  <a:gd name="T16" fmla="*/ 0 w 207"/>
                  <a:gd name="T17" fmla="*/ 0 h 102"/>
                  <a:gd name="T18" fmla="*/ 0 w 207"/>
                  <a:gd name="T19" fmla="*/ 0 h 102"/>
                  <a:gd name="T20" fmla="*/ 0 w 207"/>
                  <a:gd name="T21" fmla="*/ 0 h 102"/>
                  <a:gd name="T22" fmla="*/ 0 w 207"/>
                  <a:gd name="T23" fmla="*/ 0 h 102"/>
                  <a:gd name="T24" fmla="*/ 0 w 207"/>
                  <a:gd name="T25" fmla="*/ 0 h 102"/>
                  <a:gd name="T26" fmla="*/ 0 w 207"/>
                  <a:gd name="T27" fmla="*/ 0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8" name="Freeform 377">
                <a:extLst>
                  <a:ext uri="{FF2B5EF4-FFF2-40B4-BE49-F238E27FC236}">
                    <a16:creationId xmlns:a16="http://schemas.microsoft.com/office/drawing/2014/main" id="{0F8C585B-0DAA-BFDA-A912-AD29B35B06F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82" y="146"/>
                <a:ext cx="9" cy="23"/>
              </a:xfrm>
              <a:custGeom>
                <a:avLst/>
                <a:gdLst>
                  <a:gd name="T0" fmla="*/ 0 w 81"/>
                  <a:gd name="T1" fmla="*/ 0 h 72"/>
                  <a:gd name="T2" fmla="*/ 0 w 81"/>
                  <a:gd name="T3" fmla="*/ 0 h 72"/>
                  <a:gd name="T4" fmla="*/ 0 w 81"/>
                  <a:gd name="T5" fmla="*/ 0 h 72"/>
                  <a:gd name="T6" fmla="*/ 0 w 81"/>
                  <a:gd name="T7" fmla="*/ 0 h 72"/>
                  <a:gd name="T8" fmla="*/ 0 w 81"/>
                  <a:gd name="T9" fmla="*/ 0 h 72"/>
                  <a:gd name="T10" fmla="*/ 0 w 81"/>
                  <a:gd name="T11" fmla="*/ 0 h 72"/>
                  <a:gd name="T12" fmla="*/ 0 w 81"/>
                  <a:gd name="T13" fmla="*/ 0 h 72"/>
                  <a:gd name="T14" fmla="*/ 0 w 81"/>
                  <a:gd name="T15" fmla="*/ 0 h 72"/>
                  <a:gd name="T16" fmla="*/ 0 w 81"/>
                  <a:gd name="T17" fmla="*/ 0 h 72"/>
                  <a:gd name="T18" fmla="*/ 0 w 81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9" name="Freeform 378">
                <a:extLst>
                  <a:ext uri="{FF2B5EF4-FFF2-40B4-BE49-F238E27FC236}">
                    <a16:creationId xmlns:a16="http://schemas.microsoft.com/office/drawing/2014/main" id="{74A72D6B-481C-3CCF-E962-46DDF0DD541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70" y="156"/>
                <a:ext cx="9" cy="22"/>
              </a:xfrm>
              <a:custGeom>
                <a:avLst/>
                <a:gdLst>
                  <a:gd name="T0" fmla="*/ 0 w 48"/>
                  <a:gd name="T1" fmla="*/ 0 h 58"/>
                  <a:gd name="T2" fmla="*/ 0 w 48"/>
                  <a:gd name="T3" fmla="*/ 0 h 58"/>
                  <a:gd name="T4" fmla="*/ 0 w 48"/>
                  <a:gd name="T5" fmla="*/ 0 h 58"/>
                  <a:gd name="T6" fmla="*/ 0 w 48"/>
                  <a:gd name="T7" fmla="*/ 0 h 58"/>
                  <a:gd name="T8" fmla="*/ 0 w 48"/>
                  <a:gd name="T9" fmla="*/ 0 h 58"/>
                  <a:gd name="T10" fmla="*/ 0 w 48"/>
                  <a:gd name="T11" fmla="*/ 0 h 58"/>
                  <a:gd name="T12" fmla="*/ 0 w 48"/>
                  <a:gd name="T13" fmla="*/ 0 h 58"/>
                  <a:gd name="T14" fmla="*/ 0 w 48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0" name="Freeform 379">
                <a:extLst>
                  <a:ext uri="{FF2B5EF4-FFF2-40B4-BE49-F238E27FC236}">
                    <a16:creationId xmlns:a16="http://schemas.microsoft.com/office/drawing/2014/main" id="{FD63C879-A0F4-4D15-AF90-126DFABF824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65" y="137"/>
                <a:ext cx="9" cy="22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0 h 56"/>
                  <a:gd name="T4" fmla="*/ 0 w 48"/>
                  <a:gd name="T5" fmla="*/ 0 h 56"/>
                  <a:gd name="T6" fmla="*/ 0 w 48"/>
                  <a:gd name="T7" fmla="*/ 0 h 56"/>
                  <a:gd name="T8" fmla="*/ 0 w 48"/>
                  <a:gd name="T9" fmla="*/ 0 h 56"/>
                  <a:gd name="T10" fmla="*/ 0 w 48"/>
                  <a:gd name="T11" fmla="*/ 0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1" name="Freeform 380">
                <a:extLst>
                  <a:ext uri="{FF2B5EF4-FFF2-40B4-BE49-F238E27FC236}">
                    <a16:creationId xmlns:a16="http://schemas.microsoft.com/office/drawing/2014/main" id="{794ABE06-79A6-B8FB-436D-8F792509221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50" y="149"/>
                <a:ext cx="5" cy="14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w 31"/>
                  <a:gd name="T13" fmla="*/ 0 h 44"/>
                  <a:gd name="T14" fmla="*/ 0 w 31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2" name="Freeform 381">
                <a:extLst>
                  <a:ext uri="{FF2B5EF4-FFF2-40B4-BE49-F238E27FC236}">
                    <a16:creationId xmlns:a16="http://schemas.microsoft.com/office/drawing/2014/main" id="{16CD58DB-7486-C010-5975-5456700CE4B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22" y="149"/>
                <a:ext cx="7" cy="14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0 w 48"/>
                  <a:gd name="T5" fmla="*/ 0 h 30"/>
                  <a:gd name="T6" fmla="*/ 0 w 48"/>
                  <a:gd name="T7" fmla="*/ 0 h 30"/>
                  <a:gd name="T8" fmla="*/ 0 w 48"/>
                  <a:gd name="T9" fmla="*/ 0 h 30"/>
                  <a:gd name="T10" fmla="*/ 0 w 48"/>
                  <a:gd name="T11" fmla="*/ 0 h 30"/>
                  <a:gd name="T12" fmla="*/ 0 w 48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3" name="Freeform 382">
                <a:extLst>
                  <a:ext uri="{FF2B5EF4-FFF2-40B4-BE49-F238E27FC236}">
                    <a16:creationId xmlns:a16="http://schemas.microsoft.com/office/drawing/2014/main" id="{C3834762-353E-CAB9-51D8-203BDC16B1B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656" y="72"/>
                <a:ext cx="35" cy="60"/>
              </a:xfrm>
              <a:custGeom>
                <a:avLst/>
                <a:gdLst>
                  <a:gd name="T0" fmla="*/ 0 w 225"/>
                  <a:gd name="T1" fmla="*/ 0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0 h 189"/>
                  <a:gd name="T8" fmla="*/ 0 w 225"/>
                  <a:gd name="T9" fmla="*/ 0 h 189"/>
                  <a:gd name="T10" fmla="*/ 0 w 225"/>
                  <a:gd name="T11" fmla="*/ 0 h 189"/>
                  <a:gd name="T12" fmla="*/ 0 w 225"/>
                  <a:gd name="T13" fmla="*/ 0 h 189"/>
                  <a:gd name="T14" fmla="*/ 0 w 225"/>
                  <a:gd name="T15" fmla="*/ 0 h 189"/>
                  <a:gd name="T16" fmla="*/ 0 w 225"/>
                  <a:gd name="T17" fmla="*/ 0 h 189"/>
                  <a:gd name="T18" fmla="*/ 0 w 225"/>
                  <a:gd name="T19" fmla="*/ 0 h 189"/>
                  <a:gd name="T20" fmla="*/ 0 w 225"/>
                  <a:gd name="T21" fmla="*/ 0 h 189"/>
                  <a:gd name="T22" fmla="*/ 0 w 225"/>
                  <a:gd name="T23" fmla="*/ 0 h 189"/>
                  <a:gd name="T24" fmla="*/ 0 w 225"/>
                  <a:gd name="T25" fmla="*/ 0 h 189"/>
                  <a:gd name="T26" fmla="*/ 0 w 225"/>
                  <a:gd name="T27" fmla="*/ 0 h 189"/>
                  <a:gd name="T28" fmla="*/ 0 w 225"/>
                  <a:gd name="T29" fmla="*/ 0 h 189"/>
                  <a:gd name="T30" fmla="*/ 0 w 225"/>
                  <a:gd name="T31" fmla="*/ 0 h 189"/>
                  <a:gd name="T32" fmla="*/ 0 w 225"/>
                  <a:gd name="T33" fmla="*/ 0 h 189"/>
                  <a:gd name="T34" fmla="*/ 0 w 225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4" name="Freeform 383">
                <a:extLst>
                  <a:ext uri="{FF2B5EF4-FFF2-40B4-BE49-F238E27FC236}">
                    <a16:creationId xmlns:a16="http://schemas.microsoft.com/office/drawing/2014/main" id="{AFE79021-EE21-9F01-EFE8-DBB13684FDF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626" y="73"/>
                <a:ext cx="20" cy="64"/>
              </a:xfrm>
              <a:custGeom>
                <a:avLst/>
                <a:gdLst>
                  <a:gd name="T0" fmla="*/ 0 w 129"/>
                  <a:gd name="T1" fmla="*/ 0 h 202"/>
                  <a:gd name="T2" fmla="*/ 0 w 129"/>
                  <a:gd name="T3" fmla="*/ 0 h 202"/>
                  <a:gd name="T4" fmla="*/ 0 w 129"/>
                  <a:gd name="T5" fmla="*/ 0 h 202"/>
                  <a:gd name="T6" fmla="*/ 0 w 129"/>
                  <a:gd name="T7" fmla="*/ 0 h 202"/>
                  <a:gd name="T8" fmla="*/ 0 w 129"/>
                  <a:gd name="T9" fmla="*/ 0 h 202"/>
                  <a:gd name="T10" fmla="*/ 0 w 129"/>
                  <a:gd name="T11" fmla="*/ 0 h 202"/>
                  <a:gd name="T12" fmla="*/ 0 w 129"/>
                  <a:gd name="T13" fmla="*/ 0 h 202"/>
                  <a:gd name="T14" fmla="*/ 0 w 129"/>
                  <a:gd name="T15" fmla="*/ 0 h 202"/>
                  <a:gd name="T16" fmla="*/ 0 w 129"/>
                  <a:gd name="T17" fmla="*/ 0 h 202"/>
                  <a:gd name="T18" fmla="*/ 0 w 129"/>
                  <a:gd name="T19" fmla="*/ 0 h 202"/>
                  <a:gd name="T20" fmla="*/ 0 w 129"/>
                  <a:gd name="T21" fmla="*/ 0 h 202"/>
                  <a:gd name="T22" fmla="*/ 0 w 129"/>
                  <a:gd name="T23" fmla="*/ 0 h 202"/>
                  <a:gd name="T24" fmla="*/ 0 w 129"/>
                  <a:gd name="T25" fmla="*/ 0 h 202"/>
                  <a:gd name="T26" fmla="*/ 0 w 129"/>
                  <a:gd name="T27" fmla="*/ 0 h 202"/>
                  <a:gd name="T28" fmla="*/ 0 w 129"/>
                  <a:gd name="T29" fmla="*/ 0 h 202"/>
                  <a:gd name="T30" fmla="*/ 0 w 129"/>
                  <a:gd name="T31" fmla="*/ 0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" name="Freeform 384">
                <a:extLst>
                  <a:ext uri="{FF2B5EF4-FFF2-40B4-BE49-F238E27FC236}">
                    <a16:creationId xmlns:a16="http://schemas.microsoft.com/office/drawing/2014/main" id="{969D97F5-673F-810C-AF0A-8A882F14012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645" y="76"/>
                <a:ext cx="10" cy="23"/>
              </a:xfrm>
              <a:custGeom>
                <a:avLst/>
                <a:gdLst>
                  <a:gd name="T0" fmla="*/ 0 w 65"/>
                  <a:gd name="T1" fmla="*/ 0 h 72"/>
                  <a:gd name="T2" fmla="*/ 0 w 65"/>
                  <a:gd name="T3" fmla="*/ 0 h 72"/>
                  <a:gd name="T4" fmla="*/ 0 w 65"/>
                  <a:gd name="T5" fmla="*/ 0 h 72"/>
                  <a:gd name="T6" fmla="*/ 0 w 65"/>
                  <a:gd name="T7" fmla="*/ 0 h 72"/>
                  <a:gd name="T8" fmla="*/ 0 w 65"/>
                  <a:gd name="T9" fmla="*/ 0 h 72"/>
                  <a:gd name="T10" fmla="*/ 0 w 65"/>
                  <a:gd name="T11" fmla="*/ 0 h 72"/>
                  <a:gd name="T12" fmla="*/ 0 w 65"/>
                  <a:gd name="T13" fmla="*/ 0 h 72"/>
                  <a:gd name="T14" fmla="*/ 0 w 65"/>
                  <a:gd name="T15" fmla="*/ 0 h 72"/>
                  <a:gd name="T16" fmla="*/ 0 w 65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" name="Freeform 385">
                <a:extLst>
                  <a:ext uri="{FF2B5EF4-FFF2-40B4-BE49-F238E27FC236}">
                    <a16:creationId xmlns:a16="http://schemas.microsoft.com/office/drawing/2014/main" id="{231C0280-89EF-4197-AB05-0BC516DD29C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651" y="124"/>
                <a:ext cx="7" cy="19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0 w 48"/>
                  <a:gd name="T5" fmla="*/ 0 h 57"/>
                  <a:gd name="T6" fmla="*/ 0 w 48"/>
                  <a:gd name="T7" fmla="*/ 0 h 57"/>
                  <a:gd name="T8" fmla="*/ 0 w 48"/>
                  <a:gd name="T9" fmla="*/ 0 h 57"/>
                  <a:gd name="T10" fmla="*/ 0 w 48"/>
                  <a:gd name="T11" fmla="*/ 0 h 57"/>
                  <a:gd name="T12" fmla="*/ 0 w 48"/>
                  <a:gd name="T13" fmla="*/ 0 h 57"/>
                  <a:gd name="T14" fmla="*/ 0 w 48"/>
                  <a:gd name="T15" fmla="*/ 0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7" name="Freeform 386">
                <a:extLst>
                  <a:ext uri="{FF2B5EF4-FFF2-40B4-BE49-F238E27FC236}">
                    <a16:creationId xmlns:a16="http://schemas.microsoft.com/office/drawing/2014/main" id="{03D8A5E9-9FED-781C-302B-6B0AD91F28D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554" y="9"/>
                <a:ext cx="31" cy="142"/>
              </a:xfrm>
              <a:custGeom>
                <a:avLst/>
                <a:gdLst>
                  <a:gd name="T0" fmla="*/ 0 w 209"/>
                  <a:gd name="T1" fmla="*/ 0 h 449"/>
                  <a:gd name="T2" fmla="*/ 0 w 209"/>
                  <a:gd name="T3" fmla="*/ 0 h 449"/>
                  <a:gd name="T4" fmla="*/ 0 w 209"/>
                  <a:gd name="T5" fmla="*/ 0 h 449"/>
                  <a:gd name="T6" fmla="*/ 0 w 209"/>
                  <a:gd name="T7" fmla="*/ 0 h 449"/>
                  <a:gd name="T8" fmla="*/ 0 w 209"/>
                  <a:gd name="T9" fmla="*/ 0 h 449"/>
                  <a:gd name="T10" fmla="*/ 0 w 209"/>
                  <a:gd name="T11" fmla="*/ 0 h 449"/>
                  <a:gd name="T12" fmla="*/ 0 w 209"/>
                  <a:gd name="T13" fmla="*/ 0 h 449"/>
                  <a:gd name="T14" fmla="*/ 0 w 209"/>
                  <a:gd name="T15" fmla="*/ 0 h 449"/>
                  <a:gd name="T16" fmla="*/ 0 w 209"/>
                  <a:gd name="T17" fmla="*/ 0 h 449"/>
                  <a:gd name="T18" fmla="*/ 0 w 209"/>
                  <a:gd name="T19" fmla="*/ 0 h 449"/>
                  <a:gd name="T20" fmla="*/ 0 w 209"/>
                  <a:gd name="T21" fmla="*/ 0 h 449"/>
                  <a:gd name="T22" fmla="*/ 0 w 209"/>
                  <a:gd name="T23" fmla="*/ 0 h 449"/>
                  <a:gd name="T24" fmla="*/ 0 w 209"/>
                  <a:gd name="T25" fmla="*/ 0 h 449"/>
                  <a:gd name="T26" fmla="*/ 0 w 209"/>
                  <a:gd name="T27" fmla="*/ 0 h 449"/>
                  <a:gd name="T28" fmla="*/ 0 w 209"/>
                  <a:gd name="T29" fmla="*/ 0 h 449"/>
                  <a:gd name="T30" fmla="*/ 0 w 209"/>
                  <a:gd name="T31" fmla="*/ 0 h 449"/>
                  <a:gd name="T32" fmla="*/ 0 w 209"/>
                  <a:gd name="T33" fmla="*/ 0 h 449"/>
                  <a:gd name="T34" fmla="*/ 0 w 209"/>
                  <a:gd name="T35" fmla="*/ 0 h 449"/>
                  <a:gd name="T36" fmla="*/ 0 w 209"/>
                  <a:gd name="T37" fmla="*/ 0 h 449"/>
                  <a:gd name="T38" fmla="*/ 0 w 209"/>
                  <a:gd name="T39" fmla="*/ 0 h 449"/>
                  <a:gd name="T40" fmla="*/ 0 w 209"/>
                  <a:gd name="T41" fmla="*/ 0 h 449"/>
                  <a:gd name="T42" fmla="*/ 0 w 209"/>
                  <a:gd name="T43" fmla="*/ 0 h 449"/>
                  <a:gd name="T44" fmla="*/ 0 w 209"/>
                  <a:gd name="T45" fmla="*/ 0 h 449"/>
                  <a:gd name="T46" fmla="*/ 0 w 209"/>
                  <a:gd name="T47" fmla="*/ 0 h 449"/>
                  <a:gd name="T48" fmla="*/ 0 w 209"/>
                  <a:gd name="T49" fmla="*/ 0 h 449"/>
                  <a:gd name="T50" fmla="*/ 0 w 209"/>
                  <a:gd name="T51" fmla="*/ 0 h 449"/>
                  <a:gd name="T52" fmla="*/ 0 w 209"/>
                  <a:gd name="T53" fmla="*/ 0 h 449"/>
                  <a:gd name="T54" fmla="*/ 0 w 209"/>
                  <a:gd name="T55" fmla="*/ 0 h 449"/>
                  <a:gd name="T56" fmla="*/ 0 w 209"/>
                  <a:gd name="T57" fmla="*/ 0 h 449"/>
                  <a:gd name="T58" fmla="*/ 0 w 209"/>
                  <a:gd name="T59" fmla="*/ 0 h 449"/>
                  <a:gd name="T60" fmla="*/ 0 w 209"/>
                  <a:gd name="T61" fmla="*/ 0 h 449"/>
                  <a:gd name="T62" fmla="*/ 0 w 209"/>
                  <a:gd name="T63" fmla="*/ 0 h 449"/>
                  <a:gd name="T64" fmla="*/ 0 w 209"/>
                  <a:gd name="T65" fmla="*/ 0 h 449"/>
                  <a:gd name="T66" fmla="*/ 0 w 209"/>
                  <a:gd name="T67" fmla="*/ 0 h 449"/>
                  <a:gd name="T68" fmla="*/ 0 w 209"/>
                  <a:gd name="T69" fmla="*/ 0 h 449"/>
                  <a:gd name="T70" fmla="*/ 0 w 209"/>
                  <a:gd name="T71" fmla="*/ 0 h 449"/>
                  <a:gd name="T72" fmla="*/ 0 w 209"/>
                  <a:gd name="T73" fmla="*/ 0 h 449"/>
                  <a:gd name="T74" fmla="*/ 0 w 209"/>
                  <a:gd name="T75" fmla="*/ 0 h 449"/>
                  <a:gd name="T76" fmla="*/ 0 w 209"/>
                  <a:gd name="T77" fmla="*/ 0 h 449"/>
                  <a:gd name="T78" fmla="*/ 0 w 209"/>
                  <a:gd name="T79" fmla="*/ 0 h 449"/>
                  <a:gd name="T80" fmla="*/ 0 w 209"/>
                  <a:gd name="T81" fmla="*/ 0 h 449"/>
                  <a:gd name="T82" fmla="*/ 0 w 209"/>
                  <a:gd name="T83" fmla="*/ 0 h 449"/>
                  <a:gd name="T84" fmla="*/ 0 w 209"/>
                  <a:gd name="T85" fmla="*/ 0 h 449"/>
                  <a:gd name="T86" fmla="*/ 0 w 209"/>
                  <a:gd name="T87" fmla="*/ 0 h 449"/>
                  <a:gd name="T88" fmla="*/ 0 w 209"/>
                  <a:gd name="T89" fmla="*/ 0 h 449"/>
                  <a:gd name="T90" fmla="*/ 0 w 209"/>
                  <a:gd name="T91" fmla="*/ 0 h 449"/>
                  <a:gd name="T92" fmla="*/ 0 w 209"/>
                  <a:gd name="T93" fmla="*/ 0 h 449"/>
                  <a:gd name="T94" fmla="*/ 0 w 209"/>
                  <a:gd name="T95" fmla="*/ 0 h 449"/>
                  <a:gd name="T96" fmla="*/ 0 w 209"/>
                  <a:gd name="T97" fmla="*/ 0 h 449"/>
                  <a:gd name="T98" fmla="*/ 0 w 209"/>
                  <a:gd name="T99" fmla="*/ 0 h 449"/>
                  <a:gd name="T100" fmla="*/ 0 w 209"/>
                  <a:gd name="T101" fmla="*/ 0 h 449"/>
                  <a:gd name="T102" fmla="*/ 0 w 209"/>
                  <a:gd name="T103" fmla="*/ 0 h 449"/>
                  <a:gd name="T104" fmla="*/ 0 w 209"/>
                  <a:gd name="T105" fmla="*/ 0 h 449"/>
                  <a:gd name="T106" fmla="*/ 0 w 209"/>
                  <a:gd name="T107" fmla="*/ 0 h 449"/>
                  <a:gd name="T108" fmla="*/ 0 w 209"/>
                  <a:gd name="T109" fmla="*/ 0 h 449"/>
                  <a:gd name="T110" fmla="*/ 0 w 209"/>
                  <a:gd name="T111" fmla="*/ 0 h 449"/>
                  <a:gd name="T112" fmla="*/ 0 w 209"/>
                  <a:gd name="T113" fmla="*/ 0 h 449"/>
                  <a:gd name="T114" fmla="*/ 0 w 209"/>
                  <a:gd name="T115" fmla="*/ 0 h 449"/>
                  <a:gd name="T116" fmla="*/ 0 w 209"/>
                  <a:gd name="T117" fmla="*/ 0 h 449"/>
                  <a:gd name="T118" fmla="*/ 0 w 209"/>
                  <a:gd name="T119" fmla="*/ 0 h 449"/>
                  <a:gd name="T120" fmla="*/ 0 w 209"/>
                  <a:gd name="T121" fmla="*/ 0 h 449"/>
                  <a:gd name="T122" fmla="*/ 0 w 209"/>
                  <a:gd name="T123" fmla="*/ 0 h 449"/>
                  <a:gd name="T124" fmla="*/ 0 w 209"/>
                  <a:gd name="T125" fmla="*/ 0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8" name="Freeform 387">
                <a:extLst>
                  <a:ext uri="{FF2B5EF4-FFF2-40B4-BE49-F238E27FC236}">
                    <a16:creationId xmlns:a16="http://schemas.microsoft.com/office/drawing/2014/main" id="{006975ED-B64D-396E-B182-C54BC4459FA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547" y="44"/>
                <a:ext cx="32" cy="150"/>
              </a:xfrm>
              <a:custGeom>
                <a:avLst/>
                <a:gdLst>
                  <a:gd name="T0" fmla="*/ 0 w 209"/>
                  <a:gd name="T1" fmla="*/ 0 h 462"/>
                  <a:gd name="T2" fmla="*/ 0 w 209"/>
                  <a:gd name="T3" fmla="*/ 0 h 462"/>
                  <a:gd name="T4" fmla="*/ 0 w 209"/>
                  <a:gd name="T5" fmla="*/ 0 h 462"/>
                  <a:gd name="T6" fmla="*/ 0 w 209"/>
                  <a:gd name="T7" fmla="*/ 0 h 462"/>
                  <a:gd name="T8" fmla="*/ 0 w 209"/>
                  <a:gd name="T9" fmla="*/ 0 h 462"/>
                  <a:gd name="T10" fmla="*/ 0 w 209"/>
                  <a:gd name="T11" fmla="*/ 0 h 462"/>
                  <a:gd name="T12" fmla="*/ 0 w 209"/>
                  <a:gd name="T13" fmla="*/ 0 h 462"/>
                  <a:gd name="T14" fmla="*/ 0 w 209"/>
                  <a:gd name="T15" fmla="*/ 0 h 462"/>
                  <a:gd name="T16" fmla="*/ 0 w 209"/>
                  <a:gd name="T17" fmla="*/ 0 h 462"/>
                  <a:gd name="T18" fmla="*/ 0 w 209"/>
                  <a:gd name="T19" fmla="*/ 0 h 462"/>
                  <a:gd name="T20" fmla="*/ 0 w 209"/>
                  <a:gd name="T21" fmla="*/ 0 h 462"/>
                  <a:gd name="T22" fmla="*/ 0 w 209"/>
                  <a:gd name="T23" fmla="*/ 0 h 462"/>
                  <a:gd name="T24" fmla="*/ 0 w 209"/>
                  <a:gd name="T25" fmla="*/ 0 h 462"/>
                  <a:gd name="T26" fmla="*/ 0 w 209"/>
                  <a:gd name="T27" fmla="*/ 0 h 462"/>
                  <a:gd name="T28" fmla="*/ 0 w 209"/>
                  <a:gd name="T29" fmla="*/ 0 h 462"/>
                  <a:gd name="T30" fmla="*/ 0 w 209"/>
                  <a:gd name="T31" fmla="*/ 0 h 462"/>
                  <a:gd name="T32" fmla="*/ 0 w 209"/>
                  <a:gd name="T33" fmla="*/ 0 h 462"/>
                  <a:gd name="T34" fmla="*/ 0 w 209"/>
                  <a:gd name="T35" fmla="*/ 0 h 462"/>
                  <a:gd name="T36" fmla="*/ 0 w 209"/>
                  <a:gd name="T37" fmla="*/ 0 h 462"/>
                  <a:gd name="T38" fmla="*/ 0 w 209"/>
                  <a:gd name="T39" fmla="*/ 0 h 462"/>
                  <a:gd name="T40" fmla="*/ 0 w 209"/>
                  <a:gd name="T41" fmla="*/ 0 h 462"/>
                  <a:gd name="T42" fmla="*/ 0 w 209"/>
                  <a:gd name="T43" fmla="*/ 0 h 462"/>
                  <a:gd name="T44" fmla="*/ 0 w 209"/>
                  <a:gd name="T45" fmla="*/ 0 h 462"/>
                  <a:gd name="T46" fmla="*/ 0 w 209"/>
                  <a:gd name="T47" fmla="*/ 0 h 462"/>
                  <a:gd name="T48" fmla="*/ 0 w 209"/>
                  <a:gd name="T49" fmla="*/ 0 h 462"/>
                  <a:gd name="T50" fmla="*/ 0 w 209"/>
                  <a:gd name="T51" fmla="*/ 0 h 462"/>
                  <a:gd name="T52" fmla="*/ 0 w 209"/>
                  <a:gd name="T53" fmla="*/ 0 h 462"/>
                  <a:gd name="T54" fmla="*/ 0 w 209"/>
                  <a:gd name="T55" fmla="*/ 0 h 462"/>
                  <a:gd name="T56" fmla="*/ 0 w 209"/>
                  <a:gd name="T57" fmla="*/ 0 h 462"/>
                  <a:gd name="T58" fmla="*/ 0 w 209"/>
                  <a:gd name="T59" fmla="*/ 0 h 462"/>
                  <a:gd name="T60" fmla="*/ 0 w 209"/>
                  <a:gd name="T61" fmla="*/ 0 h 462"/>
                  <a:gd name="T62" fmla="*/ 0 w 209"/>
                  <a:gd name="T63" fmla="*/ 0 h 462"/>
                  <a:gd name="T64" fmla="*/ 0 w 209"/>
                  <a:gd name="T65" fmla="*/ 0 h 462"/>
                  <a:gd name="T66" fmla="*/ 0 w 209"/>
                  <a:gd name="T67" fmla="*/ 0 h 462"/>
                  <a:gd name="T68" fmla="*/ 0 w 209"/>
                  <a:gd name="T69" fmla="*/ 0 h 462"/>
                  <a:gd name="T70" fmla="*/ 0 w 209"/>
                  <a:gd name="T71" fmla="*/ 0 h 462"/>
                  <a:gd name="T72" fmla="*/ 0 w 209"/>
                  <a:gd name="T73" fmla="*/ 0 h 462"/>
                  <a:gd name="T74" fmla="*/ 0 w 209"/>
                  <a:gd name="T75" fmla="*/ 0 h 462"/>
                  <a:gd name="T76" fmla="*/ 0 w 209"/>
                  <a:gd name="T77" fmla="*/ 0 h 462"/>
                  <a:gd name="T78" fmla="*/ 0 w 209"/>
                  <a:gd name="T79" fmla="*/ 0 h 462"/>
                  <a:gd name="T80" fmla="*/ 0 w 209"/>
                  <a:gd name="T81" fmla="*/ 0 h 462"/>
                  <a:gd name="T82" fmla="*/ 0 w 209"/>
                  <a:gd name="T83" fmla="*/ 0 h 462"/>
                  <a:gd name="T84" fmla="*/ 0 w 209"/>
                  <a:gd name="T85" fmla="*/ 0 h 462"/>
                  <a:gd name="T86" fmla="*/ 0 w 209"/>
                  <a:gd name="T87" fmla="*/ 0 h 462"/>
                  <a:gd name="T88" fmla="*/ 0 w 209"/>
                  <a:gd name="T89" fmla="*/ 0 h 462"/>
                  <a:gd name="T90" fmla="*/ 0 w 209"/>
                  <a:gd name="T91" fmla="*/ 0 h 462"/>
                  <a:gd name="T92" fmla="*/ 0 w 209"/>
                  <a:gd name="T93" fmla="*/ 0 h 462"/>
                  <a:gd name="T94" fmla="*/ 0 w 209"/>
                  <a:gd name="T95" fmla="*/ 0 h 462"/>
                  <a:gd name="T96" fmla="*/ 0 w 209"/>
                  <a:gd name="T97" fmla="*/ 0 h 462"/>
                  <a:gd name="T98" fmla="*/ 0 w 209"/>
                  <a:gd name="T99" fmla="*/ 0 h 462"/>
                  <a:gd name="T100" fmla="*/ 0 w 209"/>
                  <a:gd name="T101" fmla="*/ 0 h 462"/>
                  <a:gd name="T102" fmla="*/ 0 w 209"/>
                  <a:gd name="T103" fmla="*/ 0 h 462"/>
                  <a:gd name="T104" fmla="*/ 0 w 209"/>
                  <a:gd name="T105" fmla="*/ 0 h 462"/>
                  <a:gd name="T106" fmla="*/ 0 w 209"/>
                  <a:gd name="T107" fmla="*/ 0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9" name="Freeform 388">
                <a:extLst>
                  <a:ext uri="{FF2B5EF4-FFF2-40B4-BE49-F238E27FC236}">
                    <a16:creationId xmlns:a16="http://schemas.microsoft.com/office/drawing/2014/main" id="{F407D98A-24B6-B9C8-257F-F052CAFD961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481" y="89"/>
                <a:ext cx="15" cy="28"/>
              </a:xfrm>
              <a:custGeom>
                <a:avLst/>
                <a:gdLst>
                  <a:gd name="T0" fmla="*/ 0 w 96"/>
                  <a:gd name="T1" fmla="*/ 0 h 87"/>
                  <a:gd name="T2" fmla="*/ 0 w 96"/>
                  <a:gd name="T3" fmla="*/ 0 h 87"/>
                  <a:gd name="T4" fmla="*/ 0 w 96"/>
                  <a:gd name="T5" fmla="*/ 0 h 87"/>
                  <a:gd name="T6" fmla="*/ 0 w 96"/>
                  <a:gd name="T7" fmla="*/ 0 h 87"/>
                  <a:gd name="T8" fmla="*/ 0 w 96"/>
                  <a:gd name="T9" fmla="*/ 0 h 87"/>
                  <a:gd name="T10" fmla="*/ 0 w 96"/>
                  <a:gd name="T11" fmla="*/ 0 h 87"/>
                  <a:gd name="T12" fmla="*/ 0 w 96"/>
                  <a:gd name="T13" fmla="*/ 0 h 87"/>
                  <a:gd name="T14" fmla="*/ 0 w 96"/>
                  <a:gd name="T15" fmla="*/ 0 h 87"/>
                  <a:gd name="T16" fmla="*/ 0 w 96"/>
                  <a:gd name="T17" fmla="*/ 0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0" name="Freeform 389">
                <a:extLst>
                  <a:ext uri="{FF2B5EF4-FFF2-40B4-BE49-F238E27FC236}">
                    <a16:creationId xmlns:a16="http://schemas.microsoft.com/office/drawing/2014/main" id="{8EDEA88D-BA7E-5EBF-FF31-D91CFF5208E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442" y="99"/>
                <a:ext cx="28" cy="4"/>
              </a:xfrm>
              <a:custGeom>
                <a:avLst/>
                <a:gdLst>
                  <a:gd name="T0" fmla="*/ 0 w 177"/>
                  <a:gd name="T1" fmla="*/ 0 h 15"/>
                  <a:gd name="T2" fmla="*/ 0 w 177"/>
                  <a:gd name="T3" fmla="*/ 0 h 15"/>
                  <a:gd name="T4" fmla="*/ 0 w 177"/>
                  <a:gd name="T5" fmla="*/ 0 h 15"/>
                  <a:gd name="T6" fmla="*/ 0 w 177"/>
                  <a:gd name="T7" fmla="*/ 0 h 15"/>
                  <a:gd name="T8" fmla="*/ 0 w 177"/>
                  <a:gd name="T9" fmla="*/ 0 h 15"/>
                  <a:gd name="T10" fmla="*/ 0 w 177"/>
                  <a:gd name="T11" fmla="*/ 0 h 15"/>
                  <a:gd name="T12" fmla="*/ 0 w 17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1" name="Freeform 390">
                <a:extLst>
                  <a:ext uri="{FF2B5EF4-FFF2-40B4-BE49-F238E27FC236}">
                    <a16:creationId xmlns:a16="http://schemas.microsoft.com/office/drawing/2014/main" id="{728A250A-C0E9-471E-6A35-CB5C0A2A1C9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408" y="94"/>
                <a:ext cx="47" cy="23"/>
              </a:xfrm>
              <a:custGeom>
                <a:avLst/>
                <a:gdLst>
                  <a:gd name="T0" fmla="*/ 0 w 288"/>
                  <a:gd name="T1" fmla="*/ 0 h 72"/>
                  <a:gd name="T2" fmla="*/ 0 w 288"/>
                  <a:gd name="T3" fmla="*/ 0 h 72"/>
                  <a:gd name="T4" fmla="*/ 0 w 288"/>
                  <a:gd name="T5" fmla="*/ 0 h 72"/>
                  <a:gd name="T6" fmla="*/ 0 w 288"/>
                  <a:gd name="T7" fmla="*/ 0 h 72"/>
                  <a:gd name="T8" fmla="*/ 0 w 288"/>
                  <a:gd name="T9" fmla="*/ 0 h 72"/>
                  <a:gd name="T10" fmla="*/ 0 w 288"/>
                  <a:gd name="T11" fmla="*/ 0 h 72"/>
                  <a:gd name="T12" fmla="*/ 0 w 288"/>
                  <a:gd name="T13" fmla="*/ 0 h 72"/>
                  <a:gd name="T14" fmla="*/ 0 w 288"/>
                  <a:gd name="T15" fmla="*/ 0 h 72"/>
                  <a:gd name="T16" fmla="*/ 0 w 288"/>
                  <a:gd name="T17" fmla="*/ 0 h 72"/>
                  <a:gd name="T18" fmla="*/ 0 w 288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2" name="Freeform 391">
                <a:extLst>
                  <a:ext uri="{FF2B5EF4-FFF2-40B4-BE49-F238E27FC236}">
                    <a16:creationId xmlns:a16="http://schemas.microsoft.com/office/drawing/2014/main" id="{CC52A143-31FD-E357-4DE7-0BE40A0EDCC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96" y="103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0 w 175"/>
                  <a:gd name="T3" fmla="*/ 0 h 15"/>
                  <a:gd name="T4" fmla="*/ 0 w 175"/>
                  <a:gd name="T5" fmla="*/ 0 h 15"/>
                  <a:gd name="T6" fmla="*/ 0 w 175"/>
                  <a:gd name="T7" fmla="*/ 0 h 15"/>
                  <a:gd name="T8" fmla="*/ 0 w 175"/>
                  <a:gd name="T9" fmla="*/ 0 h 15"/>
                  <a:gd name="T10" fmla="*/ 0 w 175"/>
                  <a:gd name="T11" fmla="*/ 0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3" name="Line 392">
                <a:extLst>
                  <a:ext uri="{FF2B5EF4-FFF2-40B4-BE49-F238E27FC236}">
                    <a16:creationId xmlns:a16="http://schemas.microsoft.com/office/drawing/2014/main" id="{5B514F1E-8A9F-7A9A-8F37-71BC450EA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9" y="90"/>
                <a:ext cx="2734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4" name="Line 393">
                <a:extLst>
                  <a:ext uri="{FF2B5EF4-FFF2-40B4-BE49-F238E27FC236}">
                    <a16:creationId xmlns:a16="http://schemas.microsoft.com/office/drawing/2014/main" id="{EDD5A203-058D-942A-9513-755558816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9" y="132"/>
                <a:ext cx="2734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5" name="Line 394">
                <a:extLst>
                  <a:ext uri="{FF2B5EF4-FFF2-40B4-BE49-F238E27FC236}">
                    <a16:creationId xmlns:a16="http://schemas.microsoft.com/office/drawing/2014/main" id="{C03528BF-AA9D-6523-638E-A35729908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-1268" y="2168"/>
                <a:ext cx="2721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6" name="Line 395">
                <a:extLst>
                  <a:ext uri="{FF2B5EF4-FFF2-40B4-BE49-F238E27FC236}">
                    <a16:creationId xmlns:a16="http://schemas.microsoft.com/office/drawing/2014/main" id="{0EB91965-9DAE-EBFB-FB2F-EF5489CF4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-1218" y="2168"/>
                <a:ext cx="272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7" name="Line 396">
                <a:extLst>
                  <a:ext uri="{FF2B5EF4-FFF2-40B4-BE49-F238E27FC236}">
                    <a16:creationId xmlns:a16="http://schemas.microsoft.com/office/drawing/2014/main" id="{33466E8E-9302-78BD-08A4-430E7B663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4351" y="2192"/>
                <a:ext cx="2721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8" name="Line 397">
                <a:extLst>
                  <a:ext uri="{FF2B5EF4-FFF2-40B4-BE49-F238E27FC236}">
                    <a16:creationId xmlns:a16="http://schemas.microsoft.com/office/drawing/2014/main" id="{CC85444D-3248-2CD7-AA0F-AB2E1C03B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4312" y="2192"/>
                <a:ext cx="272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35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8437" name="Picture 398" descr="729747d8za2kbusq">
            <a:extLst>
              <a:ext uri="{FF2B5EF4-FFF2-40B4-BE49-F238E27FC236}">
                <a16:creationId xmlns:a16="http://schemas.microsoft.com/office/drawing/2014/main" id="{80C9D2CD-4851-84EE-E59A-50AA0DA50E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60960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99" descr="1153977hsioknxk18">
            <a:extLst>
              <a:ext uri="{FF2B5EF4-FFF2-40B4-BE49-F238E27FC236}">
                <a16:creationId xmlns:a16="http://schemas.microsoft.com/office/drawing/2014/main" id="{116042EF-60AD-7550-37A0-06A14AFA69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2343150"/>
            <a:ext cx="762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00" descr="1321032hqpshja35g">
            <a:extLst>
              <a:ext uri="{FF2B5EF4-FFF2-40B4-BE49-F238E27FC236}">
                <a16:creationId xmlns:a16="http://schemas.microsoft.com/office/drawing/2014/main" id="{AED32AA7-4FE1-2073-BBCE-B4DA765AC9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943100"/>
            <a:ext cx="6572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01" descr="1321032hqpshja35g">
            <a:extLst>
              <a:ext uri="{FF2B5EF4-FFF2-40B4-BE49-F238E27FC236}">
                <a16:creationId xmlns:a16="http://schemas.microsoft.com/office/drawing/2014/main" id="{D0DACE3A-6D54-F2A8-A809-B1C732E87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46038"/>
            <a:ext cx="6572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02" descr="729747d8za2kbusq">
            <a:extLst>
              <a:ext uri="{FF2B5EF4-FFF2-40B4-BE49-F238E27FC236}">
                <a16:creationId xmlns:a16="http://schemas.microsoft.com/office/drawing/2014/main" id="{4D0076C8-1D5F-0950-6F22-32CF6E6D54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154613"/>
            <a:ext cx="857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03" descr="729747d8za2kbusq">
            <a:extLst>
              <a:ext uri="{FF2B5EF4-FFF2-40B4-BE49-F238E27FC236}">
                <a16:creationId xmlns:a16="http://schemas.microsoft.com/office/drawing/2014/main" id="{92A1F69F-041C-F6EB-EC5E-8C24E89910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5926138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404" descr="3d butterfly">
            <a:extLst>
              <a:ext uri="{FF2B5EF4-FFF2-40B4-BE49-F238E27FC236}">
                <a16:creationId xmlns:a16="http://schemas.microsoft.com/office/drawing/2014/main" id="{FF9D8329-11CD-9DDC-BB96-5001B25412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276225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4" name="Group 405">
            <a:extLst>
              <a:ext uri="{FF2B5EF4-FFF2-40B4-BE49-F238E27FC236}">
                <a16:creationId xmlns:a16="http://schemas.microsoft.com/office/drawing/2014/main" id="{A86E6B4F-299B-853C-EC42-8E8636F43F7A}"/>
              </a:ext>
            </a:extLst>
          </p:cNvPr>
          <p:cNvGrpSpPr>
            <a:grpSpLocks/>
          </p:cNvGrpSpPr>
          <p:nvPr/>
        </p:nvGrpSpPr>
        <p:grpSpPr bwMode="auto">
          <a:xfrm rot="-865785">
            <a:off x="1684338" y="296863"/>
            <a:ext cx="1028700" cy="531812"/>
            <a:chOff x="2268" y="2544"/>
            <a:chExt cx="1236" cy="591"/>
          </a:xfrm>
        </p:grpSpPr>
        <p:pic>
          <p:nvPicPr>
            <p:cNvPr id="18452" name="Picture 406" descr="Tweety[1]">
              <a:extLst>
                <a:ext uri="{FF2B5EF4-FFF2-40B4-BE49-F238E27FC236}">
                  <a16:creationId xmlns:a16="http://schemas.microsoft.com/office/drawing/2014/main" id="{D7132C5E-075F-8B80-C857-BA93B49C334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407" descr="Tweety[1]">
              <a:extLst>
                <a:ext uri="{FF2B5EF4-FFF2-40B4-BE49-F238E27FC236}">
                  <a16:creationId xmlns:a16="http://schemas.microsoft.com/office/drawing/2014/main" id="{DE7DEDF7-272C-B600-47CC-74159A60D0E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5" name="Picture 408" descr="729747d8za2kbusq">
            <a:extLst>
              <a:ext uri="{FF2B5EF4-FFF2-40B4-BE49-F238E27FC236}">
                <a16:creationId xmlns:a16="http://schemas.microsoft.com/office/drawing/2014/main" id="{628930D7-3796-C5C8-F015-02A519E002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5137">
            <a:off x="4597400" y="6030913"/>
            <a:ext cx="800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6">
            <a:extLst>
              <a:ext uri="{FF2B5EF4-FFF2-40B4-BE49-F238E27FC236}">
                <a16:creationId xmlns:a16="http://schemas.microsoft.com/office/drawing/2014/main" id="{C93DBF2B-D6B1-678A-99EB-70FE06E242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35238" y="3886200"/>
            <a:ext cx="41878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900" b="1" kern="1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: TOÁN</a:t>
            </a:r>
          </a:p>
        </p:txBody>
      </p:sp>
      <p:sp>
        <p:nvSpPr>
          <p:cNvPr id="18447" name="WordArt 19">
            <a:extLst>
              <a:ext uri="{FF2B5EF4-FFF2-40B4-BE49-F238E27FC236}">
                <a16:creationId xmlns:a16="http://schemas.microsoft.com/office/drawing/2014/main" id="{49C5DBB7-36A9-2661-1C26-C9264A4536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74750" y="2511425"/>
            <a:ext cx="67849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b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NHIỆT LIỆT CHÀO MỪNG QUÝ THẦY CÔ</a:t>
            </a:r>
          </a:p>
        </p:txBody>
      </p:sp>
      <p:sp>
        <p:nvSpPr>
          <p:cNvPr id="18448" name="WordArt 19">
            <a:extLst>
              <a:ext uri="{FF2B5EF4-FFF2-40B4-BE49-F238E27FC236}">
                <a16:creationId xmlns:a16="http://schemas.microsoft.com/office/drawing/2014/main" id="{07347A63-CEB8-AA3C-3DE0-1E01D7FF7B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9763" y="3289300"/>
            <a:ext cx="2838450" cy="376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VỀ DỰ GIỜ LỚP 4A</a:t>
            </a:r>
          </a:p>
        </p:txBody>
      </p:sp>
      <p:pic>
        <p:nvPicPr>
          <p:cNvPr id="18449" name="Picture 414" descr="16">
            <a:extLst>
              <a:ext uri="{FF2B5EF4-FFF2-40B4-BE49-F238E27FC236}">
                <a16:creationId xmlns:a16="http://schemas.microsoft.com/office/drawing/2014/main" id="{280F40C1-36AD-602A-345A-D65312B5D8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790575"/>
            <a:ext cx="14859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415" descr="12">
            <a:extLst>
              <a:ext uri="{FF2B5EF4-FFF2-40B4-BE49-F238E27FC236}">
                <a16:creationId xmlns:a16="http://schemas.microsoft.com/office/drawing/2014/main" id="{E3F445F7-94AB-2BE9-A37C-69BBF81EBF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373563"/>
            <a:ext cx="16795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iền Thục – Mái Trường Mến Yêu.mp3">
            <a:hlinkClick r:id="" action="ppaction://media"/>
            <a:extLst>
              <a:ext uri="{FF2B5EF4-FFF2-40B4-BE49-F238E27FC236}">
                <a16:creationId xmlns:a16="http://schemas.microsoft.com/office/drawing/2014/main" id="{F1081BFC-AC69-4837-E532-CCC96096CB36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546100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63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6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9FBE8"/>
            </a:gs>
            <a:gs pos="41000">
              <a:srgbClr val="D4EFE6"/>
            </a:gs>
            <a:gs pos="83000">
              <a:srgbClr val="D4EFE6"/>
            </a:gs>
            <a:gs pos="100000">
              <a:srgbClr val="D4EF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0">
            <a:extLst>
              <a:ext uri="{FF2B5EF4-FFF2-40B4-BE49-F238E27FC236}">
                <a16:creationId xmlns:a16="http://schemas.microsoft.com/office/drawing/2014/main" id="{6255E567-16EA-E395-3A7C-5DB85E7A2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5413" y="3306763"/>
            <a:ext cx="632460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1691585C-89E7-70CE-4031-A91D924A7C15}"/>
              </a:ext>
            </a:extLst>
          </p:cNvPr>
          <p:cNvSpPr txBox="1"/>
          <p:nvPr/>
        </p:nvSpPr>
        <p:spPr>
          <a:xfrm>
            <a:off x="-142875" y="339725"/>
            <a:ext cx="9144000" cy="1385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nl-NL" altLang="vi-VN" sz="2400" b="1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      </a:t>
            </a:r>
            <a:r>
              <a:rPr lang="nl-NL" altLang="vi-VN" sz="2800" b="1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Bài 3: Trung bình mỗi con gà mái đẻ ăn hết 104g thức ăn trong một ngày. Hỏi trại chăn nuôi cần bao nhiêu ki-lô-gam thức ăn cho 375 con gà mái đẻ ăn trong 10 ngày 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80C899-2B5A-8E55-1202-5A11E6FC073F}"/>
              </a:ext>
            </a:extLst>
          </p:cNvPr>
          <p:cNvCxnSpPr/>
          <p:nvPr/>
        </p:nvCxnSpPr>
        <p:spPr bwMode="auto">
          <a:xfrm>
            <a:off x="1447800" y="838200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32136A-1D0E-70CB-2A22-5872FF5BD1C9}"/>
              </a:ext>
            </a:extLst>
          </p:cNvPr>
          <p:cNvCxnSpPr/>
          <p:nvPr/>
        </p:nvCxnSpPr>
        <p:spPr bwMode="auto">
          <a:xfrm>
            <a:off x="381000" y="1247775"/>
            <a:ext cx="2438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AA8E0F-4004-C89F-CB43-79BE1601DFAC}"/>
              </a:ext>
            </a:extLst>
          </p:cNvPr>
          <p:cNvCxnSpPr/>
          <p:nvPr/>
        </p:nvCxnSpPr>
        <p:spPr bwMode="auto">
          <a:xfrm>
            <a:off x="6199188" y="1219200"/>
            <a:ext cx="241141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11E6D4-8D57-0857-7521-606B8E84B399}"/>
              </a:ext>
            </a:extLst>
          </p:cNvPr>
          <p:cNvCxnSpPr/>
          <p:nvPr/>
        </p:nvCxnSpPr>
        <p:spPr bwMode="auto">
          <a:xfrm>
            <a:off x="381000" y="1725613"/>
            <a:ext cx="80772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9FBE8"/>
            </a:gs>
            <a:gs pos="41000">
              <a:srgbClr val="D4EFE6"/>
            </a:gs>
            <a:gs pos="83000">
              <a:srgbClr val="D4EFE6"/>
            </a:gs>
            <a:gs pos="100000">
              <a:srgbClr val="D4EF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7FCAF3C8-9B7D-BAF4-25A3-829B5386A2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81400" y="228600"/>
            <a:ext cx="1981200" cy="6873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 giải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723" name="Text Box 6">
            <a:extLst>
              <a:ext uri="{FF2B5EF4-FFF2-40B4-BE49-F238E27FC236}">
                <a16:creationId xmlns:a16="http://schemas.microsoft.com/office/drawing/2014/main" id="{B5F19192-E767-1230-100D-F8CA670BA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194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375 x 104 =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24" name="Line 21">
            <a:extLst>
              <a:ext uri="{FF2B5EF4-FFF2-40B4-BE49-F238E27FC236}">
                <a16:creationId xmlns:a16="http://schemas.microsoft.com/office/drawing/2014/main" id="{A6B2FBCF-2FD6-E6EC-FE4C-134775C91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8382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Rectangle 29">
            <a:extLst>
              <a:ext uri="{FF2B5EF4-FFF2-40B4-BE49-F238E27FC236}">
                <a16:creationId xmlns:a16="http://schemas.microsoft.com/office/drawing/2014/main" id="{B1582666-D838-DFB0-8556-42AFEB865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449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99"/>
              </a:buClr>
              <a:buSzPct val="60000"/>
              <a:buFontTx/>
              <a:buNone/>
            </a:pPr>
            <a:r>
              <a:rPr lang="en-US" altLang="en-US" sz="28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Đổi 39 000g = 39 (kg)</a:t>
            </a:r>
          </a:p>
          <a:p>
            <a:pPr eaLnBrk="1" hangingPunct="1">
              <a:buClr>
                <a:schemeClr val="hlink"/>
              </a:buClr>
              <a:buSzPct val="60000"/>
              <a:buFontTx/>
              <a:buNone/>
            </a:pPr>
            <a:r>
              <a:rPr lang="en-US" altLang="en-US" sz="28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Trong 10 ngày 375 con gà ăn hết số thức ăn là: </a:t>
            </a:r>
          </a:p>
          <a:p>
            <a:pPr eaLnBrk="1" hangingPunct="1">
              <a:buClr>
                <a:schemeClr val="hlink"/>
              </a:buClr>
              <a:buSzPct val="60000"/>
              <a:buFontTx/>
              <a:buNone/>
            </a:pPr>
            <a:r>
              <a:rPr lang="en-US" altLang="en-US" sz="28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39 x 10 = 390 ( kg )</a:t>
            </a:r>
          </a:p>
          <a:p>
            <a:pPr eaLnBrk="1" hangingPunct="1">
              <a:buClr>
                <a:schemeClr val="hlink"/>
              </a:buClr>
              <a:buSzPct val="60000"/>
              <a:buFontTx/>
              <a:buNone/>
            </a:pPr>
            <a:r>
              <a:rPr lang="en-US" altLang="en-US" sz="28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Đáp số : 390 kg</a:t>
            </a:r>
          </a:p>
        </p:txBody>
      </p:sp>
      <p:sp>
        <p:nvSpPr>
          <p:cNvPr id="30726" name="Rectangle 30">
            <a:extLst>
              <a:ext uri="{FF2B5EF4-FFF2-40B4-BE49-F238E27FC236}">
                <a16:creationId xmlns:a16="http://schemas.microsoft.com/office/drawing/2014/main" id="{E145BDEE-4974-63DB-63D2-9AFE0A971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434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8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Trong 1 ngày 375 con gà ăn hết số thức ăn là: </a:t>
            </a:r>
          </a:p>
        </p:txBody>
      </p:sp>
      <p:sp>
        <p:nvSpPr>
          <p:cNvPr id="24607" name="Rectangle 31">
            <a:extLst>
              <a:ext uri="{FF2B5EF4-FFF2-40B4-BE49-F238E27FC236}">
                <a16:creationId xmlns:a16="http://schemas.microsoft.com/office/drawing/2014/main" id="{F864101D-0625-D07E-1F2B-AC3EB8813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85800"/>
            <a:ext cx="4495800" cy="1600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sz="2800" b="1" noProof="1">
                <a:solidFill>
                  <a:srgbClr val="002060"/>
                </a:solidFill>
                <a:cs typeface="Times New Roman" panose="02020603050405020304" pitchFamily="18" charset="0"/>
              </a:rPr>
              <a:t>Trong 10 ng</a:t>
            </a:r>
            <a:r>
              <a:rPr sz="2800" b="1" noProof="1">
                <a:solidFill>
                  <a:srgbClr val="002060"/>
                </a:solidFill>
                <a:ea typeface="Times New Roman" panose="02020603050405020304" pitchFamily="18" charset="0"/>
              </a:rPr>
              <a:t>à</a:t>
            </a:r>
            <a:r>
              <a:rPr sz="2800" b="1" noProof="1">
                <a:solidFill>
                  <a:srgbClr val="002060"/>
                </a:solidFill>
                <a:cs typeface="Times New Roman" panose="02020603050405020304" pitchFamily="18" charset="0"/>
              </a:rPr>
              <a:t>y 1 con g</a:t>
            </a:r>
            <a:r>
              <a:rPr sz="2800" b="1" noProof="1">
                <a:solidFill>
                  <a:srgbClr val="002060"/>
                </a:solidFill>
                <a:ea typeface="Times New Roman" panose="02020603050405020304" pitchFamily="18" charset="0"/>
              </a:rPr>
              <a:t>à</a:t>
            </a:r>
            <a:r>
              <a:rPr sz="2800" b="1" noProof="1">
                <a:solidFill>
                  <a:srgbClr val="002060"/>
                </a:solidFill>
                <a:cs typeface="Times New Roman" panose="02020603050405020304" pitchFamily="18" charset="0"/>
              </a:rPr>
              <a:t> ăn hết số thức ăn l</a:t>
            </a:r>
            <a:r>
              <a:rPr sz="2800" b="1" noProof="1">
                <a:solidFill>
                  <a:srgbClr val="002060"/>
                </a:solidFill>
                <a:ea typeface="Times New Roman" panose="02020603050405020304" pitchFamily="18" charset="0"/>
              </a:rPr>
              <a:t>à</a:t>
            </a:r>
            <a:r>
              <a:rPr sz="2800" b="1" noProof="1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sz="2800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2800" b="1" noProof="1">
                <a:solidFill>
                  <a:srgbClr val="002060"/>
                </a:solidFill>
                <a:cs typeface="Times New Roman" panose="02020603050405020304" pitchFamily="18" charset="0"/>
              </a:rPr>
              <a:t>104 x 10  =</a:t>
            </a:r>
            <a:endParaRPr sz="2800" noProof="1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30728" name="TextBox 1">
            <a:extLst>
              <a:ext uri="{FF2B5EF4-FFF2-40B4-BE49-F238E27FC236}">
                <a16:creationId xmlns:a16="http://schemas.microsoft.com/office/drawing/2014/main" id="{A26141A0-D04C-F984-5A96-30814ECC9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209800"/>
            <a:ext cx="396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10 ngày 375 con gà ăn hết số thức ăn là: </a:t>
            </a:r>
          </a:p>
        </p:txBody>
      </p:sp>
      <p:sp>
        <p:nvSpPr>
          <p:cNvPr id="30729" name="TextBox 2">
            <a:extLst>
              <a:ext uri="{FF2B5EF4-FFF2-40B4-BE49-F238E27FC236}">
                <a16:creationId xmlns:a16="http://schemas.microsoft.com/office/drawing/2014/main" id="{2B0BABBF-C112-91B3-11EA-2F9B9A4F1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160713"/>
            <a:ext cx="2286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1 040  x 375 =</a:t>
            </a:r>
            <a:endParaRPr lang="en-US" altLang="zh-CN" sz="2800" b="1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30" name="TextBox 3">
            <a:extLst>
              <a:ext uri="{FF2B5EF4-FFF2-40B4-BE49-F238E27FC236}">
                <a16:creationId xmlns:a16="http://schemas.microsoft.com/office/drawing/2014/main" id="{9FC4B0E8-FCA8-FE72-78E8-8387F5966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657600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390 000 g = 390 (kg)</a:t>
            </a:r>
          </a:p>
        </p:txBody>
      </p:sp>
      <p:sp>
        <p:nvSpPr>
          <p:cNvPr id="30731" name="TextBox 4">
            <a:extLst>
              <a:ext uri="{FF2B5EF4-FFF2-40B4-BE49-F238E27FC236}">
                <a16:creationId xmlns:a16="http://schemas.microsoft.com/office/drawing/2014/main" id="{6BFEF472-6880-1F45-E04B-45879047E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1752600"/>
            <a:ext cx="1987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39 000 ( g 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53EC1-5841-12A5-653C-D97CFB3D7E5C}"/>
              </a:ext>
            </a:extLst>
          </p:cNvPr>
          <p:cNvSpPr txBox="1"/>
          <p:nvPr/>
        </p:nvSpPr>
        <p:spPr>
          <a:xfrm>
            <a:off x="6594475" y="1600200"/>
            <a:ext cx="1676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1 040 (g)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733" name="TextBox 7">
            <a:extLst>
              <a:ext uri="{FF2B5EF4-FFF2-40B4-BE49-F238E27FC236}">
                <a16:creationId xmlns:a16="http://schemas.microsoft.com/office/drawing/2014/main" id="{EE5C60DC-91F6-83B8-B72E-888BCC5EE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575" y="3209925"/>
            <a:ext cx="1887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390 000 (g)</a:t>
            </a:r>
            <a:endParaRPr lang="en-US" altLang="zh-CN" sz="2800" b="1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C97D6-B75F-6AC3-AA0E-BA13FE8E9A61}"/>
              </a:ext>
            </a:extLst>
          </p:cNvPr>
          <p:cNvSpPr txBox="1"/>
          <p:nvPr/>
        </p:nvSpPr>
        <p:spPr>
          <a:xfrm>
            <a:off x="5680075" y="4114800"/>
            <a:ext cx="289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sz="28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Times New Roman" panose="02020603050405020304" pitchFamily="18" charset="0"/>
              </a:rPr>
              <a:t>Đáp số : 390 kg</a:t>
            </a:r>
            <a:endParaRPr sz="2800" noProof="1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9FBE8"/>
            </a:gs>
            <a:gs pos="41000">
              <a:srgbClr val="D4EFE6"/>
            </a:gs>
            <a:gs pos="83000">
              <a:srgbClr val="D4EFE6"/>
            </a:gs>
            <a:gs pos="100000">
              <a:srgbClr val="D4EF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E0C1E9DE-83B2-9CC6-D4B4-35DD44B52B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1990725" cy="6873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Dặn dò: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vi-VN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F17F74F6-9BAB-9426-BF34-5C0DEC414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95400"/>
            <a:ext cx="406082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vi-VN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- L</a:t>
            </a:r>
            <a:r>
              <a:rPr lang="vi-VN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m b</a:t>
            </a:r>
            <a:r>
              <a:rPr lang="vi-VN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i trong VBT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vi-VN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- Chuẩn bị b</a:t>
            </a:r>
            <a:r>
              <a:rPr lang="vi-VN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i sau.</a:t>
            </a:r>
            <a:endParaRPr lang="vi-VN" alt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6D186AC4-7EF8-ADFB-75BE-8563CE004F1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0"/>
            <a:ext cx="55562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768.wav">
            <a:hlinkClick r:id="" action="ppaction://media"/>
            <a:extLst>
              <a:ext uri="{FF2B5EF4-FFF2-40B4-BE49-F238E27FC236}">
                <a16:creationId xmlns:a16="http://schemas.microsoft.com/office/drawing/2014/main" id="{A4AF943D-C220-C32D-D190-3EBBE9E00ABB}"/>
              </a:ext>
            </a:extLst>
          </p:cNvPr>
          <p:cNvPicPr>
            <a:picLocks noChangeAspect="1" noChangeArrowheads="1"/>
          </p:cNvPicPr>
          <p:nvPr>
            <a:wavAudioFile r:embed="rId2" name="0493B87F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  <a:extLst>
              <a:ext uri="{FF2B5EF4-FFF2-40B4-BE49-F238E27FC236}">
                <a16:creationId xmlns:a16="http://schemas.microsoft.com/office/drawing/2014/main" id="{D9783791-C5B0-2EDE-380F-D0864B8396E3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976B7813-5637-7176-9A06-CB5AAC3BDCD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  <a:extLst>
              <a:ext uri="{FF2B5EF4-FFF2-40B4-BE49-F238E27FC236}">
                <a16:creationId xmlns:a16="http://schemas.microsoft.com/office/drawing/2014/main" id="{5C43E174-1E81-99C8-50EA-D57828B5FDBE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  <a:extLst>
              <a:ext uri="{FF2B5EF4-FFF2-40B4-BE49-F238E27FC236}">
                <a16:creationId xmlns:a16="http://schemas.microsoft.com/office/drawing/2014/main" id="{46C480A7-FB26-15F3-8871-FFEF060B5275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Picture1">
            <a:extLst>
              <a:ext uri="{FF2B5EF4-FFF2-40B4-BE49-F238E27FC236}">
                <a16:creationId xmlns:a16="http://schemas.microsoft.com/office/drawing/2014/main" id="{C71EC4A3-F76E-4972-BF9A-02803D9ABB00}"/>
              </a:ext>
            </a:extLst>
          </p:cNvPr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an30">
            <a:extLst>
              <a:ext uri="{FF2B5EF4-FFF2-40B4-BE49-F238E27FC236}">
                <a16:creationId xmlns:a16="http://schemas.microsoft.com/office/drawing/2014/main" id="{12215C21-D42C-C1B3-028B-0EDB458564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-20638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1" descr="13">
            <a:extLst>
              <a:ext uri="{FF2B5EF4-FFF2-40B4-BE49-F238E27FC236}">
                <a16:creationId xmlns:a16="http://schemas.microsoft.com/office/drawing/2014/main" id="{303879FF-6C7D-F5DD-D118-436887B62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5116513" y="1300163"/>
            <a:ext cx="3348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2" descr="13">
            <a:extLst>
              <a:ext uri="{FF2B5EF4-FFF2-40B4-BE49-F238E27FC236}">
                <a16:creationId xmlns:a16="http://schemas.microsoft.com/office/drawing/2014/main" id="{6A8C9C6A-DA41-D92A-F77C-D5D7AF1178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71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>
            <a:extLst>
              <a:ext uri="{FF2B5EF4-FFF2-40B4-BE49-F238E27FC236}">
                <a16:creationId xmlns:a16="http://schemas.microsoft.com/office/drawing/2014/main" id="{F6D22277-0D13-F5CD-8C85-1A39937676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38100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>
            <a:extLst>
              <a:ext uri="{FF2B5EF4-FFF2-40B4-BE49-F238E27FC236}">
                <a16:creationId xmlns:a16="http://schemas.microsoft.com/office/drawing/2014/main" id="{CF895CAB-CD46-935F-89E9-B1428D7CA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871538"/>
            <a:ext cx="7616825" cy="4040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  Phép tính sau đúng hay sai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b="1">
                <a:latin typeface="Times New Roman" panose="02020603050405020304" pitchFamily="18" charset="0"/>
              </a:rPr>
              <a:t>123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     401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     123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     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 492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 49323</a:t>
            </a:r>
          </a:p>
        </p:txBody>
      </p:sp>
      <p:grpSp>
        <p:nvGrpSpPr>
          <p:cNvPr id="21507" name="Group 51">
            <a:extLst>
              <a:ext uri="{FF2B5EF4-FFF2-40B4-BE49-F238E27FC236}">
                <a16:creationId xmlns:a16="http://schemas.microsoft.com/office/drawing/2014/main" id="{A841EF2C-7F03-5056-B79B-4EAD7B7EC63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0"/>
            <a:ext cx="320675" cy="6858000"/>
            <a:chOff x="202295" y="-322943"/>
            <a:chExt cx="319314" cy="718094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F14D42-DF26-0116-2590-DE6B8062325E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21536" name="Rectangle 10">
              <a:extLst>
                <a:ext uri="{FF2B5EF4-FFF2-40B4-BE49-F238E27FC236}">
                  <a16:creationId xmlns:a16="http://schemas.microsoft.com/office/drawing/2014/main" id="{7D964113-816E-C426-D29F-F01A78DC5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98EFEC-BBB9-25C0-302E-FF3E4F38320A}"/>
                </a:ext>
              </a:extLst>
            </p:cNvPr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6" name="AutoShape 51">
            <a:extLst>
              <a:ext uri="{FF2B5EF4-FFF2-40B4-BE49-F238E27FC236}">
                <a16:creationId xmlns:a16="http://schemas.microsoft.com/office/drawing/2014/main" id="{955E8676-6A87-16C1-2D10-7BA56BC90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5886450"/>
            <a:ext cx="1673225" cy="8445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Đúng</a:t>
            </a:r>
            <a:endParaRPr lang="vi-VN" sz="28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BFA64AE1-C2C3-58C8-3A19-2BA03292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9293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26A0E71E-08A6-210F-45E3-472CEC2F2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10235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2448ADBD-5174-4E03-F58C-6F35E09CC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4911725"/>
            <a:ext cx="1676400" cy="7937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Sai</a:t>
            </a:r>
            <a:endParaRPr lang="vi-VN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3" name="Picture 37" descr="Blue_chapterlist">
            <a:extLst>
              <a:ext uri="{FF2B5EF4-FFF2-40B4-BE49-F238E27FC236}">
                <a16:creationId xmlns:a16="http://schemas.microsoft.com/office/drawing/2014/main" id="{9579B37E-C92B-10BF-7B32-69A9ED3BC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1595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7E112A7A-35FD-DEE7-DE89-38A73FCE6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9530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E6947F0-8157-0B22-48DF-7F671D3BC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4992688"/>
            <a:ext cx="819150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6F9FE624-7620-0006-ADAD-387D6EBD69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5663" y="62341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2707715F-AFBE-8521-B995-04B212F2B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97472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id="{410E9C39-6E4E-8E23-6081-E09D2AD07F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8150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21518" name="WordArt 30">
            <a:extLst>
              <a:ext uri="{FF2B5EF4-FFF2-40B4-BE49-F238E27FC236}">
                <a16:creationId xmlns:a16="http://schemas.microsoft.com/office/drawing/2014/main" id="{24E16298-19F2-C765-0346-31A095C5DA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1519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4E974A-ECB3-8A42-B5D0-8F5BE79D23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-128588"/>
            <a:ext cx="1654176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>
            <a:extLst>
              <a:ext uri="{FF2B5EF4-FFF2-40B4-BE49-F238E27FC236}">
                <a16:creationId xmlns:a16="http://schemas.microsoft.com/office/drawing/2014/main" id="{EA0FE100-C5B2-32C9-2F57-9D1F2CE7A9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96213" y="33178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103F83B1-2231-6028-129C-1BFE577913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20025" y="3276600"/>
            <a:ext cx="619125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009210D7-F736-4D34-2494-E8CE462E1D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58113" y="3276600"/>
            <a:ext cx="696912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99109645-F67A-C126-E6DB-DE3831CA1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27963" y="32972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FAFAC3C4-C885-F672-6340-4BE97F7F2E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21613" y="33178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10F726E3-765C-1B11-D092-5512B5CCF982}"/>
              </a:ext>
            </a:extLst>
          </p:cNvPr>
          <p:cNvGrpSpPr>
            <a:grpSpLocks/>
          </p:cNvGrpSpPr>
          <p:nvPr/>
        </p:nvGrpSpPr>
        <p:grpSpPr bwMode="auto">
          <a:xfrm>
            <a:off x="7205663" y="4362450"/>
            <a:ext cx="1752600" cy="1179513"/>
            <a:chOff x="4320" y="2928"/>
            <a:chExt cx="1104" cy="1104"/>
          </a:xfrm>
        </p:grpSpPr>
        <p:sp>
          <p:nvSpPr>
            <p:cNvPr id="21533" name="AutoShape 50">
              <a:extLst>
                <a:ext uri="{FF2B5EF4-FFF2-40B4-BE49-F238E27FC236}">
                  <a16:creationId xmlns:a16="http://schemas.microsoft.com/office/drawing/2014/main" id="{21851DE9-C456-CC5F-CCEB-302D3C09F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1534" name="WordArt 51">
              <a:extLst>
                <a:ext uri="{FF2B5EF4-FFF2-40B4-BE49-F238E27FC236}">
                  <a16:creationId xmlns:a16="http://schemas.microsoft.com/office/drawing/2014/main" id="{479C11F5-FD84-7172-1716-737CAA489B6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21526" name="Picture 29" descr="Picture1">
            <a:extLst>
              <a:ext uri="{FF2B5EF4-FFF2-40B4-BE49-F238E27FC236}">
                <a16:creationId xmlns:a16="http://schemas.microsoft.com/office/drawing/2014/main" id="{424FB77F-2033-20AF-F435-AE8A51174ADE}"/>
              </a:ext>
            </a:extLst>
          </p:cNvPr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20725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Blue_chapterlist">
            <a:extLst>
              <a:ext uri="{FF2B5EF4-FFF2-40B4-BE49-F238E27FC236}">
                <a16:creationId xmlns:a16="http://schemas.microsoft.com/office/drawing/2014/main" id="{CAA2211C-77A8-7758-1E67-041B6B1C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WordArt 226">
            <a:extLst>
              <a:ext uri="{FF2B5EF4-FFF2-40B4-BE49-F238E27FC236}">
                <a16:creationId xmlns:a16="http://schemas.microsoft.com/office/drawing/2014/main" id="{84D72C96-2798-DFF7-B517-51229D3B5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4075" y="50450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21529" name="Line 27">
            <a:extLst>
              <a:ext uri="{FF2B5EF4-FFF2-40B4-BE49-F238E27FC236}">
                <a16:creationId xmlns:a16="http://schemas.microsoft.com/office/drawing/2014/main" id="{C5639B01-7A7C-C1B1-1B22-E93F0A6ED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588"/>
            <a:ext cx="381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8FE1C6-00D3-16D2-3D1E-AF6AA567D734}"/>
              </a:ext>
            </a:extLst>
          </p:cNvPr>
          <p:cNvCxnSpPr/>
          <p:nvPr/>
        </p:nvCxnSpPr>
        <p:spPr>
          <a:xfrm>
            <a:off x="2616200" y="26670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C89B8C-9E8A-5C3D-3ACD-930EADC137FE}"/>
              </a:ext>
            </a:extLst>
          </p:cNvPr>
          <p:cNvCxnSpPr/>
          <p:nvPr/>
        </p:nvCxnSpPr>
        <p:spPr>
          <a:xfrm flipV="1">
            <a:off x="2311400" y="4060825"/>
            <a:ext cx="11414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32" name="TextBox 10">
            <a:extLst>
              <a:ext uri="{FF2B5EF4-FFF2-40B4-BE49-F238E27FC236}">
                <a16:creationId xmlns:a16="http://schemas.microsoft.com/office/drawing/2014/main" id="{606CE3DA-78B2-A88F-52C2-EE29518F3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13" y="1943100"/>
            <a:ext cx="522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x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2222E-6 -4.07407E-6 L -4.72222E-6 -0.07222 " pathEditMode="relative" rAng="0" ptsTypes="AA">
                                      <p:cBhvr>
                                        <p:cTn id="1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7" grpId="0" animBg="1"/>
      <p:bldP spid="5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5FFA56C2-4452-9759-EAB3-C0014B0B6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911225"/>
            <a:ext cx="7234238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272FD1"/>
                </a:solidFill>
                <a:latin typeface="Times New Roman" panose="02020603050405020304" pitchFamily="18" charset="0"/>
              </a:rPr>
              <a:t>Trong phép nhân với số có ba chữ số.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72FD1"/>
                </a:solidFill>
                <a:latin typeface="Times New Roman" panose="02020603050405020304" pitchFamily="18" charset="0"/>
              </a:rPr>
              <a:t>  Khi viết tích riêng thứ ba em cần lưu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72FD1"/>
                </a:solidFill>
                <a:latin typeface="Times New Roman" panose="02020603050405020304" pitchFamily="18" charset="0"/>
              </a:rPr>
              <a:t> ý điều gì ?</a:t>
            </a:r>
          </a:p>
        </p:txBody>
      </p:sp>
      <p:grpSp>
        <p:nvGrpSpPr>
          <p:cNvPr id="23555" name="Group 51">
            <a:extLst>
              <a:ext uri="{FF2B5EF4-FFF2-40B4-BE49-F238E27FC236}">
                <a16:creationId xmlns:a16="http://schemas.microsoft.com/office/drawing/2014/main" id="{62F958DD-6FB0-E844-0864-EFE49D942575}"/>
              </a:ext>
            </a:extLst>
          </p:cNvPr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7EB7BB-7318-3421-642F-FA6B07839230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23585" name="Rectangle 10">
              <a:extLst>
                <a:ext uri="{FF2B5EF4-FFF2-40B4-BE49-F238E27FC236}">
                  <a16:creationId xmlns:a16="http://schemas.microsoft.com/office/drawing/2014/main" id="{E392266C-5149-08EB-7A17-B83123C7A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39B0F1-7D76-2E3F-9ACC-FB45A01B81B8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500B705-F101-5E36-7457-24C9D5940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990850"/>
            <a:ext cx="7386638" cy="11287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      Viết lùi sang bên trái một cột so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 với tích riêng thứ nhất</a:t>
            </a:r>
            <a:r>
              <a:rPr lang="en-US" altLang="en-US" sz="360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E0877DAC-AF74-FBCE-1CC9-40E67B19C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306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598237DF-E650-0F05-2BA9-2C586BDE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D42E2EDA-6599-BBEB-5511-38D568209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2004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E1DEA7B4-F63E-77D0-3427-DA858F5E2E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0263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010CD1B8-3FE5-D4F3-2CFB-0550D9354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138" y="4314825"/>
            <a:ext cx="7408862" cy="10525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      Viết lùi sang bên trái hai cột so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với tích riêng thứ nhất.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6DA020E0-89B8-13C1-EC90-024D797D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6021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503242C-D661-6C10-7F3A-4937E4CC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3799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CC84BA-3354-C39A-6270-DEA707E8D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44799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79479992-755E-1108-5D3B-9ABA05C93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5720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D76EA075-1C01-B611-5E4E-91F3821E4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8" y="5562600"/>
            <a:ext cx="7410450" cy="11906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    Viết lùi sang bên trái hai cột so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với tích riêng thứ hai.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80B9E75-4D45-1861-B002-DFA155FC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8737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2C381B07-31DC-F82F-4C70-01D7E3101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991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C784ADD9-462C-087F-CB59-1F548A00D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562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400B0C27-CC9A-D475-7E66-1F8962E822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57673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>
            <a:extLst>
              <a:ext uri="{FF2B5EF4-FFF2-40B4-BE49-F238E27FC236}">
                <a16:creationId xmlns:a16="http://schemas.microsoft.com/office/drawing/2014/main" id="{2FAC6BAB-9AA9-6F96-F914-1CE3CF8CE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027113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96" name="WordArt 28">
            <a:extLst>
              <a:ext uri="{FF2B5EF4-FFF2-40B4-BE49-F238E27FC236}">
                <a16:creationId xmlns:a16="http://schemas.microsoft.com/office/drawing/2014/main" id="{4A8902E0-81B5-D6A8-2ED8-54C262E012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2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23573" name="Picture 29" descr="Picture1">
            <a:extLst>
              <a:ext uri="{FF2B5EF4-FFF2-40B4-BE49-F238E27FC236}">
                <a16:creationId xmlns:a16="http://schemas.microsoft.com/office/drawing/2014/main" id="{52871354-47DB-2EFC-9960-A774C150E3C0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A4B306-7F25-A97D-8813-4652B41BF1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5" name="WordArt 37">
            <a:extLst>
              <a:ext uri="{FF2B5EF4-FFF2-40B4-BE49-F238E27FC236}">
                <a16:creationId xmlns:a16="http://schemas.microsoft.com/office/drawing/2014/main" id="{C1FEFC63-E40A-E059-906C-452CB90827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93038" y="3946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6" name="WordArt 38">
            <a:extLst>
              <a:ext uri="{FF2B5EF4-FFF2-40B4-BE49-F238E27FC236}">
                <a16:creationId xmlns:a16="http://schemas.microsoft.com/office/drawing/2014/main" id="{0A8F99B4-9A88-62A8-382F-F07C24E840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20025" y="3962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7" name="WordArt 39">
            <a:extLst>
              <a:ext uri="{FF2B5EF4-FFF2-40B4-BE49-F238E27FC236}">
                <a16:creationId xmlns:a16="http://schemas.microsoft.com/office/drawing/2014/main" id="{0F2E1C37-E874-257B-AF8B-DACC402BC6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93038" y="3956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8" name="WordArt 40">
            <a:extLst>
              <a:ext uri="{FF2B5EF4-FFF2-40B4-BE49-F238E27FC236}">
                <a16:creationId xmlns:a16="http://schemas.microsoft.com/office/drawing/2014/main" id="{CDF7A04E-4E3F-150F-6097-2346B4BF0A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62875" y="3946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9" name="WordArt 41">
            <a:extLst>
              <a:ext uri="{FF2B5EF4-FFF2-40B4-BE49-F238E27FC236}">
                <a16:creationId xmlns:a16="http://schemas.microsoft.com/office/drawing/2014/main" id="{42A0E4AC-5611-5B14-51D2-7F63C378D2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00963" y="39385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3224E8DE-7A70-10E9-47FE-5628F76214E9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995738"/>
            <a:ext cx="1752600" cy="1752600"/>
            <a:chOff x="4866" y="816"/>
            <a:chExt cx="1104" cy="1104"/>
          </a:xfrm>
        </p:grpSpPr>
        <p:sp>
          <p:nvSpPr>
            <p:cNvPr id="23582" name="AutoShape 50">
              <a:extLst>
                <a:ext uri="{FF2B5EF4-FFF2-40B4-BE49-F238E27FC236}">
                  <a16:creationId xmlns:a16="http://schemas.microsoft.com/office/drawing/2014/main" id="{D4457BB0-6501-9490-32DF-FC078D6A4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3583" name="WordArt 51">
              <a:extLst>
                <a:ext uri="{FF2B5EF4-FFF2-40B4-BE49-F238E27FC236}">
                  <a16:creationId xmlns:a16="http://schemas.microsoft.com/office/drawing/2014/main" id="{25539571-0C61-2B0C-960F-FB8452DD8D2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3581" name="WordArt 30">
            <a:extLst>
              <a:ext uri="{FF2B5EF4-FFF2-40B4-BE49-F238E27FC236}">
                <a16:creationId xmlns:a16="http://schemas.microsoft.com/office/drawing/2014/main" id="{B237D9DD-95C2-DFF0-8FB7-DBC8DAE1C8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2.96296E-6 L -1.66667E-6 -0.07223 " pathEditMode="relative" rAng="0" ptsTypes="AA">
                                      <p:cBhvr>
                                        <p:cTn id="1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5" name="Text Box 17">
            <a:extLst>
              <a:ext uri="{FF2B5EF4-FFF2-40B4-BE49-F238E27FC236}">
                <a16:creationId xmlns:a16="http://schemas.microsoft.com/office/drawing/2014/main" id="{91F3491F-AF13-AED4-56EA-081370917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457200"/>
            <a:ext cx="853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</a:t>
            </a:r>
            <a:r>
              <a:rPr lang="en-US" altLang="en-US" sz="2800" b="1">
                <a:solidFill>
                  <a:srgbClr val="272FD1"/>
                </a:solidFill>
                <a:latin typeface="Times New Roman" panose="02020603050405020304" pitchFamily="18" charset="0"/>
              </a:rPr>
              <a:t>Khi thực hiện phép nhân với số có ba chữ số </a:t>
            </a:r>
            <a:r>
              <a:rPr lang="en-US" altLang="en-US" sz="2800" b="1" i="1">
                <a:solidFill>
                  <a:srgbClr val="272FD1"/>
                </a:solidFill>
                <a:latin typeface="Times New Roman" panose="02020603050405020304" pitchFamily="18" charset="0"/>
              </a:rPr>
              <a:t>(trường hợp thừa số thứ hai có chữ số 0 ở hàng chục)</a:t>
            </a:r>
            <a:r>
              <a:rPr lang="en-US" altLang="en-US" sz="2800" b="1">
                <a:solidFill>
                  <a:srgbClr val="272FD1"/>
                </a:solidFill>
                <a:latin typeface="Times New Roman" panose="02020603050405020304" pitchFamily="18" charset="0"/>
              </a:rPr>
              <a:t> em thực hiện qua mấy bước ?</a:t>
            </a:r>
          </a:p>
        </p:txBody>
      </p:sp>
      <p:sp>
        <p:nvSpPr>
          <p:cNvPr id="7198" name="Text Box 33">
            <a:extLst>
              <a:ext uri="{FF2B5EF4-FFF2-40B4-BE49-F238E27FC236}">
                <a16:creationId xmlns:a16="http://schemas.microsoft.com/office/drawing/2014/main" id="{3E85BB9B-8A9C-2AEB-9EC7-913497F9D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2917825"/>
            <a:ext cx="891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Tính tích riêng thứ nhất, tích riêng thứ ba.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D602A8-F138-49BF-F882-9CEE908C8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2119313"/>
            <a:ext cx="6710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Bước 1: Đặt tính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FA4E7-918E-AE12-CEDD-33E0D3B0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421005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Bước 3: Tìm tích chung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5" grpId="0"/>
      <p:bldP spid="7198" grpId="0"/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CD45ADE1-E3E3-6095-ECD2-EB9A58121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52800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CA13FB3B-B979-B92E-3326-A7FE7B227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1806575"/>
            <a:ext cx="2243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a) 523 x 305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5E895960-A904-CF05-F72F-2E22D4E52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806575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b) 308 x 563</a:t>
            </a:r>
          </a:p>
        </p:txBody>
      </p:sp>
      <p:sp>
        <p:nvSpPr>
          <p:cNvPr id="25605" name="Text Box 8">
            <a:extLst>
              <a:ext uri="{FF2B5EF4-FFF2-40B4-BE49-F238E27FC236}">
                <a16:creationId xmlns:a16="http://schemas.microsoft.com/office/drawing/2014/main" id="{AA4B60AA-79B6-81F6-DF29-85E9F5BB7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819275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c) 1309 x 202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EDE67A84-D25E-1456-DFC5-71FCD47FE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458788"/>
            <a:ext cx="520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272FD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>
                <a:solidFill>
                  <a:srgbClr val="272FD1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>
                <a:solidFill>
                  <a:srgbClr val="272FD1"/>
                </a:solidFill>
                <a:latin typeface="Times New Roman" panose="02020603050405020304" pitchFamily="18" charset="0"/>
              </a:rPr>
              <a:t>Đặt tính rồi tính: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637EB45D-C1D8-FEAA-C765-941254B28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1806575"/>
            <a:ext cx="2243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a) 523 x 305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F09F28D8-E7C9-A954-E21C-4EF4CF315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01813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b) 308 x 563</a:t>
            </a:r>
          </a:p>
        </p:txBody>
      </p:sp>
      <p:grpSp>
        <p:nvGrpSpPr>
          <p:cNvPr id="26629" name="Group 10">
            <a:extLst>
              <a:ext uri="{FF2B5EF4-FFF2-40B4-BE49-F238E27FC236}">
                <a16:creationId xmlns:a16="http://schemas.microsoft.com/office/drawing/2014/main" id="{92BCFE27-EF57-249B-FA03-EDC2D8577C5F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2339975"/>
            <a:ext cx="1638300" cy="1039813"/>
            <a:chOff x="4040" y="1440"/>
            <a:chExt cx="624" cy="398"/>
          </a:xfrm>
        </p:grpSpPr>
        <p:sp>
          <p:nvSpPr>
            <p:cNvPr id="26683" name="Text Box 11">
              <a:extLst>
                <a:ext uri="{FF2B5EF4-FFF2-40B4-BE49-F238E27FC236}">
                  <a16:creationId xmlns:a16="http://schemas.microsoft.com/office/drawing/2014/main" id="{A9E196CF-797E-3973-71F6-26908BB37E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1440"/>
              <a:ext cx="38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</a:rPr>
                <a:t>  </a:t>
              </a:r>
              <a:r>
                <a:rPr lang="en-US" altLang="en-US" sz="2800">
                  <a:solidFill>
                    <a:srgbClr val="6600CC"/>
                  </a:solidFill>
                  <a:latin typeface="Times New Roman" panose="02020603050405020304" pitchFamily="18" charset="0"/>
                </a:rPr>
                <a:t>523</a:t>
              </a:r>
            </a:p>
          </p:txBody>
        </p:sp>
        <p:sp>
          <p:nvSpPr>
            <p:cNvPr id="26684" name="Text Box 12">
              <a:extLst>
                <a:ext uri="{FF2B5EF4-FFF2-40B4-BE49-F238E27FC236}">
                  <a16:creationId xmlns:a16="http://schemas.microsoft.com/office/drawing/2014/main" id="{2C9CB715-7712-5ADC-77D5-B486FBDE2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7" y="1563"/>
              <a:ext cx="19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6600CC"/>
                  </a:solidFill>
                </a:rPr>
                <a:t>X</a:t>
              </a:r>
            </a:p>
          </p:txBody>
        </p:sp>
        <p:sp>
          <p:nvSpPr>
            <p:cNvPr id="26685" name="Text Box 13">
              <a:extLst>
                <a:ext uri="{FF2B5EF4-FFF2-40B4-BE49-F238E27FC236}">
                  <a16:creationId xmlns:a16="http://schemas.microsoft.com/office/drawing/2014/main" id="{8F0DDAC4-65D5-E639-1156-7F6B93F09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1633"/>
              <a:ext cx="62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66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 sz="2800">
                  <a:solidFill>
                    <a:srgbClr val="6600CC"/>
                  </a:solidFill>
                  <a:latin typeface="Times New Roman" panose="02020603050405020304" pitchFamily="18" charset="0"/>
                </a:rPr>
                <a:t>305</a:t>
              </a:r>
            </a:p>
          </p:txBody>
        </p:sp>
        <p:sp>
          <p:nvSpPr>
            <p:cNvPr id="26686" name="Line 14">
              <a:extLst>
                <a:ext uri="{FF2B5EF4-FFF2-40B4-BE49-F238E27FC236}">
                  <a16:creationId xmlns:a16="http://schemas.microsoft.com/office/drawing/2014/main" id="{A5F2A88A-777C-C1D9-0B2E-055730DDE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6" y="1838"/>
              <a:ext cx="288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0" name="Group 19">
            <a:extLst>
              <a:ext uri="{FF2B5EF4-FFF2-40B4-BE49-F238E27FC236}">
                <a16:creationId xmlns:a16="http://schemas.microsoft.com/office/drawing/2014/main" id="{21BAA48F-10C8-9DEC-AB21-8544809BA631}"/>
              </a:ext>
            </a:extLst>
          </p:cNvPr>
          <p:cNvGrpSpPr>
            <a:grpSpLocks/>
          </p:cNvGrpSpPr>
          <p:nvPr/>
        </p:nvGrpSpPr>
        <p:grpSpPr bwMode="auto">
          <a:xfrm>
            <a:off x="4797425" y="2371725"/>
            <a:ext cx="1527175" cy="981075"/>
            <a:chOff x="4040" y="1440"/>
            <a:chExt cx="624" cy="411"/>
          </a:xfrm>
        </p:grpSpPr>
        <p:sp>
          <p:nvSpPr>
            <p:cNvPr id="26679" name="Text Box 20">
              <a:extLst>
                <a:ext uri="{FF2B5EF4-FFF2-40B4-BE49-F238E27FC236}">
                  <a16:creationId xmlns:a16="http://schemas.microsoft.com/office/drawing/2014/main" id="{F341FBC4-EFC4-581D-5065-BE9758E37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1440"/>
              <a:ext cx="62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66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 sz="2800">
                  <a:solidFill>
                    <a:srgbClr val="6600CC"/>
                  </a:solidFill>
                  <a:latin typeface="Times New Roman" panose="02020603050405020304" pitchFamily="18" charset="0"/>
                </a:rPr>
                <a:t>563</a:t>
              </a:r>
            </a:p>
          </p:txBody>
        </p:sp>
        <p:sp>
          <p:nvSpPr>
            <p:cNvPr id="26680" name="Text Box 21">
              <a:extLst>
                <a:ext uri="{FF2B5EF4-FFF2-40B4-BE49-F238E27FC236}">
                  <a16:creationId xmlns:a16="http://schemas.microsoft.com/office/drawing/2014/main" id="{5D16CE87-F656-1020-FDBD-B40F682A4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3" y="1592"/>
              <a:ext cx="19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6600CC"/>
                  </a:solidFill>
                </a:rPr>
                <a:t>X</a:t>
              </a:r>
            </a:p>
          </p:txBody>
        </p:sp>
        <p:sp>
          <p:nvSpPr>
            <p:cNvPr id="26681" name="Text Box 22">
              <a:extLst>
                <a:ext uri="{FF2B5EF4-FFF2-40B4-BE49-F238E27FC236}">
                  <a16:creationId xmlns:a16="http://schemas.microsoft.com/office/drawing/2014/main" id="{DC372D47-453F-0BF3-BCC6-FC3EE8E1B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1632"/>
              <a:ext cx="62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66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 sz="2800">
                  <a:solidFill>
                    <a:srgbClr val="6600CC"/>
                  </a:solidFill>
                  <a:latin typeface="Times New Roman" panose="02020603050405020304" pitchFamily="18" charset="0"/>
                </a:rPr>
                <a:t>308</a:t>
              </a:r>
            </a:p>
          </p:txBody>
        </p:sp>
        <p:sp>
          <p:nvSpPr>
            <p:cNvPr id="26682" name="Line 23">
              <a:extLst>
                <a:ext uri="{FF2B5EF4-FFF2-40B4-BE49-F238E27FC236}">
                  <a16:creationId xmlns:a16="http://schemas.microsoft.com/office/drawing/2014/main" id="{AF7A60D7-8212-C8EC-E0A7-C68108388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1" y="1838"/>
              <a:ext cx="288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1" name="Text Box 24">
            <a:extLst>
              <a:ext uri="{FF2B5EF4-FFF2-40B4-BE49-F238E27FC236}">
                <a16:creationId xmlns:a16="http://schemas.microsoft.com/office/drawing/2014/main" id="{22CC9DC9-7F19-2D03-7ACD-791970AD4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3321050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6632" name="Text Box 25">
            <a:extLst>
              <a:ext uri="{FF2B5EF4-FFF2-40B4-BE49-F238E27FC236}">
                <a16:creationId xmlns:a16="http://schemas.microsoft.com/office/drawing/2014/main" id="{5E4811D9-936F-73DB-CCF2-2717C5FB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288" y="3708400"/>
            <a:ext cx="3333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CC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6633" name="Line 26">
            <a:extLst>
              <a:ext uri="{FF2B5EF4-FFF2-40B4-BE49-F238E27FC236}">
                <a16:creationId xmlns:a16="http://schemas.microsoft.com/office/drawing/2014/main" id="{5F3BBA5C-A569-F4CB-894F-53DB3F4E2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227513"/>
            <a:ext cx="1371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4" name="Group 37">
            <a:extLst>
              <a:ext uri="{FF2B5EF4-FFF2-40B4-BE49-F238E27FC236}">
                <a16:creationId xmlns:a16="http://schemas.microsoft.com/office/drawing/2014/main" id="{DFCD69DF-B04F-2667-D7D2-FAE44C329842}"/>
              </a:ext>
            </a:extLst>
          </p:cNvPr>
          <p:cNvGrpSpPr>
            <a:grpSpLocks/>
          </p:cNvGrpSpPr>
          <p:nvPr/>
        </p:nvGrpSpPr>
        <p:grpSpPr bwMode="auto">
          <a:xfrm>
            <a:off x="2795588" y="2355850"/>
            <a:ext cx="1928812" cy="1017588"/>
            <a:chOff x="2437" y="2992"/>
            <a:chExt cx="683" cy="398"/>
          </a:xfrm>
        </p:grpSpPr>
        <p:sp>
          <p:nvSpPr>
            <p:cNvPr id="26675" name="Text Box 38">
              <a:extLst>
                <a:ext uri="{FF2B5EF4-FFF2-40B4-BE49-F238E27FC236}">
                  <a16:creationId xmlns:a16="http://schemas.microsoft.com/office/drawing/2014/main" id="{63C965A0-4448-36CB-0C40-3482BC962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992"/>
              <a:ext cx="62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>
                  <a:solidFill>
                    <a:srgbClr val="6600CC"/>
                  </a:solidFill>
                  <a:latin typeface="Times New Roman" panose="02020603050405020304" pitchFamily="18" charset="0"/>
                </a:rPr>
                <a:t>308</a:t>
              </a:r>
            </a:p>
          </p:txBody>
        </p:sp>
        <p:sp>
          <p:nvSpPr>
            <p:cNvPr id="26676" name="Text Box 39">
              <a:extLst>
                <a:ext uri="{FF2B5EF4-FFF2-40B4-BE49-F238E27FC236}">
                  <a16:creationId xmlns:a16="http://schemas.microsoft.com/office/drawing/2014/main" id="{82E88EF6-125B-F759-EA52-D61E3A858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7" y="3114"/>
              <a:ext cx="19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6600CC"/>
                  </a:solidFill>
                </a:rPr>
                <a:t>X</a:t>
              </a:r>
            </a:p>
          </p:txBody>
        </p:sp>
        <p:sp>
          <p:nvSpPr>
            <p:cNvPr id="26677" name="Text Box 40">
              <a:extLst>
                <a:ext uri="{FF2B5EF4-FFF2-40B4-BE49-F238E27FC236}">
                  <a16:creationId xmlns:a16="http://schemas.microsoft.com/office/drawing/2014/main" id="{F0202EA3-DB68-867F-E33C-7D63E281B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184"/>
              <a:ext cx="62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>
                  <a:solidFill>
                    <a:srgbClr val="6600CC"/>
                  </a:solidFill>
                  <a:latin typeface="Times New Roman" panose="02020603050405020304" pitchFamily="18" charset="0"/>
                </a:rPr>
                <a:t>563</a:t>
              </a:r>
            </a:p>
          </p:txBody>
        </p:sp>
        <p:sp>
          <p:nvSpPr>
            <p:cNvPr id="26678" name="Line 41">
              <a:extLst>
                <a:ext uri="{FF2B5EF4-FFF2-40B4-BE49-F238E27FC236}">
                  <a16:creationId xmlns:a16="http://schemas.microsoft.com/office/drawing/2014/main" id="{13DE7CFC-D0D0-A478-9529-F9665C012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2" y="3390"/>
              <a:ext cx="288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5" name="Line 52">
            <a:extLst>
              <a:ext uri="{FF2B5EF4-FFF2-40B4-BE49-F238E27FC236}">
                <a16:creationId xmlns:a16="http://schemas.microsoft.com/office/drawing/2014/main" id="{6FF5B6F0-05C9-7C52-F291-556348B2C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252663"/>
            <a:ext cx="0" cy="297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Text Box 58">
            <a:extLst>
              <a:ext uri="{FF2B5EF4-FFF2-40B4-BE49-F238E27FC236}">
                <a16:creationId xmlns:a16="http://schemas.microsoft.com/office/drawing/2014/main" id="{44042A25-EA2E-96DB-2301-7C2DA669E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322638"/>
            <a:ext cx="344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CC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6637" name="Text Box 59">
            <a:extLst>
              <a:ext uri="{FF2B5EF4-FFF2-40B4-BE49-F238E27FC236}">
                <a16:creationId xmlns:a16="http://schemas.microsoft.com/office/drawing/2014/main" id="{786F5032-A32A-2C1A-DE81-F2C2E4281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3321050"/>
            <a:ext cx="5762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CC"/>
                </a:solidFill>
                <a:latin typeface="Times New Roman" panose="02020603050405020304" pitchFamily="18" charset="0"/>
              </a:rPr>
              <a:t>45</a:t>
            </a:r>
          </a:p>
        </p:txBody>
      </p:sp>
      <p:sp>
        <p:nvSpPr>
          <p:cNvPr id="26638" name="Text Box 60">
            <a:extLst>
              <a:ext uri="{FF2B5EF4-FFF2-40B4-BE49-F238E27FC236}">
                <a16:creationId xmlns:a16="http://schemas.microsoft.com/office/drawing/2014/main" id="{3FC61FCB-98E1-31E4-EFD0-32DE9A263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38" y="3705225"/>
            <a:ext cx="4762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CC"/>
                </a:solidFill>
                <a:latin typeface="Times New Roman" panose="02020603050405020304" pitchFamily="18" charset="0"/>
              </a:rPr>
              <a:t> 8</a:t>
            </a:r>
          </a:p>
        </p:txBody>
      </p:sp>
      <p:sp>
        <p:nvSpPr>
          <p:cNvPr id="26639" name="Text Box 61">
            <a:extLst>
              <a:ext uri="{FF2B5EF4-FFF2-40B4-BE49-F238E27FC236}">
                <a16:creationId xmlns:a16="http://schemas.microsoft.com/office/drawing/2014/main" id="{8A7736BF-0489-F21F-9DA2-2C7890ED0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3709988"/>
            <a:ext cx="550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CC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26640" name="Rectangle 62">
            <a:extLst>
              <a:ext uri="{FF2B5EF4-FFF2-40B4-BE49-F238E27FC236}">
                <a16:creationId xmlns:a16="http://schemas.microsoft.com/office/drawing/2014/main" id="{EADBFEB0-E0E1-7AC6-79D4-0A4CB9C2C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50" y="423227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6641" name="Rectangle 63">
            <a:extLst>
              <a:ext uri="{FF2B5EF4-FFF2-40B4-BE49-F238E27FC236}">
                <a16:creationId xmlns:a16="http://schemas.microsoft.com/office/drawing/2014/main" id="{82B6727E-EB98-1B06-715F-89437C890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088" y="423227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6642" name="Rectangle 64">
            <a:extLst>
              <a:ext uri="{FF2B5EF4-FFF2-40B4-BE49-F238E27FC236}">
                <a16:creationId xmlns:a16="http://schemas.microsoft.com/office/drawing/2014/main" id="{0DAD4AF3-2668-9056-777F-9F857654C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175" y="4230688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6643" name="Rectangle 65">
            <a:extLst>
              <a:ext uri="{FF2B5EF4-FFF2-40B4-BE49-F238E27FC236}">
                <a16:creationId xmlns:a16="http://schemas.microsoft.com/office/drawing/2014/main" id="{B6994892-9B03-5964-293A-596EDB69E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423227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6644" name="Rectangle 66">
            <a:extLst>
              <a:ext uri="{FF2B5EF4-FFF2-40B4-BE49-F238E27FC236}">
                <a16:creationId xmlns:a16="http://schemas.microsoft.com/office/drawing/2014/main" id="{0CADF836-5FBF-3E9F-69B9-BEACC0BCF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423227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6645" name="Rectangle 67">
            <a:extLst>
              <a:ext uri="{FF2B5EF4-FFF2-40B4-BE49-F238E27FC236}">
                <a16:creationId xmlns:a16="http://schemas.microsoft.com/office/drawing/2014/main" id="{46259551-10A7-A0BE-6965-8D73500E0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963" y="4229100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6646" name="TextBox 2">
            <a:extLst>
              <a:ext uri="{FF2B5EF4-FFF2-40B4-BE49-F238E27FC236}">
                <a16:creationId xmlns:a16="http://schemas.microsoft.com/office/drawing/2014/main" id="{DF34CD3A-1375-F3AB-B22D-2EAF8029A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3352800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6647" name="TextBox 64">
            <a:extLst>
              <a:ext uri="{FF2B5EF4-FFF2-40B4-BE49-F238E27FC236}">
                <a16:creationId xmlns:a16="http://schemas.microsoft.com/office/drawing/2014/main" id="{40E4FD66-3F46-F550-0BF8-48759E141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3348038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6648" name="TextBox 65">
            <a:extLst>
              <a:ext uri="{FF2B5EF4-FFF2-40B4-BE49-F238E27FC236}">
                <a16:creationId xmlns:a16="http://schemas.microsoft.com/office/drawing/2014/main" id="{E0F5B135-C1AE-5F55-8DF8-8B141360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340100"/>
            <a:ext cx="58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GB" sz="280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6649" name="TextBox 67">
            <a:extLst>
              <a:ext uri="{FF2B5EF4-FFF2-40B4-BE49-F238E27FC236}">
                <a16:creationId xmlns:a16="http://schemas.microsoft.com/office/drawing/2014/main" id="{D47F96D6-F68E-BF61-C885-A551F3DD0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3744913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6650" name="TextBox 68">
            <a:extLst>
              <a:ext uri="{FF2B5EF4-FFF2-40B4-BE49-F238E27FC236}">
                <a16:creationId xmlns:a16="http://schemas.microsoft.com/office/drawing/2014/main" id="{FF838520-5E91-0FEF-50C3-FEB8A5B9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3743325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6651" name="TextBox 69">
            <a:extLst>
              <a:ext uri="{FF2B5EF4-FFF2-40B4-BE49-F238E27FC236}">
                <a16:creationId xmlns:a16="http://schemas.microsoft.com/office/drawing/2014/main" id="{1E9B6B7A-041E-AAEC-DB9C-776957D4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3743325"/>
            <a:ext cx="5492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GB" sz="2800">
                <a:solidFill>
                  <a:srgbClr val="0000CC"/>
                </a:solidFill>
                <a:latin typeface="Times New Roman" panose="02020603050405020304" pitchFamily="18" charset="0"/>
              </a:rPr>
              <a:t>1</a:t>
            </a:r>
            <a:r>
              <a:rPr lang="en-GB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6652" name="TextBox 71">
            <a:extLst>
              <a:ext uri="{FF2B5EF4-FFF2-40B4-BE49-F238E27FC236}">
                <a16:creationId xmlns:a16="http://schemas.microsoft.com/office/drawing/2014/main" id="{0A180C7F-45D4-C66C-19B3-1F08A15C5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4232275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6653" name="TextBox 72">
            <a:extLst>
              <a:ext uri="{FF2B5EF4-FFF2-40B4-BE49-F238E27FC236}">
                <a16:creationId xmlns:a16="http://schemas.microsoft.com/office/drawing/2014/main" id="{2EEFBC01-33EE-0D87-C4F6-52754CB91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3" y="4224338"/>
            <a:ext cx="273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6654" name="TextBox 73">
            <a:extLst>
              <a:ext uri="{FF2B5EF4-FFF2-40B4-BE49-F238E27FC236}">
                <a16:creationId xmlns:a16="http://schemas.microsoft.com/office/drawing/2014/main" id="{C02BD8BC-0638-A086-0A26-9C73F6C95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4222750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6655" name="TextBox 74">
            <a:extLst>
              <a:ext uri="{FF2B5EF4-FFF2-40B4-BE49-F238E27FC236}">
                <a16:creationId xmlns:a16="http://schemas.microsoft.com/office/drawing/2014/main" id="{26A08E21-AD4A-3648-2347-21A2BE27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4222750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6656" name="TextBox 75">
            <a:extLst>
              <a:ext uri="{FF2B5EF4-FFF2-40B4-BE49-F238E27FC236}">
                <a16:creationId xmlns:a16="http://schemas.microsoft.com/office/drawing/2014/main" id="{0B122652-A7D2-C213-7340-7F8AD5B89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4222750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6657" name="TextBox 76">
            <a:extLst>
              <a:ext uri="{FF2B5EF4-FFF2-40B4-BE49-F238E27FC236}">
                <a16:creationId xmlns:a16="http://schemas.microsoft.com/office/drawing/2014/main" id="{3F912FA8-A17E-A1CA-0FF5-486D3AD24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4222750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6658" name="TextBox 91">
            <a:extLst>
              <a:ext uri="{FF2B5EF4-FFF2-40B4-BE49-F238E27FC236}">
                <a16:creationId xmlns:a16="http://schemas.microsoft.com/office/drawing/2014/main" id="{6F83756A-AD7E-6DBA-FDA9-1901C710B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8" y="3340100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6659" name="TextBox 92">
            <a:extLst>
              <a:ext uri="{FF2B5EF4-FFF2-40B4-BE49-F238E27FC236}">
                <a16:creationId xmlns:a16="http://schemas.microsoft.com/office/drawing/2014/main" id="{C22FE7A7-A83D-38E0-6AB9-6B5DCE3B6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25" y="3354388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6660" name="TextBox 93">
            <a:extLst>
              <a:ext uri="{FF2B5EF4-FFF2-40B4-BE49-F238E27FC236}">
                <a16:creationId xmlns:a16="http://schemas.microsoft.com/office/drawing/2014/main" id="{4D9597B2-218D-D092-3563-AA7119F4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3352800"/>
            <a:ext cx="327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6661" name="TextBox 94">
            <a:extLst>
              <a:ext uri="{FF2B5EF4-FFF2-40B4-BE49-F238E27FC236}">
                <a16:creationId xmlns:a16="http://schemas.microsoft.com/office/drawing/2014/main" id="{E9E43626-033A-8269-80E1-5132D16BD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38563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6662" name="TextBox 95">
            <a:extLst>
              <a:ext uri="{FF2B5EF4-FFF2-40B4-BE49-F238E27FC236}">
                <a16:creationId xmlns:a16="http://schemas.microsoft.com/office/drawing/2014/main" id="{0AD14761-5261-F7E4-5D0A-5C7274D8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3744913"/>
            <a:ext cx="273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6663" name="TextBox 96">
            <a:extLst>
              <a:ext uri="{FF2B5EF4-FFF2-40B4-BE49-F238E27FC236}">
                <a16:creationId xmlns:a16="http://schemas.microsoft.com/office/drawing/2014/main" id="{A3FFBB5D-F8FF-31EF-77B7-57A6E5243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5" y="3749675"/>
            <a:ext cx="57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GB" sz="2800">
                <a:solidFill>
                  <a:srgbClr val="0000CC"/>
                </a:solidFill>
                <a:latin typeface="Times New Roman" panose="02020603050405020304" pitchFamily="18" charset="0"/>
              </a:rPr>
              <a:t>1</a:t>
            </a:r>
            <a:r>
              <a:rPr lang="en-GB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6664" name="TextBox 98">
            <a:extLst>
              <a:ext uri="{FF2B5EF4-FFF2-40B4-BE49-F238E27FC236}">
                <a16:creationId xmlns:a16="http://schemas.microsoft.com/office/drawing/2014/main" id="{CE7EFD92-421A-63F1-DA41-F1429AB3E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4119563"/>
            <a:ext cx="396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6665" name="TextBox 99">
            <a:extLst>
              <a:ext uri="{FF2B5EF4-FFF2-40B4-BE49-F238E27FC236}">
                <a16:creationId xmlns:a16="http://schemas.microsoft.com/office/drawing/2014/main" id="{01E765B1-03D6-DA21-9E3A-2CD08D2E0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4122738"/>
            <a:ext cx="354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6666" name="TextBox 100">
            <a:extLst>
              <a:ext uri="{FF2B5EF4-FFF2-40B4-BE49-F238E27FC236}">
                <a16:creationId xmlns:a16="http://schemas.microsoft.com/office/drawing/2014/main" id="{2A64BA4F-B146-E320-E2F5-89703E37F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4140200"/>
            <a:ext cx="596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GB" sz="2800">
                <a:solidFill>
                  <a:srgbClr val="0000CC"/>
                </a:solidFill>
                <a:latin typeface="Times New Roman" panose="02020603050405020304" pitchFamily="18" charset="0"/>
              </a:rPr>
              <a:t>1</a:t>
            </a:r>
            <a:r>
              <a:rPr lang="en-GB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6667" name="TextBox 102">
            <a:extLst>
              <a:ext uri="{FF2B5EF4-FFF2-40B4-BE49-F238E27FC236}">
                <a16:creationId xmlns:a16="http://schemas.microsoft.com/office/drawing/2014/main" id="{F0333854-4F33-8A5C-2B3C-511D2374E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0" y="4616450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6668" name="TextBox 103">
            <a:extLst>
              <a:ext uri="{FF2B5EF4-FFF2-40B4-BE49-F238E27FC236}">
                <a16:creationId xmlns:a16="http://schemas.microsoft.com/office/drawing/2014/main" id="{E7B41FD5-EE2B-B2DA-B717-F61E3426F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4619625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6669" name="TextBox 104">
            <a:extLst>
              <a:ext uri="{FF2B5EF4-FFF2-40B4-BE49-F238E27FC236}">
                <a16:creationId xmlns:a16="http://schemas.microsoft.com/office/drawing/2014/main" id="{57F4F40D-A439-72C7-F43D-2D6D1932F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4619625"/>
            <a:ext cx="273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6670" name="TextBox 105">
            <a:extLst>
              <a:ext uri="{FF2B5EF4-FFF2-40B4-BE49-F238E27FC236}">
                <a16:creationId xmlns:a16="http://schemas.microsoft.com/office/drawing/2014/main" id="{44A8BEF4-AAC6-1468-F886-C36454C03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325" y="4622800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6671" name="TextBox 106">
            <a:extLst>
              <a:ext uri="{FF2B5EF4-FFF2-40B4-BE49-F238E27FC236}">
                <a16:creationId xmlns:a16="http://schemas.microsoft.com/office/drawing/2014/main" id="{07B887AC-0CDC-CB27-B0C7-122EB2C9A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5" y="4627563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6672" name="TextBox 107">
            <a:extLst>
              <a:ext uri="{FF2B5EF4-FFF2-40B4-BE49-F238E27FC236}">
                <a16:creationId xmlns:a16="http://schemas.microsoft.com/office/drawing/2014/main" id="{5DAD757C-44CB-7D0C-98B4-264DA9736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4625975"/>
            <a:ext cx="27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6673" name="Line 26">
            <a:extLst>
              <a:ext uri="{FF2B5EF4-FFF2-40B4-BE49-F238E27FC236}">
                <a16:creationId xmlns:a16="http://schemas.microsoft.com/office/drawing/2014/main" id="{6125C914-B727-B480-ECFD-9C6619DE9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275" y="4227513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4" name="Line 26">
            <a:extLst>
              <a:ext uri="{FF2B5EF4-FFF2-40B4-BE49-F238E27FC236}">
                <a16:creationId xmlns:a16="http://schemas.microsoft.com/office/drawing/2014/main" id="{3390DF6F-A06F-4E0A-4174-1DA2E5E5B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7588" y="4613275"/>
            <a:ext cx="1371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9FBE8"/>
            </a:gs>
            <a:gs pos="41000">
              <a:srgbClr val="D4EFE6"/>
            </a:gs>
            <a:gs pos="83000">
              <a:srgbClr val="D4EFE6"/>
            </a:gs>
            <a:gs pos="100000">
              <a:srgbClr val="D4EF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5835651-A672-46C9-484F-677BF2064E18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042988"/>
            <a:ext cx="1828800" cy="2217737"/>
            <a:chOff x="3936" y="1056"/>
            <a:chExt cx="1152" cy="1495"/>
          </a:xfrm>
        </p:grpSpPr>
        <p:grpSp>
          <p:nvGrpSpPr>
            <p:cNvPr id="27691" name="Group 3">
              <a:extLst>
                <a:ext uri="{FF2B5EF4-FFF2-40B4-BE49-F238E27FC236}">
                  <a16:creationId xmlns:a16="http://schemas.microsoft.com/office/drawing/2014/main" id="{560D497D-831E-8737-069B-74A44657AA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056"/>
              <a:ext cx="1008" cy="631"/>
              <a:chOff x="4080" y="1056"/>
              <a:chExt cx="1008" cy="631"/>
            </a:xfrm>
          </p:grpSpPr>
          <p:sp>
            <p:nvSpPr>
              <p:cNvPr id="27697" name="Text Box 4">
                <a:extLst>
                  <a:ext uri="{FF2B5EF4-FFF2-40B4-BE49-F238E27FC236}">
                    <a16:creationId xmlns:a16="http://schemas.microsoft.com/office/drawing/2014/main" id="{472362A7-2DC1-CD64-C1C9-1FDABA3010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5" y="1056"/>
                <a:ext cx="893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  </a:t>
                </a:r>
                <a:r>
                  <a:rPr lang="en-US" altLang="en-US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456</a:t>
                </a:r>
              </a:p>
            </p:txBody>
          </p:sp>
          <p:sp>
            <p:nvSpPr>
              <p:cNvPr id="27698" name="Text Box 5">
                <a:extLst>
                  <a:ext uri="{FF2B5EF4-FFF2-40B4-BE49-F238E27FC236}">
                    <a16:creationId xmlns:a16="http://schemas.microsoft.com/office/drawing/2014/main" id="{4295CD8B-6340-D0F9-0948-9C9CCAA403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1276"/>
                <a:ext cx="275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66"/>
                    </a:solidFill>
                  </a:rPr>
                  <a:t>X</a:t>
                </a:r>
              </a:p>
            </p:txBody>
          </p:sp>
          <p:sp>
            <p:nvSpPr>
              <p:cNvPr id="27699" name="Text Box 6">
                <a:extLst>
                  <a:ext uri="{FF2B5EF4-FFF2-40B4-BE49-F238E27FC236}">
                    <a16:creationId xmlns:a16="http://schemas.microsoft.com/office/drawing/2014/main" id="{B6663E51-CF36-E080-7D85-86B1435629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1296"/>
                <a:ext cx="893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   </a:t>
                </a:r>
                <a:r>
                  <a:rPr lang="en-US" altLang="en-US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203</a:t>
                </a:r>
              </a:p>
            </p:txBody>
          </p:sp>
          <p:sp>
            <p:nvSpPr>
              <p:cNvPr id="27700" name="Line 7">
                <a:extLst>
                  <a:ext uri="{FF2B5EF4-FFF2-40B4-BE49-F238E27FC236}">
                    <a16:creationId xmlns:a16="http://schemas.microsoft.com/office/drawing/2014/main" id="{00F35492-581C-AE62-C78E-7764FD20B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632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92" name="Group 8">
              <a:extLst>
                <a:ext uri="{FF2B5EF4-FFF2-40B4-BE49-F238E27FC236}">
                  <a16:creationId xmlns:a16="http://schemas.microsoft.com/office/drawing/2014/main" id="{AF6F02F6-43F8-014A-374F-37C9AB2237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584"/>
              <a:ext cx="1065" cy="631"/>
              <a:chOff x="3936" y="1584"/>
              <a:chExt cx="1065" cy="631"/>
            </a:xfrm>
          </p:grpSpPr>
          <p:sp>
            <p:nvSpPr>
              <p:cNvPr id="27694" name="Text Box 9">
                <a:extLst>
                  <a:ext uri="{FF2B5EF4-FFF2-40B4-BE49-F238E27FC236}">
                    <a16:creationId xmlns:a16="http://schemas.microsoft.com/office/drawing/2014/main" id="{99B4C123-A1F1-3400-5210-A22D0EC174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6" y="1584"/>
                <a:ext cx="825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1368</a:t>
                </a:r>
              </a:p>
            </p:txBody>
          </p:sp>
          <p:sp>
            <p:nvSpPr>
              <p:cNvPr id="27695" name="Text Box 10">
                <a:extLst>
                  <a:ext uri="{FF2B5EF4-FFF2-40B4-BE49-F238E27FC236}">
                    <a16:creationId xmlns:a16="http://schemas.microsoft.com/office/drawing/2014/main" id="{1ED0140E-47FF-FB16-8645-5D297A0003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1825"/>
                <a:ext cx="630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 912</a:t>
                </a:r>
              </a:p>
            </p:txBody>
          </p:sp>
          <p:sp>
            <p:nvSpPr>
              <p:cNvPr id="27696" name="Line 11">
                <a:extLst>
                  <a:ext uri="{FF2B5EF4-FFF2-40B4-BE49-F238E27FC236}">
                    <a16:creationId xmlns:a16="http://schemas.microsoft.com/office/drawing/2014/main" id="{59F9FB63-238F-9AEC-C050-32A6FAEAC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16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93" name="Text Box 12">
              <a:extLst>
                <a:ext uri="{FF2B5EF4-FFF2-40B4-BE49-F238E27FC236}">
                  <a16:creationId xmlns:a16="http://schemas.microsoft.com/office/drawing/2014/main" id="{20D4FC5C-50B4-1866-173D-92F06301B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160"/>
              <a:ext cx="894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92568</a:t>
              </a:r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2F964B54-6FAB-7CB9-66D7-B08F646BEDB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042988"/>
            <a:ext cx="1905000" cy="2271712"/>
            <a:chOff x="2361" y="1008"/>
            <a:chExt cx="1050" cy="1531"/>
          </a:xfrm>
        </p:grpSpPr>
        <p:grpSp>
          <p:nvGrpSpPr>
            <p:cNvPr id="27681" name="Group 14">
              <a:extLst>
                <a:ext uri="{FF2B5EF4-FFF2-40B4-BE49-F238E27FC236}">
                  <a16:creationId xmlns:a16="http://schemas.microsoft.com/office/drawing/2014/main" id="{A82FB2A7-F789-016A-8F97-DA2870E1C1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1008"/>
              <a:ext cx="963" cy="1207"/>
              <a:chOff x="2448" y="1008"/>
              <a:chExt cx="963" cy="1207"/>
            </a:xfrm>
          </p:grpSpPr>
          <p:grpSp>
            <p:nvGrpSpPr>
              <p:cNvPr id="27683" name="Group 15">
                <a:extLst>
                  <a:ext uri="{FF2B5EF4-FFF2-40B4-BE49-F238E27FC236}">
                    <a16:creationId xmlns:a16="http://schemas.microsoft.com/office/drawing/2014/main" id="{822A2EA4-4A89-50BF-9241-98850ADF32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9" y="1008"/>
                <a:ext cx="872" cy="679"/>
                <a:chOff x="2539" y="1008"/>
                <a:chExt cx="872" cy="679"/>
              </a:xfrm>
            </p:grpSpPr>
            <p:sp>
              <p:nvSpPr>
                <p:cNvPr id="27687" name="Text Box 16">
                  <a:extLst>
                    <a:ext uri="{FF2B5EF4-FFF2-40B4-BE49-F238E27FC236}">
                      <a16:creationId xmlns:a16="http://schemas.microsoft.com/office/drawing/2014/main" id="{2FEACE4B-421C-30A5-399B-799BD88F71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1008"/>
                  <a:ext cx="867" cy="3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    </a:t>
                  </a:r>
                  <a:r>
                    <a:rPr lang="en-US" altLang="en-US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456</a:t>
                  </a:r>
                </a:p>
              </p:txBody>
            </p:sp>
            <p:sp>
              <p:nvSpPr>
                <p:cNvPr id="27688" name="Text Box 17">
                  <a:extLst>
                    <a:ext uri="{FF2B5EF4-FFF2-40B4-BE49-F238E27FC236}">
                      <a16:creationId xmlns:a16="http://schemas.microsoft.com/office/drawing/2014/main" id="{375BF784-73E4-7487-6732-11B7B259BA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39" y="1212"/>
                  <a:ext cx="19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66"/>
                      </a:solidFill>
                    </a:rPr>
                    <a:t>X</a:t>
                  </a:r>
                </a:p>
              </p:txBody>
            </p:sp>
            <p:sp>
              <p:nvSpPr>
                <p:cNvPr id="27689" name="Text Box 18">
                  <a:extLst>
                    <a:ext uri="{FF2B5EF4-FFF2-40B4-BE49-F238E27FC236}">
                      <a16:creationId xmlns:a16="http://schemas.microsoft.com/office/drawing/2014/main" id="{ED717D9E-40E6-C47B-6689-F586222846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1296"/>
                  <a:ext cx="86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    </a:t>
                  </a:r>
                  <a:r>
                    <a:rPr lang="en-US" altLang="en-US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203</a:t>
                  </a:r>
                </a:p>
              </p:txBody>
            </p:sp>
            <p:sp>
              <p:nvSpPr>
                <p:cNvPr id="27690" name="Line 19">
                  <a:extLst>
                    <a:ext uri="{FF2B5EF4-FFF2-40B4-BE49-F238E27FC236}">
                      <a16:creationId xmlns:a16="http://schemas.microsoft.com/office/drawing/2014/main" id="{D17294B1-1CD4-26FE-261B-C8961BDAF1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1632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84" name="Text Box 20">
                <a:extLst>
                  <a:ext uri="{FF2B5EF4-FFF2-40B4-BE49-F238E27FC236}">
                    <a16:creationId xmlns:a16="http://schemas.microsoft.com/office/drawing/2014/main" id="{5DA0B858-55DA-F72D-90FE-30A9E6CFA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584"/>
                <a:ext cx="800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1368</a:t>
                </a:r>
              </a:p>
            </p:txBody>
          </p:sp>
          <p:sp>
            <p:nvSpPr>
              <p:cNvPr id="27685" name="Text Box 21">
                <a:extLst>
                  <a:ext uri="{FF2B5EF4-FFF2-40B4-BE49-F238E27FC236}">
                    <a16:creationId xmlns:a16="http://schemas.microsoft.com/office/drawing/2014/main" id="{9A982109-3D0C-05BB-D839-733C4A912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1824"/>
                <a:ext cx="611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 912</a:t>
                </a:r>
              </a:p>
            </p:txBody>
          </p:sp>
          <p:sp>
            <p:nvSpPr>
              <p:cNvPr id="27686" name="Line 22">
                <a:extLst>
                  <a:ext uri="{FF2B5EF4-FFF2-40B4-BE49-F238E27FC236}">
                    <a16:creationId xmlns:a16="http://schemas.microsoft.com/office/drawing/2014/main" id="{39176DCA-4AD3-C01F-6662-8E8794AAD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148"/>
                <a:ext cx="6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2" name="Text Box 23">
              <a:extLst>
                <a:ext uri="{FF2B5EF4-FFF2-40B4-BE49-F238E27FC236}">
                  <a16:creationId xmlns:a16="http://schemas.microsoft.com/office/drawing/2014/main" id="{63D55857-83B4-0935-C315-A6CB200BA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1" y="2148"/>
              <a:ext cx="86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10488</a:t>
              </a:r>
            </a:p>
          </p:txBody>
        </p:sp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DA211D8E-526C-CD77-1ED1-E055D0CE82C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042988"/>
            <a:ext cx="2133600" cy="2324100"/>
            <a:chOff x="836" y="1440"/>
            <a:chExt cx="756" cy="959"/>
          </a:xfrm>
        </p:grpSpPr>
        <p:grpSp>
          <p:nvGrpSpPr>
            <p:cNvPr id="27672" name="Group 25">
              <a:extLst>
                <a:ext uri="{FF2B5EF4-FFF2-40B4-BE49-F238E27FC236}">
                  <a16:creationId xmlns:a16="http://schemas.microsoft.com/office/drawing/2014/main" id="{DA2CB5B5-5A5E-332F-843F-20F311E335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440"/>
              <a:ext cx="624" cy="431"/>
              <a:chOff x="4040" y="1440"/>
              <a:chExt cx="624" cy="431"/>
            </a:xfrm>
          </p:grpSpPr>
          <p:sp>
            <p:nvSpPr>
              <p:cNvPr id="27677" name="Text Box 26">
                <a:extLst>
                  <a:ext uri="{FF2B5EF4-FFF2-40B4-BE49-F238E27FC236}">
                    <a16:creationId xmlns:a16="http://schemas.microsoft.com/office/drawing/2014/main" id="{50BEF7BD-1E7C-C3B6-247F-035334272C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0" y="1440"/>
                <a:ext cx="624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  </a:t>
                </a:r>
                <a:r>
                  <a:rPr lang="en-US" altLang="en-US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456</a:t>
                </a:r>
              </a:p>
            </p:txBody>
          </p:sp>
          <p:sp>
            <p:nvSpPr>
              <p:cNvPr id="27678" name="Text Box 27">
                <a:extLst>
                  <a:ext uri="{FF2B5EF4-FFF2-40B4-BE49-F238E27FC236}">
                    <a16:creationId xmlns:a16="http://schemas.microsoft.com/office/drawing/2014/main" id="{D0D504CA-EAB9-2450-DE7B-F7679FF880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4" y="1592"/>
                <a:ext cx="1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66"/>
                    </a:solidFill>
                  </a:rPr>
                  <a:t>X</a:t>
                </a:r>
              </a:p>
            </p:txBody>
          </p:sp>
          <p:sp>
            <p:nvSpPr>
              <p:cNvPr id="27679" name="Text Box 28">
                <a:extLst>
                  <a:ext uri="{FF2B5EF4-FFF2-40B4-BE49-F238E27FC236}">
                    <a16:creationId xmlns:a16="http://schemas.microsoft.com/office/drawing/2014/main" id="{F2823716-BFCE-BCF1-116C-DC87FDCB25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0" y="1632"/>
                <a:ext cx="624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 203</a:t>
                </a:r>
              </a:p>
            </p:txBody>
          </p:sp>
          <p:sp>
            <p:nvSpPr>
              <p:cNvPr id="27680" name="Line 29">
                <a:extLst>
                  <a:ext uri="{FF2B5EF4-FFF2-40B4-BE49-F238E27FC236}">
                    <a16:creationId xmlns:a16="http://schemas.microsoft.com/office/drawing/2014/main" id="{285FF9F5-9CB5-21B4-7638-E452965A5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6" y="183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73" name="Text Box 30">
              <a:extLst>
                <a:ext uri="{FF2B5EF4-FFF2-40B4-BE49-F238E27FC236}">
                  <a16:creationId xmlns:a16="http://schemas.microsoft.com/office/drawing/2014/main" id="{3CB42A21-2D07-EB59-77AF-8C27CB0D0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" y="1806"/>
              <a:ext cx="57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1368</a:t>
              </a:r>
            </a:p>
          </p:txBody>
        </p:sp>
        <p:sp>
          <p:nvSpPr>
            <p:cNvPr id="27674" name="Text Box 31">
              <a:extLst>
                <a:ext uri="{FF2B5EF4-FFF2-40B4-BE49-F238E27FC236}">
                  <a16:creationId xmlns:a16="http://schemas.microsoft.com/office/drawing/2014/main" id="{AE9448B5-6372-D8DB-2276-F2EEF8D33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" y="1974"/>
              <a:ext cx="44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912</a:t>
              </a:r>
            </a:p>
          </p:txBody>
        </p:sp>
        <p:sp>
          <p:nvSpPr>
            <p:cNvPr id="27675" name="Text Box 32">
              <a:extLst>
                <a:ext uri="{FF2B5EF4-FFF2-40B4-BE49-F238E27FC236}">
                  <a16:creationId xmlns:a16="http://schemas.microsoft.com/office/drawing/2014/main" id="{02431A2F-F287-4C02-6E79-F36BAF3C7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" y="2160"/>
              <a:ext cx="624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2280</a:t>
              </a:r>
            </a:p>
          </p:txBody>
        </p:sp>
        <p:sp>
          <p:nvSpPr>
            <p:cNvPr id="27676" name="Line 33">
              <a:extLst>
                <a:ext uri="{FF2B5EF4-FFF2-40B4-BE49-F238E27FC236}">
                  <a16:creationId xmlns:a16="http://schemas.microsoft.com/office/drawing/2014/main" id="{B55094D4-0D20-4041-7E96-9E6B231026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" y="218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18" name="Text Box 34">
            <a:extLst>
              <a:ext uri="{FF2B5EF4-FFF2-40B4-BE49-F238E27FC236}">
                <a16:creationId xmlns:a16="http://schemas.microsoft.com/office/drawing/2014/main" id="{BC834410-19A2-F929-32F4-0D191D87F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304800"/>
            <a:ext cx="518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Đúng ghi Đ, sai ghi S:</a:t>
            </a:r>
          </a:p>
        </p:txBody>
      </p:sp>
      <p:sp>
        <p:nvSpPr>
          <p:cNvPr id="118820" name="Text Box 36">
            <a:extLst>
              <a:ext uri="{FF2B5EF4-FFF2-40B4-BE49-F238E27FC236}">
                <a16:creationId xmlns:a16="http://schemas.microsoft.com/office/drawing/2014/main" id="{EAD07BAE-7D90-193E-C880-4F2E541E0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67188"/>
            <a:ext cx="2590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 </a:t>
            </a:r>
            <a:r>
              <a:rPr lang="en-US" altLang="en-US" sz="1800"/>
              <a:t> 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Vì tích riêng thứ ba viết thẳng cột so với tích riêng thứ nhất.</a:t>
            </a:r>
          </a:p>
        </p:txBody>
      </p:sp>
      <p:sp>
        <p:nvSpPr>
          <p:cNvPr id="118821" name="AutoShape 37">
            <a:extLst>
              <a:ext uri="{FF2B5EF4-FFF2-40B4-BE49-F238E27FC236}">
                <a16:creationId xmlns:a16="http://schemas.microsoft.com/office/drawing/2014/main" id="{9EE1D6E3-9630-72BD-5400-98431EDA0D5D}"/>
              </a:ext>
            </a:extLst>
          </p:cNvPr>
          <p:cNvSpPr>
            <a:spLocks/>
          </p:cNvSpPr>
          <p:nvPr/>
        </p:nvSpPr>
        <p:spPr bwMode="auto">
          <a:xfrm>
            <a:off x="152400" y="4167188"/>
            <a:ext cx="2590800" cy="1752600"/>
          </a:xfrm>
          <a:prstGeom prst="borderCallout3">
            <a:avLst>
              <a:gd name="adj1" fmla="val 6523"/>
              <a:gd name="adj2" fmla="val 102940"/>
              <a:gd name="adj3" fmla="val 6523"/>
              <a:gd name="adj4" fmla="val 104718"/>
              <a:gd name="adj5" fmla="val -76088"/>
              <a:gd name="adj6" fmla="val 104718"/>
              <a:gd name="adj7" fmla="val -86231"/>
              <a:gd name="adj8" fmla="val 8069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8822" name="AutoShape 38">
            <a:extLst>
              <a:ext uri="{FF2B5EF4-FFF2-40B4-BE49-F238E27FC236}">
                <a16:creationId xmlns:a16="http://schemas.microsoft.com/office/drawing/2014/main" id="{22262AAF-D498-8208-F1CF-F4E186B8FAE7}"/>
              </a:ext>
            </a:extLst>
          </p:cNvPr>
          <p:cNvSpPr>
            <a:spLocks/>
          </p:cNvSpPr>
          <p:nvPr/>
        </p:nvSpPr>
        <p:spPr bwMode="auto">
          <a:xfrm>
            <a:off x="2971800" y="4167188"/>
            <a:ext cx="2819400" cy="1752600"/>
          </a:xfrm>
          <a:prstGeom prst="borderCallout3">
            <a:avLst>
              <a:gd name="adj1" fmla="val 6523"/>
              <a:gd name="adj2" fmla="val 102704"/>
              <a:gd name="adj3" fmla="val 6523"/>
              <a:gd name="adj4" fmla="val 104333"/>
              <a:gd name="adj5" fmla="val -84060"/>
              <a:gd name="adj6" fmla="val 104333"/>
              <a:gd name="adj7" fmla="val -95106"/>
              <a:gd name="adj8" fmla="val 6959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8823" name="Rectangle 39">
            <a:extLst>
              <a:ext uri="{FF2B5EF4-FFF2-40B4-BE49-F238E27FC236}">
                <a16:creationId xmlns:a16="http://schemas.microsoft.com/office/drawing/2014/main" id="{12D5F67A-2DF7-42F7-1EF0-C3EF1E37D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167188"/>
            <a:ext cx="2971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Vì tích riêng thứ ba viết lùi sang trái chỉ một cột so với tích riêng thứ nhất.</a:t>
            </a:r>
          </a:p>
        </p:txBody>
      </p:sp>
      <p:sp>
        <p:nvSpPr>
          <p:cNvPr id="118824" name="AutoShape 40">
            <a:extLst>
              <a:ext uri="{FF2B5EF4-FFF2-40B4-BE49-F238E27FC236}">
                <a16:creationId xmlns:a16="http://schemas.microsoft.com/office/drawing/2014/main" id="{6CE3CD7D-D7F3-EF79-F328-C9B0508ECFC2}"/>
              </a:ext>
            </a:extLst>
          </p:cNvPr>
          <p:cNvSpPr>
            <a:spLocks/>
          </p:cNvSpPr>
          <p:nvPr/>
        </p:nvSpPr>
        <p:spPr bwMode="auto">
          <a:xfrm>
            <a:off x="6019800" y="4167188"/>
            <a:ext cx="2895600" cy="1752600"/>
          </a:xfrm>
          <a:prstGeom prst="borderCallout3">
            <a:avLst>
              <a:gd name="adj1" fmla="val 6523"/>
              <a:gd name="adj2" fmla="val 102630"/>
              <a:gd name="adj3" fmla="val 6523"/>
              <a:gd name="adj4" fmla="val 104222"/>
              <a:gd name="adj5" fmla="val -84782"/>
              <a:gd name="adj6" fmla="val 104222"/>
              <a:gd name="adj7" fmla="val -96014"/>
              <a:gd name="adj8" fmla="val 633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8825" name="Rectangle 41">
            <a:extLst>
              <a:ext uri="{FF2B5EF4-FFF2-40B4-BE49-F238E27FC236}">
                <a16:creationId xmlns:a16="http://schemas.microsoft.com/office/drawing/2014/main" id="{24A04646-FCF1-BE34-F2F3-943510A0E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167188"/>
            <a:ext cx="2971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Vì tích riêng thứ ba lùi sang trái hai cột so với tích riêng thứ nhất.</a:t>
            </a:r>
          </a:p>
        </p:txBody>
      </p:sp>
      <p:sp>
        <p:nvSpPr>
          <p:cNvPr id="118829" name="Text Box 45">
            <a:extLst>
              <a:ext uri="{FF2B5EF4-FFF2-40B4-BE49-F238E27FC236}">
                <a16:creationId xmlns:a16="http://schemas.microsoft.com/office/drawing/2014/main" id="{AB8245B1-AB27-53DF-B627-99513D0B8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38188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18830" name="Text Box 46">
            <a:extLst>
              <a:ext uri="{FF2B5EF4-FFF2-40B4-BE49-F238E27FC236}">
                <a16:creationId xmlns:a16="http://schemas.microsoft.com/office/drawing/2014/main" id="{10FF9686-A52A-CBB5-D676-C2C1D6F0A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890588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118831" name="Text Box 47">
            <a:extLst>
              <a:ext uri="{FF2B5EF4-FFF2-40B4-BE49-F238E27FC236}">
                <a16:creationId xmlns:a16="http://schemas.microsoft.com/office/drawing/2014/main" id="{AD6632BD-78B4-11CF-87CA-EDBB4F6DA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966788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118832" name="AutoShape 17">
            <a:extLst>
              <a:ext uri="{FF2B5EF4-FFF2-40B4-BE49-F238E27FC236}">
                <a16:creationId xmlns:a16="http://schemas.microsoft.com/office/drawing/2014/main" id="{D5305336-1A96-C9AC-677F-2FD7034C87E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3252788"/>
            <a:ext cx="838200" cy="838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FFFF">
                  <a:alpha val="82001"/>
                </a:srgbClr>
              </a:gs>
              <a:gs pos="50000">
                <a:schemeClr val="bg1"/>
              </a:gs>
              <a:gs pos="100000">
                <a:srgbClr val="00FFFF">
                  <a:alpha val="82001"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defRPr/>
            </a:pPr>
            <a:r>
              <a:rPr lang="en-US" sz="3600">
                <a:cs typeface="Arial" panose="020B0604020202020204" pitchFamily="34" charset="0"/>
              </a:rPr>
              <a:t>S</a:t>
            </a:r>
          </a:p>
        </p:txBody>
      </p:sp>
      <p:sp>
        <p:nvSpPr>
          <p:cNvPr id="118833" name="AutoShape 17">
            <a:extLst>
              <a:ext uri="{FF2B5EF4-FFF2-40B4-BE49-F238E27FC236}">
                <a16:creationId xmlns:a16="http://schemas.microsoft.com/office/drawing/2014/main" id="{4ECC2B56-F193-1B34-3EDF-C8B8229A8C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14800" y="3252788"/>
            <a:ext cx="838200" cy="838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FFFF">
                  <a:alpha val="82001"/>
                </a:srgbClr>
              </a:gs>
              <a:gs pos="50000">
                <a:schemeClr val="bg1"/>
              </a:gs>
              <a:gs pos="100000">
                <a:srgbClr val="00FFFF">
                  <a:alpha val="82001"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defRPr/>
            </a:pPr>
            <a:r>
              <a:rPr lang="en-US" sz="3600">
                <a:cs typeface="Arial" panose="020B0604020202020204" pitchFamily="34" charset="0"/>
              </a:rPr>
              <a:t>S</a:t>
            </a:r>
          </a:p>
        </p:txBody>
      </p:sp>
      <p:sp>
        <p:nvSpPr>
          <p:cNvPr id="118834" name="AutoShape 17">
            <a:extLst>
              <a:ext uri="{FF2B5EF4-FFF2-40B4-BE49-F238E27FC236}">
                <a16:creationId xmlns:a16="http://schemas.microsoft.com/office/drawing/2014/main" id="{B7BC40A9-74B5-E3AA-22D1-E1B239C939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86600" y="3252788"/>
            <a:ext cx="838200" cy="838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FFFF">
                  <a:alpha val="82001"/>
                </a:srgbClr>
              </a:gs>
              <a:gs pos="50000">
                <a:schemeClr val="bg1"/>
              </a:gs>
              <a:gs pos="100000">
                <a:srgbClr val="00FFFF">
                  <a:alpha val="82001"/>
                </a:srgbClr>
              </a:gs>
            </a:gsLst>
            <a:lin ang="5400000" scaled="1"/>
          </a:gradFill>
          <a:ln w="28575">
            <a:solidFill>
              <a:srgbClr val="800000"/>
            </a:solidFill>
            <a:rou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defRPr/>
            </a:pPr>
            <a:r>
              <a:rPr lang="en-US" sz="3600" b="1" dirty="0">
                <a:solidFill>
                  <a:srgbClr val="CC6600"/>
                </a:solidFill>
                <a:cs typeface="Arial" panose="020B0604020202020204" pitchFamily="34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8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8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8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8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8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8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556 L 2.77556E-17 1.11111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188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8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8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3.33333E-6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8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8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555 L 3.33333E-6 -2.89017E-7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8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8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18" grpId="0"/>
      <p:bldP spid="118820" grpId="0"/>
      <p:bldP spid="118821" grpId="0" animBg="1"/>
      <p:bldP spid="118822" grpId="0" animBg="1"/>
      <p:bldP spid="118823" grpId="0"/>
      <p:bldP spid="118824" grpId="0" animBg="1"/>
      <p:bldP spid="118825" grpId="0"/>
      <p:bldP spid="118829" grpId="0"/>
      <p:bldP spid="118830" grpId="0"/>
      <p:bldP spid="1188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588</Words>
  <Application>Microsoft Office PowerPoint</Application>
  <PresentationFormat>Trình chiếu Trên màn hình (4:3)</PresentationFormat>
  <Paragraphs>156</Paragraphs>
  <Slides>12</Slides>
  <Notes>4</Notes>
  <HiddenSlides>0</HiddenSlides>
  <MMClips>8</MMClips>
  <ScaleCrop>false</ScaleCrop>
  <HeadingPairs>
    <vt:vector size="4" baseType="variant">
      <vt:variant>
        <vt:lpstr>Chủ đề</vt:lpstr>
      </vt:variant>
      <vt:variant>
        <vt:i4>5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Default Design</vt:lpstr>
      <vt:lpstr>Office Theme</vt:lpstr>
      <vt:lpstr>1_Office Theme</vt:lpstr>
      <vt:lpstr>3_Office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Tâm Đỗ</cp:lastModifiedBy>
  <cp:revision>247</cp:revision>
  <dcterms:created xsi:type="dcterms:W3CDTF">2012-10-16T15:03:00Z</dcterms:created>
  <dcterms:modified xsi:type="dcterms:W3CDTF">2023-04-01T07:55:05Z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0459D57495534A63A12C755EF60DBBE4</vt:lpwstr>
  </property>
  <property fmtid="{D5CDD505-2E9C-101B-9397-08002B2CF9AE}" pid="3" name="KSOProductBuildVer">
    <vt:lpwstr>1033-11.2.0.10382</vt:lpwstr>
  </property>
</Properties>
</file>