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3" r:id="rId3"/>
    <p:sldMasterId id="2147483686" r:id="rId4"/>
  </p:sldMasterIdLst>
  <p:notesMasterIdLst>
    <p:notesMasterId r:id="rId50"/>
  </p:notesMasterIdLst>
  <p:sldIdLst>
    <p:sldId id="408" r:id="rId5"/>
    <p:sldId id="390" r:id="rId6"/>
    <p:sldId id="391" r:id="rId7"/>
    <p:sldId id="363" r:id="rId8"/>
    <p:sldId id="388" r:id="rId9"/>
    <p:sldId id="313" r:id="rId10"/>
    <p:sldId id="317" r:id="rId11"/>
    <p:sldId id="367" r:id="rId12"/>
    <p:sldId id="324" r:id="rId13"/>
    <p:sldId id="325" r:id="rId14"/>
    <p:sldId id="369" r:id="rId15"/>
    <p:sldId id="399" r:id="rId16"/>
    <p:sldId id="395" r:id="rId17"/>
    <p:sldId id="394" r:id="rId18"/>
    <p:sldId id="327" r:id="rId19"/>
    <p:sldId id="326" r:id="rId20"/>
    <p:sldId id="333" r:id="rId21"/>
    <p:sldId id="334" r:id="rId22"/>
    <p:sldId id="336" r:id="rId23"/>
    <p:sldId id="357" r:id="rId24"/>
    <p:sldId id="335" r:id="rId25"/>
    <p:sldId id="368" r:id="rId26"/>
    <p:sldId id="403" r:id="rId27"/>
    <p:sldId id="396" r:id="rId28"/>
    <p:sldId id="270" r:id="rId29"/>
    <p:sldId id="398" r:id="rId30"/>
    <p:sldId id="318" r:id="rId31"/>
    <p:sldId id="328" r:id="rId32"/>
    <p:sldId id="406" r:id="rId33"/>
    <p:sldId id="341" r:id="rId34"/>
    <p:sldId id="374" r:id="rId35"/>
    <p:sldId id="375" r:id="rId36"/>
    <p:sldId id="329" r:id="rId37"/>
    <p:sldId id="337" r:id="rId38"/>
    <p:sldId id="345" r:id="rId39"/>
    <p:sldId id="409" r:id="rId40"/>
    <p:sldId id="338" r:id="rId41"/>
    <p:sldId id="268" r:id="rId42"/>
    <p:sldId id="378" r:id="rId43"/>
    <p:sldId id="377" r:id="rId44"/>
    <p:sldId id="380" r:id="rId45"/>
    <p:sldId id="381" r:id="rId46"/>
    <p:sldId id="382" r:id="rId47"/>
    <p:sldId id="383" r:id="rId48"/>
    <p:sldId id="384"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Rg st="1" end="35"/>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BFF"/>
    <a:srgbClr val="57A980"/>
    <a:srgbClr val="693C26"/>
    <a:srgbClr val="7BC6AE"/>
    <a:srgbClr val="5A75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6" autoAdjust="0"/>
    <p:restoredTop sz="94364" autoAdjust="0"/>
  </p:normalViewPr>
  <p:slideViewPr>
    <p:cSldViewPr snapToGrid="0" showGuides="1">
      <p:cViewPr varScale="1">
        <p:scale>
          <a:sx n="69" d="100"/>
          <a:sy n="69" d="100"/>
        </p:scale>
        <p:origin x="186" y="84"/>
      </p:cViewPr>
      <p:guideLst>
        <p:guide orient="horz" pos="2772"/>
        <p:guide pos="3840"/>
      </p:guideLst>
    </p:cSldViewPr>
  </p:slideViewPr>
  <p:notesTextViewPr>
    <p:cViewPr>
      <p:scale>
        <a:sx n="1" d="1"/>
        <a:sy n="1" d="1"/>
      </p:scale>
      <p:origin x="0" y="0"/>
    </p:cViewPr>
  </p:notesTextViewPr>
  <p:sorterViewPr>
    <p:cViewPr>
      <p:scale>
        <a:sx n="100" d="100"/>
        <a:sy n="100" d="100"/>
      </p:scale>
      <p:origin x="0" y="-11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3" Type="http://schemas.openxmlformats.org/officeDocument/2006/relationships/slideMaster" Target="slideMasters/slideMaster3.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notesMaster" Target="notesMasters/notesMaster1.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2" Type="http://schemas.openxmlformats.org/officeDocument/2006/relationships/slideMaster" Target="slideMasters/slideMaster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54"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theme" Target="theme/theme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viewProps" Target="viewProps.xml" /><Relationship Id="rId4" Type="http://schemas.openxmlformats.org/officeDocument/2006/relationships/slideMaster" Target="slideMasters/slideMaster4.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8" Type="http://schemas.openxmlformats.org/officeDocument/2006/relationships/slide" Target="slides/slide4.xml" /><Relationship Id="rId51"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1E951-92E5-4E58-9ABD-05F06ABC4C72}" type="datetimeFigureOut">
              <a:rPr lang="zh-CN" altLang="en-US" smtClean="0"/>
              <a:t>2023/4/1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FF3E5-CB2A-4D40-ABE8-6021B39AAD9D}" type="slidenum">
              <a:rPr lang="zh-CN" altLang="en-US" smtClean="0"/>
              <a:t>‹#›</a:t>
            </a:fld>
            <a:endParaRPr lang="zh-CN" altLang="en-US"/>
          </a:p>
        </p:txBody>
      </p:sp>
    </p:spTree>
    <p:extLst>
      <p:ext uri="{BB962C8B-B14F-4D97-AF65-F5344CB8AC3E}">
        <p14:creationId xmlns:p14="http://schemas.microsoft.com/office/powerpoint/2010/main" val="1991724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A014C0-8E2C-4255-8580-992B05B63B52}" type="slidenum">
              <a:rPr lang="en-US" altLang="en-US">
                <a:solidFill>
                  <a:prstClr val="black"/>
                </a:solidFill>
              </a:rPr>
              <a:pPr>
                <a:spcBef>
                  <a:spcPct val="0"/>
                </a:spcBef>
              </a:pPr>
              <a:t>2</a:t>
            </a:fld>
            <a:endParaRPr lang="en-US" altLang="en-US">
              <a:solidFill>
                <a:prstClr val="black"/>
              </a:solidFill>
            </a:endParaRPr>
          </a:p>
        </p:txBody>
      </p:sp>
    </p:spTree>
    <p:extLst>
      <p:ext uri="{BB962C8B-B14F-4D97-AF65-F5344CB8AC3E}">
        <p14:creationId xmlns:p14="http://schemas.microsoft.com/office/powerpoint/2010/main" val="1929041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1FF3E5-CB2A-4D40-ABE8-6021B39AAD9D}" type="slidenum">
              <a:rPr lang="zh-CN" altLang="en-US" smtClean="0"/>
              <a:t>6</a:t>
            </a:fld>
            <a:endParaRPr lang="zh-CN" altLang="en-US"/>
          </a:p>
        </p:txBody>
      </p:sp>
    </p:spTree>
    <p:extLst>
      <p:ext uri="{BB962C8B-B14F-4D97-AF65-F5344CB8AC3E}">
        <p14:creationId xmlns:p14="http://schemas.microsoft.com/office/powerpoint/2010/main" val="8800564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slideMaster" Target="../slideMasters/slideMaster2.xml" /><Relationship Id="rId1" Type="http://schemas.openxmlformats.org/officeDocument/2006/relationships/themeOverride" Target="../theme/themeOverride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Tree>
    <p:extLst>
      <p:ext uri="{BB962C8B-B14F-4D97-AF65-F5344CB8AC3E}">
        <p14:creationId xmlns:p14="http://schemas.microsoft.com/office/powerpoint/2010/main" val="1588019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2E3001-34C1-4802-87B7-0660EA6E286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3EEB021-336F-446B-A5CB-D5A674618A9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2555DE-A1CA-472A-85CF-266876A8124C}"/>
              </a:ext>
            </a:extLst>
          </p:cNvPr>
          <p:cNvSpPr>
            <a:spLocks noGrp="1"/>
          </p:cNvSpPr>
          <p:nvPr>
            <p:ph type="dt" sz="half" idx="10"/>
          </p:nvPr>
        </p:nvSpPr>
        <p:spPr/>
        <p:txBody>
          <a:bodyPr/>
          <a:lstStyle/>
          <a:p>
            <a:fld id="{EB361EC6-CEF7-4AB0-B188-5248CFDC1A13}" type="datetimeFigureOut">
              <a:rPr lang="zh-CN" altLang="en-US" smtClean="0"/>
              <a:t>2023/4/1</a:t>
            </a:fld>
            <a:endParaRPr lang="zh-CN" altLang="en-US"/>
          </a:p>
        </p:txBody>
      </p:sp>
      <p:sp>
        <p:nvSpPr>
          <p:cNvPr id="5" name="页脚占位符 4">
            <a:extLst>
              <a:ext uri="{FF2B5EF4-FFF2-40B4-BE49-F238E27FC236}">
                <a16:creationId xmlns:a16="http://schemas.microsoft.com/office/drawing/2014/main" id="{E9EC6C19-17B0-4289-9D89-D61D7159C5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884576-9190-4F21-A35E-7EAEF02F1DB0}"/>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19924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3D673C-A178-4AE8-81E9-AFF83FC3954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A6D469D-C2E4-40BF-A404-674B3557B4E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95A22A-7DE5-4925-AD62-51F7DA26B203}"/>
              </a:ext>
            </a:extLst>
          </p:cNvPr>
          <p:cNvSpPr>
            <a:spLocks noGrp="1"/>
          </p:cNvSpPr>
          <p:nvPr>
            <p:ph type="dt" sz="half" idx="10"/>
          </p:nvPr>
        </p:nvSpPr>
        <p:spPr/>
        <p:txBody>
          <a:bodyPr/>
          <a:lstStyle/>
          <a:p>
            <a:fld id="{EB361EC6-CEF7-4AB0-B188-5248CFDC1A13}" type="datetimeFigureOut">
              <a:rPr lang="zh-CN" altLang="en-US" smtClean="0"/>
              <a:t>2023/4/1</a:t>
            </a:fld>
            <a:endParaRPr lang="zh-CN" altLang="en-US"/>
          </a:p>
        </p:txBody>
      </p:sp>
      <p:sp>
        <p:nvSpPr>
          <p:cNvPr id="5" name="页脚占位符 4">
            <a:extLst>
              <a:ext uri="{FF2B5EF4-FFF2-40B4-BE49-F238E27FC236}">
                <a16:creationId xmlns:a16="http://schemas.microsoft.com/office/drawing/2014/main" id="{A77F4804-8189-4AA7-8CBC-3328C46841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1A772C-56F5-419D-9F1A-7527DADA2876}"/>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5885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73894"/>
      </p:ext>
    </p:extLst>
  </p:cSld>
  <p:clrMapOvr>
    <a:masterClrMapping/>
  </p:clrMapOvr>
  <p:transition spd="slow" advTm="4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8EC115-4A03-40AC-84F2-39A6A7B0A70C}" type="slidenum">
              <a:rPr lang="en-US" altLang="en-US"/>
              <a:pPr>
                <a:defRPr/>
              </a:pPr>
              <a:t>‹#›</a:t>
            </a:fld>
            <a:endParaRPr lang="en-US" altLang="en-US"/>
          </a:p>
        </p:txBody>
      </p:sp>
    </p:spTree>
    <p:extLst>
      <p:ext uri="{BB962C8B-B14F-4D97-AF65-F5344CB8AC3E}">
        <p14:creationId xmlns:p14="http://schemas.microsoft.com/office/powerpoint/2010/main" val="2230255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EB2AB9F7-EB73-43F4-A287-CC52B218946E}"/>
              </a:ext>
            </a:extLst>
          </p:cNvPr>
          <p:cNvSpPr>
            <a:spLocks noGrp="1"/>
          </p:cNvSpPr>
          <p:nvPr>
            <p:ph type="dt" sz="half" idx="10"/>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3538B31-192A-4955-A62C-8C3145AFD91D}" type="datetimeFigureOut">
              <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4/1/2023</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5" name="Footer Placeholder 21">
            <a:extLst>
              <a:ext uri="{FF2B5EF4-FFF2-40B4-BE49-F238E27FC236}">
                <a16:creationId xmlns:a16="http://schemas.microsoft.com/office/drawing/2014/main" id="{0601D2B1-7BA4-4DDF-B2B6-84B1A33F2ABC}"/>
              </a:ext>
            </a:extLst>
          </p:cNvPr>
          <p:cNvSpPr>
            <a:spLocks noGrp="1"/>
          </p:cNvSpPr>
          <p:nvPr>
            <p:ph type="ftr" sz="quarter" idx="11"/>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6" name="Slide Number Placeholder 17">
            <a:extLst>
              <a:ext uri="{FF2B5EF4-FFF2-40B4-BE49-F238E27FC236}">
                <a16:creationId xmlns:a16="http://schemas.microsoft.com/office/drawing/2014/main" id="{D36EDC05-A77F-4637-B67B-34B0E168BD00}"/>
              </a:ext>
            </a:extLst>
          </p:cNvPr>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F26BC0-CC15-48AB-AEC7-301DA10D7A2C}" type="slidenum">
              <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22252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6080DE57-07EA-492E-8A27-5BDCC3A3B521}"/>
              </a:ext>
            </a:extLst>
          </p:cNvPr>
          <p:cNvSpPr>
            <a:spLocks noGrp="1"/>
          </p:cNvSpPr>
          <p:nvPr>
            <p:ph type="dt" sz="half" idx="10"/>
          </p:nvPr>
        </p:nvSpPr>
        <p:spPr/>
        <p:txBody>
          <a:bodyPr/>
          <a:lstStyle>
            <a:lvl1pPr>
              <a:defRPr>
                <a:solidFill>
                  <a:srgbClr val="DBF5F9">
                    <a:shade val="90000"/>
                  </a:srgbClr>
                </a:solidFill>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BEC6DE7-2FD8-4424-AA7C-DEB372A26E87}" type="datetimeFigureOut">
              <a:rPr kumimoji="0" lang="en-US" sz="1200" b="0" i="0" u="none" strike="noStrike" kern="1200" cap="none" spc="0" normalizeH="0" baseline="0" noProof="0">
                <a:ln>
                  <a:noFill/>
                </a:ln>
                <a:solidFill>
                  <a:srgbClr val="DBF5F9">
                    <a:shade val="90000"/>
                  </a:srgb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4/1/2023</a:t>
            </a:fld>
            <a:endParaRPr kumimoji="0" lang="en-US" sz="1200" b="0" i="0" u="none" strike="noStrike" kern="1200" cap="none" spc="0" normalizeH="0" baseline="0" noProof="0">
              <a:ln>
                <a:noFill/>
              </a:ln>
              <a:solidFill>
                <a:srgbClr val="DBF5F9">
                  <a:shade val="90000"/>
                </a:srgbClr>
              </a:solidFill>
              <a:effectLst/>
              <a:uLnTx/>
              <a:uFillTx/>
              <a:latin typeface="Arial" charset="0"/>
              <a:ea typeface="+mn-ea"/>
              <a:cs typeface="Arial" charset="0"/>
            </a:endParaRPr>
          </a:p>
        </p:txBody>
      </p:sp>
      <p:sp>
        <p:nvSpPr>
          <p:cNvPr id="5" name="Footer Placeholder 4">
            <a:extLst>
              <a:ext uri="{FF2B5EF4-FFF2-40B4-BE49-F238E27FC236}">
                <a16:creationId xmlns:a16="http://schemas.microsoft.com/office/drawing/2014/main" id="{2843679E-5BCB-4044-9F1E-982C519F78B0}"/>
              </a:ext>
            </a:extLst>
          </p:cNvPr>
          <p:cNvSpPr>
            <a:spLocks noGrp="1"/>
          </p:cNvSpPr>
          <p:nvPr>
            <p:ph type="ftr" sz="quarter" idx="11"/>
          </p:nvPr>
        </p:nvSpPr>
        <p:spPr/>
        <p:txBody>
          <a:bodyPr/>
          <a:lstStyle>
            <a:lvl1pPr>
              <a:defRPr>
                <a:solidFill>
                  <a:srgbClr val="DBF5F9">
                    <a:shade val="90000"/>
                  </a:srgbClr>
                </a:solidFill>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DBF5F9">
                  <a:shade val="90000"/>
                </a:srgbClr>
              </a:solidFill>
              <a:effectLst/>
              <a:uLnTx/>
              <a:uFillTx/>
              <a:latin typeface="Arial" charset="0"/>
              <a:ea typeface="+mn-ea"/>
              <a:cs typeface="Arial" charset="0"/>
            </a:endParaRPr>
          </a:p>
        </p:txBody>
      </p:sp>
      <p:sp>
        <p:nvSpPr>
          <p:cNvPr id="6" name="Slide Number Placeholder 5">
            <a:extLst>
              <a:ext uri="{FF2B5EF4-FFF2-40B4-BE49-F238E27FC236}">
                <a16:creationId xmlns:a16="http://schemas.microsoft.com/office/drawing/2014/main" id="{4DCFBADC-89EE-4E19-AFD9-52FEF52FDE68}"/>
              </a:ext>
            </a:extLst>
          </p:cNvPr>
          <p:cNvSpPr>
            <a:spLocks noGrp="1"/>
          </p:cNvSpPr>
          <p:nvPr>
            <p:ph type="sldNum" sz="quarter" idx="12"/>
          </p:nvPr>
        </p:nvSpPr>
        <p:spPr/>
        <p:txBody>
          <a:bodyPr/>
          <a:lstStyle>
            <a:lvl1pPr>
              <a:defRPr smtClean="0">
                <a:solidFill>
                  <a:srgbClr val="D1EAEE"/>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BC15FD-534D-4311-A5B6-4EE2662F2AFC}" type="slidenum">
              <a:rPr kumimoji="0" lang="en-US" altLang="en-US" sz="1200" b="0" i="0" u="none" strike="noStrike" kern="1200" cap="none" spc="0" normalizeH="0" baseline="0" noProof="0">
                <a:ln>
                  <a:noFill/>
                </a:ln>
                <a:solidFill>
                  <a:srgbClr val="D1EAEE"/>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D1EAE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948537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E250C30B-4D42-4AAD-8690-26E5CF31B6C8}"/>
              </a:ext>
            </a:extLst>
          </p:cNvPr>
          <p:cNvSpPr>
            <a:spLocks noGrp="1"/>
          </p:cNvSpPr>
          <p:nvPr>
            <p:ph type="dt" sz="half" idx="10"/>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6ACB2D3-99C9-49EF-B431-4D60E68A0791}" type="datetimeFigureOut">
              <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4/1/2023</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6" name="Footer Placeholder 21">
            <a:extLst>
              <a:ext uri="{FF2B5EF4-FFF2-40B4-BE49-F238E27FC236}">
                <a16:creationId xmlns:a16="http://schemas.microsoft.com/office/drawing/2014/main" id="{E95F9549-354E-4D9C-9E67-2D96BB5979D8}"/>
              </a:ext>
            </a:extLst>
          </p:cNvPr>
          <p:cNvSpPr>
            <a:spLocks noGrp="1"/>
          </p:cNvSpPr>
          <p:nvPr>
            <p:ph type="ftr" sz="quarter" idx="11"/>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7" name="Slide Number Placeholder 17">
            <a:extLst>
              <a:ext uri="{FF2B5EF4-FFF2-40B4-BE49-F238E27FC236}">
                <a16:creationId xmlns:a16="http://schemas.microsoft.com/office/drawing/2014/main" id="{87341817-F105-4F5C-A140-E7A3679D53B4}"/>
              </a:ext>
            </a:extLst>
          </p:cNvPr>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F9BA1F-ED6E-49E6-811E-DFA27358716B}" type="slidenum">
              <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62807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621E1873-4DFC-4D46-BAEA-3644B08283A2}"/>
              </a:ext>
            </a:extLst>
          </p:cNvPr>
          <p:cNvSpPr>
            <a:spLocks noGrp="1"/>
          </p:cNvSpPr>
          <p:nvPr>
            <p:ph type="dt" sz="half" idx="10"/>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AC3FA59-32CC-4C17-B003-1E5AE8019C6A}" type="datetimeFigureOut">
              <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4/1/2023</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8" name="Footer Placeholder 21">
            <a:extLst>
              <a:ext uri="{FF2B5EF4-FFF2-40B4-BE49-F238E27FC236}">
                <a16:creationId xmlns:a16="http://schemas.microsoft.com/office/drawing/2014/main" id="{4E3B5C37-1008-49E4-B72F-8EDA95F3D96F}"/>
              </a:ext>
            </a:extLst>
          </p:cNvPr>
          <p:cNvSpPr>
            <a:spLocks noGrp="1"/>
          </p:cNvSpPr>
          <p:nvPr>
            <p:ph type="ftr" sz="quarter" idx="11"/>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9" name="Slide Number Placeholder 17">
            <a:extLst>
              <a:ext uri="{FF2B5EF4-FFF2-40B4-BE49-F238E27FC236}">
                <a16:creationId xmlns:a16="http://schemas.microsoft.com/office/drawing/2014/main" id="{B88BFA12-D263-4326-9952-296D79EC2E39}"/>
              </a:ext>
            </a:extLst>
          </p:cNvPr>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41F26F-5548-463F-AED8-1F133EA19319}" type="slidenum">
              <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1007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40A79468-FB95-491D-AE9E-B77F88192979}"/>
              </a:ext>
            </a:extLst>
          </p:cNvPr>
          <p:cNvSpPr>
            <a:spLocks noGrp="1"/>
          </p:cNvSpPr>
          <p:nvPr>
            <p:ph type="dt" sz="half" idx="10"/>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62DC30B-1B7F-4C06-A09D-79D68D4D2E1A}" type="datetimeFigureOut">
              <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4/1/2023</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4" name="Footer Placeholder 21">
            <a:extLst>
              <a:ext uri="{FF2B5EF4-FFF2-40B4-BE49-F238E27FC236}">
                <a16:creationId xmlns:a16="http://schemas.microsoft.com/office/drawing/2014/main" id="{A93802F5-714A-41FD-B4DC-271C67E3C880}"/>
              </a:ext>
            </a:extLst>
          </p:cNvPr>
          <p:cNvSpPr>
            <a:spLocks noGrp="1"/>
          </p:cNvSpPr>
          <p:nvPr>
            <p:ph type="ftr" sz="quarter" idx="11"/>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5" name="Slide Number Placeholder 17">
            <a:extLst>
              <a:ext uri="{FF2B5EF4-FFF2-40B4-BE49-F238E27FC236}">
                <a16:creationId xmlns:a16="http://schemas.microsoft.com/office/drawing/2014/main" id="{BE960F21-1327-425F-8FC1-734269A80F75}"/>
              </a:ext>
            </a:extLst>
          </p:cNvPr>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4CD286-79F5-44B2-9614-22D141AD2D44}" type="slidenum">
              <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0251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D7529E4E-B50C-433B-B307-C1E128CDF04C}"/>
              </a:ext>
            </a:extLst>
          </p:cNvPr>
          <p:cNvSpPr>
            <a:spLocks noGrp="1"/>
          </p:cNvSpPr>
          <p:nvPr>
            <p:ph type="dt" sz="half" idx="10"/>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BC665CA-AD75-4F72-AA95-F027315189FE}" type="datetimeFigureOut">
              <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4/1/2023</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3" name="Footer Placeholder 21">
            <a:extLst>
              <a:ext uri="{FF2B5EF4-FFF2-40B4-BE49-F238E27FC236}">
                <a16:creationId xmlns:a16="http://schemas.microsoft.com/office/drawing/2014/main" id="{7AEB73EB-C672-43C4-9AB4-2632A6F8EFDE}"/>
              </a:ext>
            </a:extLst>
          </p:cNvPr>
          <p:cNvSpPr>
            <a:spLocks noGrp="1"/>
          </p:cNvSpPr>
          <p:nvPr>
            <p:ph type="ftr" sz="quarter" idx="11"/>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4" name="Slide Number Placeholder 17">
            <a:extLst>
              <a:ext uri="{FF2B5EF4-FFF2-40B4-BE49-F238E27FC236}">
                <a16:creationId xmlns:a16="http://schemas.microsoft.com/office/drawing/2014/main" id="{35485C94-A6CA-45D4-90A4-89D4AE601083}"/>
              </a:ext>
            </a:extLst>
          </p:cNvPr>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E97283-384B-4697-B2AE-0C7C503BF403}" type="slidenum">
              <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5303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166253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5910E2D6-DB51-4A4D-82C2-E55DD03D4210}"/>
              </a:ext>
            </a:extLst>
          </p:cNvPr>
          <p:cNvSpPr>
            <a:spLocks noGrp="1"/>
          </p:cNvSpPr>
          <p:nvPr>
            <p:ph type="dt" sz="half" idx="10"/>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8E75F0F-950C-45F5-B163-FFE674AD28A2}" type="datetimeFigureOut">
              <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4/1/2023</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6" name="Footer Placeholder 21">
            <a:extLst>
              <a:ext uri="{FF2B5EF4-FFF2-40B4-BE49-F238E27FC236}">
                <a16:creationId xmlns:a16="http://schemas.microsoft.com/office/drawing/2014/main" id="{5AD31231-2913-40C8-9ECB-E658B1269CC0}"/>
              </a:ext>
            </a:extLst>
          </p:cNvPr>
          <p:cNvSpPr>
            <a:spLocks noGrp="1"/>
          </p:cNvSpPr>
          <p:nvPr>
            <p:ph type="ftr" sz="quarter" idx="11"/>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7" name="Slide Number Placeholder 17">
            <a:extLst>
              <a:ext uri="{FF2B5EF4-FFF2-40B4-BE49-F238E27FC236}">
                <a16:creationId xmlns:a16="http://schemas.microsoft.com/office/drawing/2014/main" id="{CB8DDA1D-630F-4A06-A926-C81B52101D15}"/>
              </a:ext>
            </a:extLst>
          </p:cNvPr>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0AF4BA-234C-45D9-B706-60B4C1A854EA}" type="slidenum">
              <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325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a:extLst>
              <a:ext uri="{FF2B5EF4-FFF2-40B4-BE49-F238E27FC236}">
                <a16:creationId xmlns:a16="http://schemas.microsoft.com/office/drawing/2014/main" id="{39B7166A-A8E3-4622-809F-54D808ED3F05}"/>
              </a:ext>
            </a:extLst>
          </p:cNvPr>
          <p:cNvSpPr/>
          <p:nvPr/>
        </p:nvSpPr>
        <p:spPr>
          <a:xfrm rot="420000" flipV="1">
            <a:off x="422116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Right Triangle 5">
            <a:extLst>
              <a:ext uri="{FF2B5EF4-FFF2-40B4-BE49-F238E27FC236}">
                <a16:creationId xmlns:a16="http://schemas.microsoft.com/office/drawing/2014/main" id="{F1ABB955-A1A6-4790-9476-C6F86C4400E2}"/>
              </a:ext>
            </a:extLst>
          </p:cNvPr>
          <p:cNvSpPr/>
          <p:nvPr/>
        </p:nvSpPr>
        <p:spPr>
          <a:xfrm rot="420000" flipV="1">
            <a:off x="10672763" y="5359400"/>
            <a:ext cx="2063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Freeform 6">
            <a:extLst>
              <a:ext uri="{FF2B5EF4-FFF2-40B4-BE49-F238E27FC236}">
                <a16:creationId xmlns:a16="http://schemas.microsoft.com/office/drawing/2014/main" id="{37B42D63-DD39-4FE9-91D2-3292A19F262F}"/>
              </a:ext>
            </a:extLst>
          </p:cNvPr>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Arial" panose="020B0604020202020204" pitchFamily="34" charset="0"/>
            </a:endParaRPr>
          </a:p>
        </p:txBody>
      </p:sp>
      <p:sp>
        <p:nvSpPr>
          <p:cNvPr id="8" name="Freeform 7">
            <a:extLst>
              <a:ext uri="{FF2B5EF4-FFF2-40B4-BE49-F238E27FC236}">
                <a16:creationId xmlns:a16="http://schemas.microsoft.com/office/drawing/2014/main" id="{13C6C693-A51D-40B9-9203-DAA475594F42}"/>
              </a:ext>
            </a:extLst>
          </p:cNvPr>
          <p:cNvSpPr>
            <a:spLocks/>
          </p:cNvSpPr>
          <p:nvPr/>
        </p:nvSpPr>
        <p:spPr bwMode="auto">
          <a:xfrm flipV="1">
            <a:off x="5842000" y="6219825"/>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Arial" panose="020B0604020202020204" pitchFamily="34" charset="0"/>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a:extLst>
              <a:ext uri="{FF2B5EF4-FFF2-40B4-BE49-F238E27FC236}">
                <a16:creationId xmlns:a16="http://schemas.microsoft.com/office/drawing/2014/main" id="{B31E7297-E4FA-4767-BE9E-D40B6D44A44E}"/>
              </a:ext>
            </a:extLst>
          </p:cNvPr>
          <p:cNvSpPr>
            <a:spLocks noGrp="1"/>
          </p:cNvSpPr>
          <p:nvPr>
            <p:ph type="dt" sz="half" idx="10"/>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9D8B0A5-CC35-4977-9181-93FC7DF12A8D}" type="datetimeFigureOut">
              <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4/1/2023</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10" name="Footer Placeholder 5">
            <a:extLst>
              <a:ext uri="{FF2B5EF4-FFF2-40B4-BE49-F238E27FC236}">
                <a16:creationId xmlns:a16="http://schemas.microsoft.com/office/drawing/2014/main" id="{1E3FB964-D6CF-4E2C-8D88-360D872A5860}"/>
              </a:ext>
            </a:extLst>
          </p:cNvPr>
          <p:cNvSpPr>
            <a:spLocks noGrp="1"/>
          </p:cNvSpPr>
          <p:nvPr>
            <p:ph type="ftr" sz="quarter" idx="11"/>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11" name="Slide Number Placeholder 6">
            <a:extLst>
              <a:ext uri="{FF2B5EF4-FFF2-40B4-BE49-F238E27FC236}">
                <a16:creationId xmlns:a16="http://schemas.microsoft.com/office/drawing/2014/main" id="{DA5EC37E-B335-4101-878D-A5815914ACB9}"/>
              </a:ext>
            </a:extLst>
          </p:cNvPr>
          <p:cNvSpPr>
            <a:spLocks noGrp="1"/>
          </p:cNvSpPr>
          <p:nvPr>
            <p:ph type="sldNum" sz="quarter" idx="12"/>
          </p:nvPr>
        </p:nvSpPr>
        <p:spPr>
          <a:xfrm>
            <a:off x="10769600" y="6356350"/>
            <a:ext cx="812800" cy="365125"/>
          </a:xfrm>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3B7C41-CFA0-4362-9A56-39273F743568}" type="slidenum">
              <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2105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93FCD481-81DD-4DAB-A20C-8848484C9A36}"/>
              </a:ext>
            </a:extLst>
          </p:cNvPr>
          <p:cNvSpPr>
            <a:spLocks noGrp="1"/>
          </p:cNvSpPr>
          <p:nvPr>
            <p:ph type="dt" sz="half" idx="10"/>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00DEB89-7CD9-4699-8942-70BACD1984E6}" type="datetimeFigureOut">
              <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4/1/2023</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5" name="Footer Placeholder 21">
            <a:extLst>
              <a:ext uri="{FF2B5EF4-FFF2-40B4-BE49-F238E27FC236}">
                <a16:creationId xmlns:a16="http://schemas.microsoft.com/office/drawing/2014/main" id="{CC913DC5-9E2E-4F0B-8950-0D21CABDD7DD}"/>
              </a:ext>
            </a:extLst>
          </p:cNvPr>
          <p:cNvSpPr>
            <a:spLocks noGrp="1"/>
          </p:cNvSpPr>
          <p:nvPr>
            <p:ph type="ftr" sz="quarter" idx="11"/>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6" name="Slide Number Placeholder 17">
            <a:extLst>
              <a:ext uri="{FF2B5EF4-FFF2-40B4-BE49-F238E27FC236}">
                <a16:creationId xmlns:a16="http://schemas.microsoft.com/office/drawing/2014/main" id="{6FDEDFB5-F181-400E-A009-F09D88E0626F}"/>
              </a:ext>
            </a:extLst>
          </p:cNvPr>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410267-4431-4342-BAF3-32FCFF9D57D3}" type="slidenum">
              <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9322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29C3B5E7-2DFC-47BE-92A7-F622107B6DB9}"/>
              </a:ext>
            </a:extLst>
          </p:cNvPr>
          <p:cNvSpPr>
            <a:spLocks noGrp="1"/>
          </p:cNvSpPr>
          <p:nvPr>
            <p:ph type="dt" sz="half" idx="10"/>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E81F12E-E508-4BC0-AF82-36E37D07AB1D}" type="datetimeFigureOut">
              <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4/1/2023</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5" name="Footer Placeholder 21">
            <a:extLst>
              <a:ext uri="{FF2B5EF4-FFF2-40B4-BE49-F238E27FC236}">
                <a16:creationId xmlns:a16="http://schemas.microsoft.com/office/drawing/2014/main" id="{9BF4E9C3-0AC6-42E4-87CD-961558E6860F}"/>
              </a:ext>
            </a:extLst>
          </p:cNvPr>
          <p:cNvSpPr>
            <a:spLocks noGrp="1"/>
          </p:cNvSpPr>
          <p:nvPr>
            <p:ph type="ftr" sz="quarter" idx="11"/>
          </p:nvPr>
        </p:nvSpPr>
        <p:spPr/>
        <p:txBody>
          <a:bodyPr/>
          <a:lstStyle>
            <a:lvl1pPr>
              <a:defRPr>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6" name="Slide Number Placeholder 17">
            <a:extLst>
              <a:ext uri="{FF2B5EF4-FFF2-40B4-BE49-F238E27FC236}">
                <a16:creationId xmlns:a16="http://schemas.microsoft.com/office/drawing/2014/main" id="{3B3FC1C3-5EA6-4B6D-A390-4FC3ABED8030}"/>
              </a:ext>
            </a:extLst>
          </p:cNvPr>
          <p:cNvSpPr>
            <a:spLocks noGrp="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B76E93C-C6BB-45C3-985F-DC3E525BDD11}" type="slidenum">
              <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9719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vi-VN"/>
          </a:p>
        </p:txBody>
      </p:sp>
      <p:sp>
        <p:nvSpPr>
          <p:cNvPr id="5" name="Rectangle 5"/>
          <p:cNvSpPr>
            <a:spLocks noGrp="1" noChangeArrowheads="1"/>
          </p:cNvSpPr>
          <p:nvPr>
            <p:ph type="ftr" sz="quarter" idx="11"/>
          </p:nvPr>
        </p:nvSpPr>
        <p:spPr>
          <a:ln/>
        </p:spPr>
        <p:txBody>
          <a:bodyPr/>
          <a:lstStyle>
            <a:lvl1pPr>
              <a:defRPr/>
            </a:lvl1pPr>
          </a:lstStyle>
          <a:p>
            <a:pPr>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a:defRPr/>
            </a:pPr>
            <a:fld id="{FEFF59BB-12AF-4ABD-AC1C-4DE7DE6E505D}" type="slidenum">
              <a:rPr lang="vi-VN" altLang="en-US"/>
              <a:pPr>
                <a:defRPr/>
              </a:pPr>
              <a:t>‹#›</a:t>
            </a:fld>
            <a:endParaRPr lang="vi-VN" altLang="en-US"/>
          </a:p>
        </p:txBody>
      </p:sp>
    </p:spTree>
    <p:extLst>
      <p:ext uri="{BB962C8B-B14F-4D97-AF65-F5344CB8AC3E}">
        <p14:creationId xmlns:p14="http://schemas.microsoft.com/office/powerpoint/2010/main" val="3315969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DF2BC0-F3E0-4B4D-A667-6C933AC6FBB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3358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62752D-FFE9-496E-955B-63F6E562727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8581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D38F5A-7490-4126-8B88-FE7A197FFE5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1999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FE5BB0-AC29-4620-86BE-B3FF9A97493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0937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A00B66-2DE9-4DE8-A4CF-588B9EBF684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4810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435165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BFEC5DE-BDC0-4DD0-AAE4-2375C167A3F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4948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BD803A4-5D72-4BDF-A95F-D0D18E761854}"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9838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E56845-A3D4-47FF-839E-34A9C10D96E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50175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CA2A08-E064-4B99-9999-629226B2BDC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8733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041F36-E80D-4894-9653-DCD4F14AD66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2544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D497EB-FAA3-4E84-A157-701A53A6E90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7308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9C9BCB9-B3A2-4C80-833D-5FF36C8F2845}"/>
              </a:ext>
            </a:extLst>
          </p:cNvPr>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Arial" charset="0"/>
              </a:rPr>
              <a:t>31/10/2008</a:t>
            </a:r>
          </a:p>
        </p:txBody>
      </p:sp>
      <p:sp>
        <p:nvSpPr>
          <p:cNvPr id="4" name="Rectangle 5">
            <a:extLst>
              <a:ext uri="{FF2B5EF4-FFF2-40B4-BE49-F238E27FC236}">
                <a16:creationId xmlns:a16="http://schemas.microsoft.com/office/drawing/2014/main" id="{DCDA8313-F69E-4E67-B173-D1D62C7E7911}"/>
              </a:ext>
            </a:extLst>
          </p:cNvPr>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6">
            <a:extLst>
              <a:ext uri="{FF2B5EF4-FFF2-40B4-BE49-F238E27FC236}">
                <a16:creationId xmlns:a16="http://schemas.microsoft.com/office/drawing/2014/main" id="{A2AAB423-34F2-4BFC-AC82-F7D837F66116}"/>
              </a:ext>
            </a:extLst>
          </p:cNvPr>
          <p:cNvSpPr>
            <a:spLocks noGrp="1" noChangeArrowheads="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836675-4985-41F6-88B1-703BDAD4B97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424564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DF2BC0-F3E0-4B4D-A667-6C933AC6FBB6}"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0267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62752D-FFE9-496E-955B-63F6E562727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76055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D38F5A-7490-4126-8B88-FE7A197FFE5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4887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6EAC14-93C8-41A4-8F3D-735C3FE3C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6A2229-ABE2-43EA-A72C-8AC3D8F69DF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2F3769D-18D4-42FB-9210-628E62701B8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F8C9220-ED5B-41C8-98CF-3D4506C29D64}"/>
              </a:ext>
            </a:extLst>
          </p:cNvPr>
          <p:cNvSpPr>
            <a:spLocks noGrp="1"/>
          </p:cNvSpPr>
          <p:nvPr>
            <p:ph type="dt" sz="half" idx="10"/>
          </p:nvPr>
        </p:nvSpPr>
        <p:spPr/>
        <p:txBody>
          <a:bodyPr/>
          <a:lstStyle/>
          <a:p>
            <a:fld id="{EB361EC6-CEF7-4AB0-B188-5248CFDC1A13}" type="datetimeFigureOut">
              <a:rPr lang="zh-CN" altLang="en-US" smtClean="0"/>
              <a:t>2023/4/1</a:t>
            </a:fld>
            <a:endParaRPr lang="zh-CN" altLang="en-US"/>
          </a:p>
        </p:txBody>
      </p:sp>
      <p:sp>
        <p:nvSpPr>
          <p:cNvPr id="6" name="页脚占位符 5">
            <a:extLst>
              <a:ext uri="{FF2B5EF4-FFF2-40B4-BE49-F238E27FC236}">
                <a16:creationId xmlns:a16="http://schemas.microsoft.com/office/drawing/2014/main" id="{9AFB0CB8-A4EB-4D2D-BFE9-E6C2EBA2F16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6298273-E673-446B-8005-9147E9535131}"/>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296411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FE5BB0-AC29-4620-86BE-B3FF9A97493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64509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A00B66-2DE9-4DE8-A4CF-588B9EBF6841}"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1640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BFEC5DE-BDC0-4DD0-AAE4-2375C167A3F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73185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BD803A4-5D72-4BDF-A95F-D0D18E761854}"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7376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E56845-A3D4-47FF-839E-34A9C10D96E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7060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CA2A08-E064-4B99-9999-629226B2BDC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14202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041F36-E80D-4894-9653-DCD4F14AD66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30268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A566DF-0228-47F1-8075-8E1025CE38E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5">
            <a:extLst>
              <a:ext uri="{FF2B5EF4-FFF2-40B4-BE49-F238E27FC236}">
                <a16:creationId xmlns:a16="http://schemas.microsoft.com/office/drawing/2014/main" id="{DF190DD9-FFAC-4661-92EB-5E370577ADA0}"/>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6">
            <a:extLst>
              <a:ext uri="{FF2B5EF4-FFF2-40B4-BE49-F238E27FC236}">
                <a16:creationId xmlns:a16="http://schemas.microsoft.com/office/drawing/2014/main" id="{EBEB4022-AA4F-4D67-9C2E-245B18B2778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D497EB-FAA3-4E84-A157-701A53A6E908}"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5345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9C9BCB9-B3A2-4C80-833D-5FF36C8F2845}"/>
              </a:ext>
            </a:extLst>
          </p:cNvPr>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Arial" charset="0"/>
              </a:rPr>
              <a:t>31/10/2008</a:t>
            </a:r>
          </a:p>
        </p:txBody>
      </p:sp>
      <p:sp>
        <p:nvSpPr>
          <p:cNvPr id="4" name="Rectangle 5">
            <a:extLst>
              <a:ext uri="{FF2B5EF4-FFF2-40B4-BE49-F238E27FC236}">
                <a16:creationId xmlns:a16="http://schemas.microsoft.com/office/drawing/2014/main" id="{DCDA8313-F69E-4E67-B173-D1D62C7E7911}"/>
              </a:ext>
            </a:extLst>
          </p:cNvPr>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6">
            <a:extLst>
              <a:ext uri="{FF2B5EF4-FFF2-40B4-BE49-F238E27FC236}">
                <a16:creationId xmlns:a16="http://schemas.microsoft.com/office/drawing/2014/main" id="{A2AAB423-34F2-4BFC-AC82-F7D837F66116}"/>
              </a:ext>
            </a:extLst>
          </p:cNvPr>
          <p:cNvSpPr>
            <a:spLocks noGrp="1" noChangeArrowheads="1"/>
          </p:cNvSpPr>
          <p:nvPr>
            <p:ph type="sldNum" sz="quarter" idx="12"/>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836675-4985-41F6-88B1-703BDAD4B973}"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413180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11B91D-EE9A-420A-9F10-02175033D25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6CC0607-83B0-4C32-A2DB-DC27DFDC4D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DA33036-F66C-4876-95D5-9F338956903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F5AA68-8E10-43BE-9C21-C465387495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7154EBD-7912-4A4F-BA1D-2FBFD8F6F0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A51E850-E03D-481D-AF10-8956915F61EB}"/>
              </a:ext>
            </a:extLst>
          </p:cNvPr>
          <p:cNvSpPr>
            <a:spLocks noGrp="1"/>
          </p:cNvSpPr>
          <p:nvPr>
            <p:ph type="dt" sz="half" idx="10"/>
          </p:nvPr>
        </p:nvSpPr>
        <p:spPr/>
        <p:txBody>
          <a:bodyPr/>
          <a:lstStyle/>
          <a:p>
            <a:fld id="{EB361EC6-CEF7-4AB0-B188-5248CFDC1A13}" type="datetimeFigureOut">
              <a:rPr lang="zh-CN" altLang="en-US" smtClean="0"/>
              <a:t>2023/4/1</a:t>
            </a:fld>
            <a:endParaRPr lang="zh-CN" altLang="en-US"/>
          </a:p>
        </p:txBody>
      </p:sp>
      <p:sp>
        <p:nvSpPr>
          <p:cNvPr id="8" name="页脚占位符 7">
            <a:extLst>
              <a:ext uri="{FF2B5EF4-FFF2-40B4-BE49-F238E27FC236}">
                <a16:creationId xmlns:a16="http://schemas.microsoft.com/office/drawing/2014/main" id="{F5766231-0007-4E2E-854B-582F8CE8DB2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AE1CC80-AADE-42A2-997B-452F62F0ADC2}"/>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855661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A233AE-FBF3-4E14-A743-8C99E78E79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BE85ED-005D-401D-8B6B-C4191625795C}"/>
              </a:ext>
            </a:extLst>
          </p:cNvPr>
          <p:cNvSpPr>
            <a:spLocks noGrp="1"/>
          </p:cNvSpPr>
          <p:nvPr>
            <p:ph type="dt" sz="half" idx="10"/>
          </p:nvPr>
        </p:nvSpPr>
        <p:spPr/>
        <p:txBody>
          <a:bodyPr/>
          <a:lstStyle/>
          <a:p>
            <a:fld id="{EB361EC6-CEF7-4AB0-B188-5248CFDC1A13}" type="datetimeFigureOut">
              <a:rPr lang="zh-CN" altLang="en-US" smtClean="0"/>
              <a:t>2023/4/1</a:t>
            </a:fld>
            <a:endParaRPr lang="zh-CN" altLang="en-US"/>
          </a:p>
        </p:txBody>
      </p:sp>
      <p:sp>
        <p:nvSpPr>
          <p:cNvPr id="4" name="页脚占位符 3">
            <a:extLst>
              <a:ext uri="{FF2B5EF4-FFF2-40B4-BE49-F238E27FC236}">
                <a16:creationId xmlns:a16="http://schemas.microsoft.com/office/drawing/2014/main" id="{11D2BC7B-5E91-4B97-BCE4-AC58BC93056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C8C5614-A367-4E35-B3B0-82CF2254C599}"/>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45067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90DC1F-38EB-48E6-8C52-21D8E215E9A1}"/>
              </a:ext>
            </a:extLst>
          </p:cNvPr>
          <p:cNvSpPr>
            <a:spLocks noGrp="1"/>
          </p:cNvSpPr>
          <p:nvPr>
            <p:ph type="dt" sz="half" idx="10"/>
          </p:nvPr>
        </p:nvSpPr>
        <p:spPr/>
        <p:txBody>
          <a:bodyPr/>
          <a:lstStyle/>
          <a:p>
            <a:fld id="{EB361EC6-CEF7-4AB0-B188-5248CFDC1A13}" type="datetimeFigureOut">
              <a:rPr lang="zh-CN" altLang="en-US" smtClean="0"/>
              <a:t>2023/4/1</a:t>
            </a:fld>
            <a:endParaRPr lang="zh-CN" altLang="en-US"/>
          </a:p>
        </p:txBody>
      </p:sp>
      <p:sp>
        <p:nvSpPr>
          <p:cNvPr id="3" name="页脚占位符 2">
            <a:extLst>
              <a:ext uri="{FF2B5EF4-FFF2-40B4-BE49-F238E27FC236}">
                <a16:creationId xmlns:a16="http://schemas.microsoft.com/office/drawing/2014/main" id="{DA7A6E0D-BAE0-43BC-8F66-E957B0F096E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363DF06-A974-41E9-9533-706316459DFB}"/>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280564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8C8AAE-F68D-4CB8-8C2F-2B44AC81A1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825211C-4897-467E-AEA7-8CA51D9BFE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2A9D562-E04B-48A9-9980-C41428B72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A39ABC2-4A83-4907-9458-48F30AC9BB1A}"/>
              </a:ext>
            </a:extLst>
          </p:cNvPr>
          <p:cNvSpPr>
            <a:spLocks noGrp="1"/>
          </p:cNvSpPr>
          <p:nvPr>
            <p:ph type="dt" sz="half" idx="10"/>
          </p:nvPr>
        </p:nvSpPr>
        <p:spPr/>
        <p:txBody>
          <a:bodyPr/>
          <a:lstStyle/>
          <a:p>
            <a:fld id="{EB361EC6-CEF7-4AB0-B188-5248CFDC1A13}" type="datetimeFigureOut">
              <a:rPr lang="zh-CN" altLang="en-US" smtClean="0"/>
              <a:t>2023/4/1</a:t>
            </a:fld>
            <a:endParaRPr lang="zh-CN" altLang="en-US"/>
          </a:p>
        </p:txBody>
      </p:sp>
      <p:sp>
        <p:nvSpPr>
          <p:cNvPr id="6" name="页脚占位符 5">
            <a:extLst>
              <a:ext uri="{FF2B5EF4-FFF2-40B4-BE49-F238E27FC236}">
                <a16:creationId xmlns:a16="http://schemas.microsoft.com/office/drawing/2014/main" id="{37BCD3E6-590A-472C-816E-C7B41DF0E0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2038190-1E6F-4CCE-88E7-C4E010A21F3C}"/>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761217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99EC26-6234-4C9F-9346-F9154AB4A82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7762B7E-04B9-4317-BFE2-9440E7ACAC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A4425D-CD31-4725-9847-8E3A9FF1E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F6CB55-33EB-4EA1-83E7-56DD9DF6DFCA}"/>
              </a:ext>
            </a:extLst>
          </p:cNvPr>
          <p:cNvSpPr>
            <a:spLocks noGrp="1"/>
          </p:cNvSpPr>
          <p:nvPr>
            <p:ph type="dt" sz="half" idx="10"/>
          </p:nvPr>
        </p:nvSpPr>
        <p:spPr/>
        <p:txBody>
          <a:bodyPr/>
          <a:lstStyle/>
          <a:p>
            <a:fld id="{EB361EC6-CEF7-4AB0-B188-5248CFDC1A13}" type="datetimeFigureOut">
              <a:rPr lang="zh-CN" altLang="en-US" smtClean="0"/>
              <a:t>2023/4/1</a:t>
            </a:fld>
            <a:endParaRPr lang="zh-CN" altLang="en-US"/>
          </a:p>
        </p:txBody>
      </p:sp>
      <p:sp>
        <p:nvSpPr>
          <p:cNvPr id="6" name="页脚占位符 5">
            <a:extLst>
              <a:ext uri="{FF2B5EF4-FFF2-40B4-BE49-F238E27FC236}">
                <a16:creationId xmlns:a16="http://schemas.microsoft.com/office/drawing/2014/main" id="{6A17A22D-D103-4107-9119-2A896DF3A0B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317F9B-DF6B-4E98-AABB-E618897A1585}"/>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503938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 /><Relationship Id="rId13" Type="http://schemas.openxmlformats.org/officeDocument/2006/relationships/image" Target="../media/image3.jpeg" /><Relationship Id="rId3" Type="http://schemas.openxmlformats.org/officeDocument/2006/relationships/slideLayout" Target="../slideLayouts/slideLayout16.xml" /><Relationship Id="rId7" Type="http://schemas.openxmlformats.org/officeDocument/2006/relationships/slideLayout" Target="../slideLayouts/slideLayout20.xml" /><Relationship Id="rId12" Type="http://schemas.openxmlformats.org/officeDocument/2006/relationships/theme" Target="../theme/theme2.xml" /><Relationship Id="rId2" Type="http://schemas.openxmlformats.org/officeDocument/2006/relationships/slideLayout" Target="../slideLayouts/slideLayout15.xml" /><Relationship Id="rId1" Type="http://schemas.openxmlformats.org/officeDocument/2006/relationships/slideLayout" Target="../slideLayouts/slideLayout14.xml" /><Relationship Id="rId6" Type="http://schemas.openxmlformats.org/officeDocument/2006/relationships/slideLayout" Target="../slideLayouts/slideLayout19.xml" /><Relationship Id="rId11" Type="http://schemas.openxmlformats.org/officeDocument/2006/relationships/slideLayout" Target="../slideLayouts/slideLayout24.xml" /><Relationship Id="rId5" Type="http://schemas.openxmlformats.org/officeDocument/2006/relationships/slideLayout" Target="../slideLayouts/slideLayout18.xml" /><Relationship Id="rId10" Type="http://schemas.openxmlformats.org/officeDocument/2006/relationships/slideLayout" Target="../slideLayouts/slideLayout23.xml" /><Relationship Id="rId4" Type="http://schemas.openxmlformats.org/officeDocument/2006/relationships/slideLayout" Target="../slideLayouts/slideLayout17.xml" /><Relationship Id="rId9" Type="http://schemas.openxmlformats.org/officeDocument/2006/relationships/slideLayout" Target="../slideLayouts/slideLayout22.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 /><Relationship Id="rId13" Type="http://schemas.openxmlformats.org/officeDocument/2006/relationships/theme" Target="../theme/theme3.xml" /><Relationship Id="rId3" Type="http://schemas.openxmlformats.org/officeDocument/2006/relationships/slideLayout" Target="../slideLayouts/slideLayout27.xml" /><Relationship Id="rId7" Type="http://schemas.openxmlformats.org/officeDocument/2006/relationships/slideLayout" Target="../slideLayouts/slideLayout31.xml" /><Relationship Id="rId12" Type="http://schemas.openxmlformats.org/officeDocument/2006/relationships/slideLayout" Target="../slideLayouts/slideLayout36.xml" /><Relationship Id="rId2" Type="http://schemas.openxmlformats.org/officeDocument/2006/relationships/slideLayout" Target="../slideLayouts/slideLayout26.xml" /><Relationship Id="rId1" Type="http://schemas.openxmlformats.org/officeDocument/2006/relationships/slideLayout" Target="../slideLayouts/slideLayout25.xml" /><Relationship Id="rId6" Type="http://schemas.openxmlformats.org/officeDocument/2006/relationships/slideLayout" Target="../slideLayouts/slideLayout30.xml" /><Relationship Id="rId11" Type="http://schemas.openxmlformats.org/officeDocument/2006/relationships/slideLayout" Target="../slideLayouts/slideLayout35.xml" /><Relationship Id="rId5" Type="http://schemas.openxmlformats.org/officeDocument/2006/relationships/slideLayout" Target="../slideLayouts/slideLayout29.xml" /><Relationship Id="rId10" Type="http://schemas.openxmlformats.org/officeDocument/2006/relationships/slideLayout" Target="../slideLayouts/slideLayout34.xml" /><Relationship Id="rId4" Type="http://schemas.openxmlformats.org/officeDocument/2006/relationships/slideLayout" Target="../slideLayouts/slideLayout28.xml" /><Relationship Id="rId9" Type="http://schemas.openxmlformats.org/officeDocument/2006/relationships/slideLayout" Target="../slideLayouts/slideLayout33.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 /><Relationship Id="rId13" Type="http://schemas.openxmlformats.org/officeDocument/2006/relationships/theme" Target="../theme/theme4.xml" /><Relationship Id="rId3" Type="http://schemas.openxmlformats.org/officeDocument/2006/relationships/slideLayout" Target="../slideLayouts/slideLayout39.xml" /><Relationship Id="rId7" Type="http://schemas.openxmlformats.org/officeDocument/2006/relationships/slideLayout" Target="../slideLayouts/slideLayout43.xml" /><Relationship Id="rId12" Type="http://schemas.openxmlformats.org/officeDocument/2006/relationships/slideLayout" Target="../slideLayouts/slideLayout48.xml" /><Relationship Id="rId2" Type="http://schemas.openxmlformats.org/officeDocument/2006/relationships/slideLayout" Target="../slideLayouts/slideLayout38.xml" /><Relationship Id="rId1" Type="http://schemas.openxmlformats.org/officeDocument/2006/relationships/slideLayout" Target="../slideLayouts/slideLayout37.xml" /><Relationship Id="rId6" Type="http://schemas.openxmlformats.org/officeDocument/2006/relationships/slideLayout" Target="../slideLayouts/slideLayout42.xml" /><Relationship Id="rId11" Type="http://schemas.openxmlformats.org/officeDocument/2006/relationships/slideLayout" Target="../slideLayouts/slideLayout47.xml" /><Relationship Id="rId5" Type="http://schemas.openxmlformats.org/officeDocument/2006/relationships/slideLayout" Target="../slideLayouts/slideLayout41.xml" /><Relationship Id="rId10" Type="http://schemas.openxmlformats.org/officeDocument/2006/relationships/slideLayout" Target="../slideLayouts/slideLayout46.xml" /><Relationship Id="rId4" Type="http://schemas.openxmlformats.org/officeDocument/2006/relationships/slideLayout" Target="../slideLayouts/slideLayout40.xml" /><Relationship Id="rId9" Type="http://schemas.openxmlformats.org/officeDocument/2006/relationships/slideLayout" Target="../slideLayouts/slideLayout45.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7F89AB7-3D0E-40C8-9F30-7EE61C679F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B48F590-E54B-4D27-9F04-529B05A898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2C9151-11B3-470B-9928-2171C0852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2023/4/1</a:t>
            </a:fld>
            <a:endParaRPr lang="zh-CN" altLang="en-US"/>
          </a:p>
        </p:txBody>
      </p:sp>
      <p:sp>
        <p:nvSpPr>
          <p:cNvPr id="5" name="页脚占位符 4">
            <a:extLst>
              <a:ext uri="{FF2B5EF4-FFF2-40B4-BE49-F238E27FC236}">
                <a16:creationId xmlns:a16="http://schemas.microsoft.com/office/drawing/2014/main" id="{7A80E1EA-9C99-4395-973B-0080F7F8BF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B2A5F70-62FA-4342-A5D9-EE441421B6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878861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9391F5C-0A34-475E-A97C-2CBD11A415A1}"/>
              </a:ext>
            </a:extLst>
          </p:cNvPr>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Arial" panose="020B0604020202020204" pitchFamily="34" charset="0"/>
            </a:endParaRPr>
          </a:p>
        </p:txBody>
      </p:sp>
      <p:sp>
        <p:nvSpPr>
          <p:cNvPr id="8" name="Freeform 7">
            <a:extLst>
              <a:ext uri="{FF2B5EF4-FFF2-40B4-BE49-F238E27FC236}">
                <a16:creationId xmlns:a16="http://schemas.microsoft.com/office/drawing/2014/main" id="{062BF818-2C31-4295-AA49-210A73F2BCE1}"/>
              </a:ext>
            </a:extLst>
          </p:cNvPr>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Arial" panose="020B0604020202020204" pitchFamily="34" charset="0"/>
            </a:endParaRPr>
          </a:p>
        </p:txBody>
      </p:sp>
      <p:sp>
        <p:nvSpPr>
          <p:cNvPr id="2052" name="Title Placeholder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3" name="Text Placeholder 29"/>
          <p:cNvSpPr>
            <a:spLocks noGrp="1"/>
          </p:cNvSpPr>
          <p:nvPr>
            <p:ph type="body" idx="1"/>
          </p:nvPr>
        </p:nvSpPr>
        <p:spPr bwMode="auto">
          <a:xfrm>
            <a:off x="609600" y="1935163"/>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CCD8B6E8-60D3-4805-AF21-9BFD0149BFE7}"/>
              </a:ext>
            </a:extLst>
          </p:cNvPr>
          <p:cNvSpPr>
            <a:spLocks noGrp="1"/>
          </p:cNvSpPr>
          <p:nvPr>
            <p:ph type="dt" sz="half" idx="2"/>
          </p:nvPr>
        </p:nvSpPr>
        <p:spPr>
          <a:xfrm>
            <a:off x="609600" y="6356350"/>
            <a:ext cx="2844800" cy="365125"/>
          </a:xfrm>
          <a:prstGeom prst="rect">
            <a:avLst/>
          </a:prstGeom>
        </p:spPr>
        <p:txBody>
          <a:bodyPr vert="horz" lIns="0" tIns="0" rIns="0" bIns="0" anchor="b"/>
          <a:lstStyle>
            <a:lvl1pPr algn="l" eaLnBrk="1" latinLnBrk="0" hangingPunct="1">
              <a:defRPr kumimoji="0" sz="1200">
                <a:solidFill>
                  <a:srgbClr val="04617B">
                    <a:shade val="90000"/>
                  </a:srgbClr>
                </a:solidFill>
                <a:latin typeface="Arial"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C2E3558-FAFE-42F8-8194-85DD0C2F2BF8}" type="datetimeFigureOut">
              <a:rPr kumimoji="0" lang="en-US" sz="1200" b="0" i="0" u="none" strike="noStrike" kern="1200" cap="none" spc="0" normalizeH="0" baseline="0" noProof="0">
                <a:ln>
                  <a:noFill/>
                </a:ln>
                <a:solidFill>
                  <a:srgbClr val="04617B">
                    <a:shade val="90000"/>
                  </a:srgb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4/1/2023</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mn-cs"/>
            </a:endParaRPr>
          </a:p>
        </p:txBody>
      </p:sp>
      <p:sp>
        <p:nvSpPr>
          <p:cNvPr id="22" name="Footer Placeholder 21">
            <a:extLst>
              <a:ext uri="{FF2B5EF4-FFF2-40B4-BE49-F238E27FC236}">
                <a16:creationId xmlns:a16="http://schemas.microsoft.com/office/drawing/2014/main" id="{19B9E11E-F19C-434D-B1D8-5A8B7380DED1}"/>
              </a:ext>
            </a:extLst>
          </p:cNvPr>
          <p:cNvSpPr>
            <a:spLocks noGrp="1"/>
          </p:cNvSpPr>
          <p:nvPr>
            <p:ph type="ftr" sz="quarter" idx="3"/>
          </p:nvPr>
        </p:nvSpPr>
        <p:spPr>
          <a:xfrm>
            <a:off x="3556000" y="6356350"/>
            <a:ext cx="4470400" cy="365125"/>
          </a:xfrm>
          <a:prstGeom prst="rect">
            <a:avLst/>
          </a:prstGeom>
        </p:spPr>
        <p:txBody>
          <a:bodyPr vert="horz" lIns="0" tIns="0" rIns="0" bIns="0" anchor="b"/>
          <a:lstStyle>
            <a:lvl1pPr algn="l" eaLnBrk="1" latinLnBrk="0" hangingPunct="1">
              <a:defRPr kumimoji="0" sz="1200">
                <a:solidFill>
                  <a:srgbClr val="04617B">
                    <a:shade val="90000"/>
                  </a:srgbClr>
                </a:solidFill>
                <a:latin typeface="Arial"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mn-cs"/>
            </a:endParaRPr>
          </a:p>
        </p:txBody>
      </p:sp>
      <p:sp>
        <p:nvSpPr>
          <p:cNvPr id="18" name="Slide Number Placeholder 17">
            <a:extLst>
              <a:ext uri="{FF2B5EF4-FFF2-40B4-BE49-F238E27FC236}">
                <a16:creationId xmlns:a16="http://schemas.microsoft.com/office/drawing/2014/main" id="{2FF2AA56-72E8-47A1-A78F-BD916F62BA1A}"/>
              </a:ext>
            </a:extLst>
          </p:cNvPr>
          <p:cNvSpPr>
            <a:spLocks noGrp="1"/>
          </p:cNvSpPr>
          <p:nvPr>
            <p:ph type="sldNum" sz="quarter" idx="4"/>
          </p:nvPr>
        </p:nvSpPr>
        <p:spPr>
          <a:xfrm>
            <a:off x="10566400" y="6356350"/>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smtClean="0">
                <a:solidFill>
                  <a:srgbClr val="045C75"/>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5B4BAEF-E113-4692-AB12-A0852FA17F9A}" type="slidenum">
              <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45C75"/>
              </a:solidFill>
              <a:effectLst/>
              <a:uLnTx/>
              <a:uFillTx/>
              <a:latin typeface="Arial" panose="020B0604020202020204" pitchFamily="34" charset="0"/>
              <a:ea typeface="+mn-ea"/>
              <a:cs typeface="Arial" panose="020B0604020202020204" pitchFamily="34" charset="0"/>
            </a:endParaRPr>
          </a:p>
        </p:txBody>
      </p:sp>
      <p:grpSp>
        <p:nvGrpSpPr>
          <p:cNvPr id="2057" name="Group 1"/>
          <p:cNvGrpSpPr>
            <a:grpSpLocks/>
          </p:cNvGrpSpPr>
          <p:nvPr/>
        </p:nvGrpSpPr>
        <p:grpSpPr bwMode="auto">
          <a:xfrm>
            <a:off x="-25400" y="203200"/>
            <a:ext cx="12241213" cy="647700"/>
            <a:chOff x="-19045" y="216550"/>
            <a:chExt cx="9180548" cy="649224"/>
          </a:xfrm>
        </p:grpSpPr>
        <p:sp>
          <p:nvSpPr>
            <p:cNvPr id="12" name="Freeform 11">
              <a:extLst>
                <a:ext uri="{FF2B5EF4-FFF2-40B4-BE49-F238E27FC236}">
                  <a16:creationId xmlns:a16="http://schemas.microsoft.com/office/drawing/2014/main" id="{157EFA46-0088-49A2-8358-B70851FF713C}"/>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3" name="Freeform 12">
              <a:extLst>
                <a:ext uri="{FF2B5EF4-FFF2-40B4-BE49-F238E27FC236}">
                  <a16:creationId xmlns:a16="http://schemas.microsoft.com/office/drawing/2014/main" id="{74BD9EAC-02D7-45C9-8C51-DE4FBED30E33}"/>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grpSp>
    </p:spTree>
    <p:extLst>
      <p:ext uri="{BB962C8B-B14F-4D97-AF65-F5344CB8AC3E}">
        <p14:creationId xmlns:p14="http://schemas.microsoft.com/office/powerpoint/2010/main" val="316853146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700"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1A566DF-0228-47F1-8075-8E1025CE38E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29" name="Rectangle 5">
            <a:extLst>
              <a:ext uri="{FF2B5EF4-FFF2-40B4-BE49-F238E27FC236}">
                <a16:creationId xmlns:a16="http://schemas.microsoft.com/office/drawing/2014/main" id="{DF190DD9-FFAC-4661-92EB-5E370577ADA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0" name="Rectangle 6">
            <a:extLst>
              <a:ext uri="{FF2B5EF4-FFF2-40B4-BE49-F238E27FC236}">
                <a16:creationId xmlns:a16="http://schemas.microsoft.com/office/drawing/2014/main" id="{EBEB4022-AA4F-4D67-9C2E-245B18B2778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9768232-9BE7-4487-83A8-CB9CA730BFB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535467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1A566DF-0228-47F1-8075-8E1025CE38E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29" name="Rectangle 5">
            <a:extLst>
              <a:ext uri="{FF2B5EF4-FFF2-40B4-BE49-F238E27FC236}">
                <a16:creationId xmlns:a16="http://schemas.microsoft.com/office/drawing/2014/main" id="{DF190DD9-FFAC-4661-92EB-5E370577ADA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0" name="Rectangle 6">
            <a:extLst>
              <a:ext uri="{FF2B5EF4-FFF2-40B4-BE49-F238E27FC236}">
                <a16:creationId xmlns:a16="http://schemas.microsoft.com/office/drawing/2014/main" id="{EBEB4022-AA4F-4D67-9C2E-245B18B2778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9768232-9BE7-4487-83A8-CB9CA730BFB5}"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06292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 /><Relationship Id="rId3" Type="http://schemas.openxmlformats.org/officeDocument/2006/relationships/slideLayout" Target="../slideLayouts/slideLayout24.xml" /><Relationship Id="rId7" Type="http://schemas.openxmlformats.org/officeDocument/2006/relationships/image" Target="../media/image8.wmf" /><Relationship Id="rId2" Type="http://schemas.openxmlformats.org/officeDocument/2006/relationships/audio" Target="../media/media1.wma" /><Relationship Id="rId1" Type="http://schemas.microsoft.com/office/2007/relationships/media" Target="../media/media1.wma" /><Relationship Id="rId6" Type="http://schemas.openxmlformats.org/officeDocument/2006/relationships/image" Target="../media/image7.wmf" /><Relationship Id="rId5" Type="http://schemas.openxmlformats.org/officeDocument/2006/relationships/image" Target="../media/image6.wmf" /><Relationship Id="rId4" Type="http://schemas.openxmlformats.org/officeDocument/2006/relationships/image" Target="../media/image5.gif" /></Relationships>
</file>

<file path=ppt/slides/_rels/slide10.xml.rels><?xml version="1.0" encoding="UTF-8" standalone="yes"?>
<Relationships xmlns="http://schemas.openxmlformats.org/package/2006/relationships"><Relationship Id="rId8" Type="http://schemas.openxmlformats.org/officeDocument/2006/relationships/image" Target="../media/image13.png" /><Relationship Id="rId13" Type="http://schemas.openxmlformats.org/officeDocument/2006/relationships/image" Target="../media/image9.png" /><Relationship Id="rId3" Type="http://schemas.openxmlformats.org/officeDocument/2006/relationships/audio" Target="../media/media10.wma" /><Relationship Id="rId7" Type="http://schemas.openxmlformats.org/officeDocument/2006/relationships/image" Target="../media/image15.svg" /><Relationship Id="rId12" Type="http://schemas.openxmlformats.org/officeDocument/2006/relationships/image" Target="../media/image19.svg" /><Relationship Id="rId2" Type="http://schemas.microsoft.com/office/2007/relationships/media" Target="../media/media10.wma" /><Relationship Id="rId1" Type="http://schemas.openxmlformats.org/officeDocument/2006/relationships/tags" Target="../tags/tag6.xml" /><Relationship Id="rId6" Type="http://schemas.openxmlformats.org/officeDocument/2006/relationships/image" Target="../media/image14.png" /><Relationship Id="rId11" Type="http://schemas.openxmlformats.org/officeDocument/2006/relationships/image" Target="../media/image18.png" /><Relationship Id="rId5" Type="http://schemas.openxmlformats.org/officeDocument/2006/relationships/image" Target="../media/image12.png" /><Relationship Id="rId10" Type="http://schemas.openxmlformats.org/officeDocument/2006/relationships/image" Target="../media/image17.svg" /><Relationship Id="rId4" Type="http://schemas.openxmlformats.org/officeDocument/2006/relationships/slideLayout" Target="../slideLayouts/slideLayout12.xml" /><Relationship Id="rId9" Type="http://schemas.openxmlformats.org/officeDocument/2006/relationships/image" Target="../media/image16.png" /></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 /><Relationship Id="rId2" Type="http://schemas.openxmlformats.org/officeDocument/2006/relationships/audio" Target="../media/media11.wma" /><Relationship Id="rId1" Type="http://schemas.microsoft.com/office/2007/relationships/media" Target="../media/media11.wma" /><Relationship Id="rId4" Type="http://schemas.openxmlformats.org/officeDocument/2006/relationships/image" Target="../media/image9.png" /></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 /><Relationship Id="rId2" Type="http://schemas.openxmlformats.org/officeDocument/2006/relationships/audio" Target="../media/media12.wma" /><Relationship Id="rId1" Type="http://schemas.microsoft.com/office/2007/relationships/media" Target="../media/media12.wma" /><Relationship Id="rId4" Type="http://schemas.openxmlformats.org/officeDocument/2006/relationships/image" Target="../media/image9.png" /></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 /><Relationship Id="rId2" Type="http://schemas.openxmlformats.org/officeDocument/2006/relationships/audio" Target="../media/media13.wma" /><Relationship Id="rId1" Type="http://schemas.microsoft.com/office/2007/relationships/media" Target="../media/media13.wma" /><Relationship Id="rId6" Type="http://schemas.openxmlformats.org/officeDocument/2006/relationships/image" Target="../media/image9.png" /><Relationship Id="rId5" Type="http://schemas.openxmlformats.org/officeDocument/2006/relationships/image" Target="../media/image21.jpeg" /><Relationship Id="rId4" Type="http://schemas.openxmlformats.org/officeDocument/2006/relationships/image" Target="../media/image20.jpeg" /></Relationships>
</file>

<file path=ppt/slides/_rels/slide14.xml.rels><?xml version="1.0" encoding="UTF-8" standalone="yes"?>
<Relationships xmlns="http://schemas.openxmlformats.org/package/2006/relationships"><Relationship Id="rId8" Type="http://schemas.openxmlformats.org/officeDocument/2006/relationships/image" Target="../media/image25.jpeg" /><Relationship Id="rId3" Type="http://schemas.openxmlformats.org/officeDocument/2006/relationships/audio" Target="../media/media14.wma" /><Relationship Id="rId7" Type="http://schemas.openxmlformats.org/officeDocument/2006/relationships/image" Target="../media/image24.jpeg" /><Relationship Id="rId2" Type="http://schemas.microsoft.com/office/2007/relationships/media" Target="../media/media14.wma" /><Relationship Id="rId1" Type="http://schemas.openxmlformats.org/officeDocument/2006/relationships/tags" Target="../tags/tag7.xml" /><Relationship Id="rId6" Type="http://schemas.openxmlformats.org/officeDocument/2006/relationships/image" Target="../media/image23.jpeg" /><Relationship Id="rId5" Type="http://schemas.openxmlformats.org/officeDocument/2006/relationships/image" Target="../media/image22.jpeg" /><Relationship Id="rId4" Type="http://schemas.openxmlformats.org/officeDocument/2006/relationships/slideLayout" Target="../slideLayouts/slideLayout26.xml" /><Relationship Id="rId9" Type="http://schemas.openxmlformats.org/officeDocument/2006/relationships/image" Target="../media/image9.png" /></Relationships>
</file>

<file path=ppt/slides/_rels/slide15.xml.rels><?xml version="1.0" encoding="UTF-8" standalone="yes"?>
<Relationships xmlns="http://schemas.openxmlformats.org/package/2006/relationships"><Relationship Id="rId8" Type="http://schemas.openxmlformats.org/officeDocument/2006/relationships/image" Target="../media/image13.png" /><Relationship Id="rId13" Type="http://schemas.openxmlformats.org/officeDocument/2006/relationships/image" Target="../media/image9.png" /><Relationship Id="rId3" Type="http://schemas.openxmlformats.org/officeDocument/2006/relationships/audio" Target="../media/media15.wma" /><Relationship Id="rId7" Type="http://schemas.openxmlformats.org/officeDocument/2006/relationships/image" Target="../media/image28.svg" /><Relationship Id="rId12" Type="http://schemas.openxmlformats.org/officeDocument/2006/relationships/image" Target="../media/image19.svg" /><Relationship Id="rId2" Type="http://schemas.microsoft.com/office/2007/relationships/media" Target="../media/media15.wma" /><Relationship Id="rId1" Type="http://schemas.openxmlformats.org/officeDocument/2006/relationships/tags" Target="../tags/tag8.xml" /><Relationship Id="rId6" Type="http://schemas.openxmlformats.org/officeDocument/2006/relationships/image" Target="../media/image27.png" /><Relationship Id="rId11" Type="http://schemas.openxmlformats.org/officeDocument/2006/relationships/image" Target="../media/image18.png" /><Relationship Id="rId5" Type="http://schemas.openxmlformats.org/officeDocument/2006/relationships/image" Target="../media/image26.png" /><Relationship Id="rId10" Type="http://schemas.openxmlformats.org/officeDocument/2006/relationships/image" Target="../media/image17.svg" /><Relationship Id="rId4" Type="http://schemas.openxmlformats.org/officeDocument/2006/relationships/slideLayout" Target="../slideLayouts/slideLayout12.xml" /><Relationship Id="rId9" Type="http://schemas.openxmlformats.org/officeDocument/2006/relationships/image" Target="../media/image16.png" /></Relationships>
</file>

<file path=ppt/slides/_rels/slide16.xml.rels><?xml version="1.0" encoding="UTF-8" standalone="yes"?>
<Relationships xmlns="http://schemas.openxmlformats.org/package/2006/relationships"><Relationship Id="rId3" Type="http://schemas.openxmlformats.org/officeDocument/2006/relationships/audio" Target="../media/media16.wma" /><Relationship Id="rId2" Type="http://schemas.microsoft.com/office/2007/relationships/media" Target="../media/media16.wma" /><Relationship Id="rId1" Type="http://schemas.openxmlformats.org/officeDocument/2006/relationships/tags" Target="../tags/tag9.xml" /><Relationship Id="rId5" Type="http://schemas.openxmlformats.org/officeDocument/2006/relationships/image" Target="../media/image9.png" /><Relationship Id="rId4"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7.wma" /><Relationship Id="rId1" Type="http://schemas.microsoft.com/office/2007/relationships/media" Target="../media/media17.wma" /><Relationship Id="rId4" Type="http://schemas.openxmlformats.org/officeDocument/2006/relationships/image" Target="../media/image9.png" /></Relationships>
</file>

<file path=ppt/slides/_rels/slide18.xml.rels><?xml version="1.0" encoding="UTF-8" standalone="yes"?>
<Relationships xmlns="http://schemas.openxmlformats.org/package/2006/relationships"><Relationship Id="rId8" Type="http://schemas.openxmlformats.org/officeDocument/2006/relationships/image" Target="../media/image13.png" /><Relationship Id="rId13" Type="http://schemas.openxmlformats.org/officeDocument/2006/relationships/image" Target="../media/image9.png" /><Relationship Id="rId3" Type="http://schemas.openxmlformats.org/officeDocument/2006/relationships/audio" Target="../media/media18.wma" /><Relationship Id="rId7" Type="http://schemas.openxmlformats.org/officeDocument/2006/relationships/image" Target="../media/image15.svg" /><Relationship Id="rId12" Type="http://schemas.openxmlformats.org/officeDocument/2006/relationships/image" Target="../media/image19.svg" /><Relationship Id="rId2" Type="http://schemas.microsoft.com/office/2007/relationships/media" Target="../media/media18.wma" /><Relationship Id="rId1" Type="http://schemas.openxmlformats.org/officeDocument/2006/relationships/tags" Target="../tags/tag10.xml" /><Relationship Id="rId6" Type="http://schemas.openxmlformats.org/officeDocument/2006/relationships/image" Target="../media/image14.png" /><Relationship Id="rId11" Type="http://schemas.openxmlformats.org/officeDocument/2006/relationships/image" Target="../media/image18.png" /><Relationship Id="rId5" Type="http://schemas.openxmlformats.org/officeDocument/2006/relationships/image" Target="../media/image12.png" /><Relationship Id="rId10" Type="http://schemas.openxmlformats.org/officeDocument/2006/relationships/image" Target="../media/image17.svg" /><Relationship Id="rId4" Type="http://schemas.openxmlformats.org/officeDocument/2006/relationships/slideLayout" Target="../slideLayouts/slideLayout12.xml" /><Relationship Id="rId9" Type="http://schemas.openxmlformats.org/officeDocument/2006/relationships/image" Target="../media/image16.png" /></Relationships>
</file>

<file path=ppt/slides/_rels/slide19.xml.rels><?xml version="1.0" encoding="UTF-8" standalone="yes"?>
<Relationships xmlns="http://schemas.openxmlformats.org/package/2006/relationships"><Relationship Id="rId8" Type="http://schemas.openxmlformats.org/officeDocument/2006/relationships/image" Target="../media/image13.png" /><Relationship Id="rId13" Type="http://schemas.openxmlformats.org/officeDocument/2006/relationships/image" Target="../media/image9.png" /><Relationship Id="rId3" Type="http://schemas.openxmlformats.org/officeDocument/2006/relationships/audio" Target="../media/media19.wma" /><Relationship Id="rId7" Type="http://schemas.openxmlformats.org/officeDocument/2006/relationships/image" Target="../media/image28.svg" /><Relationship Id="rId12" Type="http://schemas.openxmlformats.org/officeDocument/2006/relationships/image" Target="../media/image19.svg" /><Relationship Id="rId2" Type="http://schemas.microsoft.com/office/2007/relationships/media" Target="../media/media19.wma" /><Relationship Id="rId1" Type="http://schemas.openxmlformats.org/officeDocument/2006/relationships/tags" Target="../tags/tag11.xml" /><Relationship Id="rId6" Type="http://schemas.openxmlformats.org/officeDocument/2006/relationships/image" Target="../media/image27.png" /><Relationship Id="rId11" Type="http://schemas.openxmlformats.org/officeDocument/2006/relationships/image" Target="../media/image18.png" /><Relationship Id="rId5" Type="http://schemas.openxmlformats.org/officeDocument/2006/relationships/image" Target="../media/image29.jpg" /><Relationship Id="rId10" Type="http://schemas.openxmlformats.org/officeDocument/2006/relationships/image" Target="../media/image17.svg" /><Relationship Id="rId4" Type="http://schemas.openxmlformats.org/officeDocument/2006/relationships/slideLayout" Target="../slideLayouts/slideLayout12.xml" /><Relationship Id="rId9" Type="http://schemas.openxmlformats.org/officeDocument/2006/relationships/image" Target="../media/image16.png" /></Relationships>
</file>

<file path=ppt/slides/_rels/slide2.xml.rels><?xml version="1.0" encoding="UTF-8" standalone="yes"?>
<Relationships xmlns="http://schemas.openxmlformats.org/package/2006/relationships"><Relationship Id="rId8" Type="http://schemas.openxmlformats.org/officeDocument/2006/relationships/image" Target="../media/image9.png" /><Relationship Id="rId3" Type="http://schemas.openxmlformats.org/officeDocument/2006/relationships/audio" Target="../media/media2.wma" /><Relationship Id="rId7" Type="http://schemas.openxmlformats.org/officeDocument/2006/relationships/image" Target="../media/image11.jpeg" /><Relationship Id="rId2" Type="http://schemas.microsoft.com/office/2007/relationships/media" Target="../media/media2.wma" /><Relationship Id="rId1" Type="http://schemas.openxmlformats.org/officeDocument/2006/relationships/tags" Target="../tags/tag1.xml" /><Relationship Id="rId6" Type="http://schemas.openxmlformats.org/officeDocument/2006/relationships/image" Target="../media/image10.png" /><Relationship Id="rId5" Type="http://schemas.openxmlformats.org/officeDocument/2006/relationships/notesSlide" Target="../notesSlides/notesSlide1.xml" /><Relationship Id="rId4" Type="http://schemas.openxmlformats.org/officeDocument/2006/relationships/slideLayout" Target="../slideLayouts/slideLayout19.xml" /></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8.xml" /><Relationship Id="rId7" Type="http://schemas.openxmlformats.org/officeDocument/2006/relationships/image" Target="../media/image9.png" /><Relationship Id="rId2" Type="http://schemas.openxmlformats.org/officeDocument/2006/relationships/audio" Target="../media/media20.wma" /><Relationship Id="rId1" Type="http://schemas.microsoft.com/office/2007/relationships/media" Target="../media/media20.wma" /><Relationship Id="rId6" Type="http://schemas.openxmlformats.org/officeDocument/2006/relationships/image" Target="../media/image31.jpeg" /><Relationship Id="rId5" Type="http://schemas.openxmlformats.org/officeDocument/2006/relationships/hyperlink" Target="../hoan/hoan/Ca%20mau%20-%20tap%20&#273;oc%205.ppt#16. Slide 16" TargetMode="External" /><Relationship Id="rId4" Type="http://schemas.openxmlformats.org/officeDocument/2006/relationships/image" Target="../media/image30.jpeg" /></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1.wma" /><Relationship Id="rId1" Type="http://schemas.microsoft.com/office/2007/relationships/media" Target="../media/media21.wma" /><Relationship Id="rId4" Type="http://schemas.openxmlformats.org/officeDocument/2006/relationships/image" Target="../media/image9.png" /></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2.wma" /><Relationship Id="rId1" Type="http://schemas.microsoft.com/office/2007/relationships/media" Target="../media/media22.wma" /><Relationship Id="rId4" Type="http://schemas.openxmlformats.org/officeDocument/2006/relationships/image" Target="../media/image9.png" /></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3.wma" /><Relationship Id="rId1" Type="http://schemas.microsoft.com/office/2007/relationships/media" Target="../media/media23.wma" /><Relationship Id="rId4" Type="http://schemas.openxmlformats.org/officeDocument/2006/relationships/image" Target="../media/image9.png" /></Relationships>
</file>

<file path=ppt/slides/_rels/slide24.xml.rels><?xml version="1.0" encoding="UTF-8" standalone="yes"?>
<Relationships xmlns="http://schemas.openxmlformats.org/package/2006/relationships"><Relationship Id="rId3" Type="http://schemas.openxmlformats.org/officeDocument/2006/relationships/audio" Target="../media/media24.wma" /><Relationship Id="rId2" Type="http://schemas.microsoft.com/office/2007/relationships/media" Target="../media/media24.wma" /><Relationship Id="rId1" Type="http://schemas.openxmlformats.org/officeDocument/2006/relationships/tags" Target="../tags/tag12.xml" /><Relationship Id="rId5" Type="http://schemas.openxmlformats.org/officeDocument/2006/relationships/image" Target="../media/image9.png" /><Relationship Id="rId4"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audio" Target="../media/media25.wma" /><Relationship Id="rId2" Type="http://schemas.microsoft.com/office/2007/relationships/media" Target="../media/media25.wma" /><Relationship Id="rId1" Type="http://schemas.openxmlformats.org/officeDocument/2006/relationships/tags" Target="../tags/tag13.xml" /><Relationship Id="rId6" Type="http://schemas.openxmlformats.org/officeDocument/2006/relationships/image" Target="../media/image9.png" /><Relationship Id="rId5" Type="http://schemas.openxmlformats.org/officeDocument/2006/relationships/image" Target="../media/image32.jpg" /><Relationship Id="rId4"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 /><Relationship Id="rId2" Type="http://schemas.openxmlformats.org/officeDocument/2006/relationships/audio" Target="../media/media26.wma" /><Relationship Id="rId1" Type="http://schemas.microsoft.com/office/2007/relationships/media" Target="../media/media26.wma" /><Relationship Id="rId6" Type="http://schemas.openxmlformats.org/officeDocument/2006/relationships/image" Target="../media/image9.png" /><Relationship Id="rId5" Type="http://schemas.openxmlformats.org/officeDocument/2006/relationships/image" Target="../media/image34.jpeg" /><Relationship Id="rId4" Type="http://schemas.openxmlformats.org/officeDocument/2006/relationships/image" Target="../media/image33.jpeg" /></Relationships>
</file>

<file path=ppt/slides/_rels/slide27.xml.rels><?xml version="1.0" encoding="UTF-8" standalone="yes"?>
<Relationships xmlns="http://schemas.openxmlformats.org/package/2006/relationships"><Relationship Id="rId8" Type="http://schemas.openxmlformats.org/officeDocument/2006/relationships/image" Target="../media/image36.png" /><Relationship Id="rId3" Type="http://schemas.openxmlformats.org/officeDocument/2006/relationships/video" Target="../media/media27.mp4" /><Relationship Id="rId7" Type="http://schemas.openxmlformats.org/officeDocument/2006/relationships/image" Target="../media/image35.png" /><Relationship Id="rId2" Type="http://schemas.microsoft.com/office/2007/relationships/media" Target="../media/media27.mp4" /><Relationship Id="rId1" Type="http://schemas.openxmlformats.org/officeDocument/2006/relationships/tags" Target="../tags/tag14.xml" /><Relationship Id="rId6" Type="http://schemas.openxmlformats.org/officeDocument/2006/relationships/slideLayout" Target="../slideLayouts/slideLayout2.xml" /><Relationship Id="rId5" Type="http://schemas.openxmlformats.org/officeDocument/2006/relationships/audio" Target="../media/media28.wma" /><Relationship Id="rId10" Type="http://schemas.openxmlformats.org/officeDocument/2006/relationships/image" Target="../media/image9.png" /><Relationship Id="rId4" Type="http://schemas.microsoft.com/office/2007/relationships/media" Target="../media/media28.wma" /><Relationship Id="rId9" Type="http://schemas.openxmlformats.org/officeDocument/2006/relationships/image" Target="../media/image37.png" /></Relationships>
</file>

<file path=ppt/slides/_rels/slide28.xml.rels><?xml version="1.0" encoding="UTF-8" standalone="yes"?>
<Relationships xmlns="http://schemas.openxmlformats.org/package/2006/relationships"><Relationship Id="rId3" Type="http://schemas.openxmlformats.org/officeDocument/2006/relationships/audio" Target="../media/media29.wma" /><Relationship Id="rId2" Type="http://schemas.microsoft.com/office/2007/relationships/media" Target="../media/media29.wma" /><Relationship Id="rId1" Type="http://schemas.openxmlformats.org/officeDocument/2006/relationships/tags" Target="../tags/tag15.xml" /><Relationship Id="rId6" Type="http://schemas.openxmlformats.org/officeDocument/2006/relationships/image" Target="../media/image9.png" /><Relationship Id="rId5" Type="http://schemas.openxmlformats.org/officeDocument/2006/relationships/image" Target="../media/image38.jpg" /><Relationship Id="rId4"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8" Type="http://schemas.openxmlformats.org/officeDocument/2006/relationships/image" Target="../media/image9.png" /><Relationship Id="rId3" Type="http://schemas.openxmlformats.org/officeDocument/2006/relationships/audio" Target="../media/media30.wma" /><Relationship Id="rId7" Type="http://schemas.openxmlformats.org/officeDocument/2006/relationships/image" Target="../media/image41.jpeg" /><Relationship Id="rId2" Type="http://schemas.microsoft.com/office/2007/relationships/media" Target="../media/media30.wma" /><Relationship Id="rId1" Type="http://schemas.openxmlformats.org/officeDocument/2006/relationships/tags" Target="../tags/tag16.xml" /><Relationship Id="rId6" Type="http://schemas.openxmlformats.org/officeDocument/2006/relationships/image" Target="../media/image40.jpeg" /><Relationship Id="rId5" Type="http://schemas.openxmlformats.org/officeDocument/2006/relationships/image" Target="../media/image39.jpeg" /><Relationship Id="rId4" Type="http://schemas.openxmlformats.org/officeDocument/2006/relationships/slideLayout" Target="../slideLayouts/slideLayout13.xml" /></Relationships>
</file>

<file path=ppt/slides/_rels/slide3.xml.rels><?xml version="1.0" encoding="UTF-8" standalone="yes"?>
<Relationships xmlns="http://schemas.openxmlformats.org/package/2006/relationships"><Relationship Id="rId3" Type="http://schemas.openxmlformats.org/officeDocument/2006/relationships/audio" Target="../media/media3.wma" /><Relationship Id="rId2" Type="http://schemas.microsoft.com/office/2007/relationships/media" Target="../media/media3.wma" /><Relationship Id="rId1" Type="http://schemas.openxmlformats.org/officeDocument/2006/relationships/tags" Target="../tags/tag2.xml" /><Relationship Id="rId5" Type="http://schemas.openxmlformats.org/officeDocument/2006/relationships/image" Target="../media/image9.png" /><Relationship Id="rId4" Type="http://schemas.openxmlformats.org/officeDocument/2006/relationships/slideLayout" Target="../slideLayouts/slideLayout19.xml" /></Relationships>
</file>

<file path=ppt/slides/_rels/slide30.xml.rels><?xml version="1.0" encoding="UTF-8" standalone="yes"?>
<Relationships xmlns="http://schemas.openxmlformats.org/package/2006/relationships"><Relationship Id="rId3" Type="http://schemas.openxmlformats.org/officeDocument/2006/relationships/audio" Target="../media/media31.wma" /><Relationship Id="rId2" Type="http://schemas.microsoft.com/office/2007/relationships/media" Target="../media/media31.wma" /><Relationship Id="rId1" Type="http://schemas.openxmlformats.org/officeDocument/2006/relationships/tags" Target="../tags/tag17.xml" /><Relationship Id="rId6" Type="http://schemas.openxmlformats.org/officeDocument/2006/relationships/image" Target="../media/image9.png" /><Relationship Id="rId5" Type="http://schemas.openxmlformats.org/officeDocument/2006/relationships/image" Target="../media/image42.jpg" /><Relationship Id="rId4"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hyperlink" Target="../Documents/FFOutput/dat%20ca%20mau%2000_07_38-00_09_14.avi" TargetMode="External" /><Relationship Id="rId2" Type="http://schemas.openxmlformats.org/officeDocument/2006/relationships/image" Target="../media/image43.jpeg" /><Relationship Id="rId1" Type="http://schemas.openxmlformats.org/officeDocument/2006/relationships/slideLayout" Target="../slideLayouts/slideLayout13.xml" /></Relationships>
</file>

<file path=ppt/slides/_rels/slide32.xml.rels><?xml version="1.0" encoding="UTF-8" standalone="yes"?>
<Relationships xmlns="http://schemas.openxmlformats.org/package/2006/relationships"><Relationship Id="rId3" Type="http://schemas.openxmlformats.org/officeDocument/2006/relationships/audio" Target="../media/media32.wma" /><Relationship Id="rId7" Type="http://schemas.openxmlformats.org/officeDocument/2006/relationships/image" Target="../media/image9.png" /><Relationship Id="rId2" Type="http://schemas.microsoft.com/office/2007/relationships/media" Target="../media/media32.wma" /><Relationship Id="rId1" Type="http://schemas.openxmlformats.org/officeDocument/2006/relationships/tags" Target="../tags/tag18.xml" /><Relationship Id="rId6" Type="http://schemas.openxmlformats.org/officeDocument/2006/relationships/image" Target="../media/image45.png" /><Relationship Id="rId5" Type="http://schemas.openxmlformats.org/officeDocument/2006/relationships/image" Target="../media/image44.jpeg" /><Relationship Id="rId4" Type="http://schemas.openxmlformats.org/officeDocument/2006/relationships/slideLayout" Target="../slideLayouts/slideLayout13.xml" /></Relationships>
</file>

<file path=ppt/slides/_rels/slide33.xml.rels><?xml version="1.0" encoding="UTF-8" standalone="yes"?>
<Relationships xmlns="http://schemas.openxmlformats.org/package/2006/relationships"><Relationship Id="rId8" Type="http://schemas.openxmlformats.org/officeDocument/2006/relationships/image" Target="../media/image48.jpeg" /><Relationship Id="rId3" Type="http://schemas.openxmlformats.org/officeDocument/2006/relationships/audio" Target="../media/media33.wma" /><Relationship Id="rId7" Type="http://schemas.openxmlformats.org/officeDocument/2006/relationships/image" Target="../media/image47.jpeg" /><Relationship Id="rId2" Type="http://schemas.microsoft.com/office/2007/relationships/media" Target="../media/media33.wma" /><Relationship Id="rId1" Type="http://schemas.openxmlformats.org/officeDocument/2006/relationships/tags" Target="../tags/tag19.xml" /><Relationship Id="rId6" Type="http://schemas.openxmlformats.org/officeDocument/2006/relationships/image" Target="../media/image35.png" /><Relationship Id="rId5" Type="http://schemas.openxmlformats.org/officeDocument/2006/relationships/image" Target="../media/image46.jpg" /><Relationship Id="rId10" Type="http://schemas.openxmlformats.org/officeDocument/2006/relationships/image" Target="../media/image9.png" /><Relationship Id="rId4" Type="http://schemas.openxmlformats.org/officeDocument/2006/relationships/slideLayout" Target="../slideLayouts/slideLayout2.xml" /><Relationship Id="rId9" Type="http://schemas.openxmlformats.org/officeDocument/2006/relationships/image" Target="../media/image36.png" /></Relationships>
</file>

<file path=ppt/slides/_rels/slide34.xml.rels><?xml version="1.0" encoding="UTF-8" standalone="yes"?>
<Relationships xmlns="http://schemas.openxmlformats.org/package/2006/relationships"><Relationship Id="rId3" Type="http://schemas.openxmlformats.org/officeDocument/2006/relationships/audio" Target="../media/media34.wma" /><Relationship Id="rId2" Type="http://schemas.microsoft.com/office/2007/relationships/media" Target="../media/media34.wma" /><Relationship Id="rId1" Type="http://schemas.openxmlformats.org/officeDocument/2006/relationships/tags" Target="../tags/tag20.xml" /><Relationship Id="rId6" Type="http://schemas.openxmlformats.org/officeDocument/2006/relationships/image" Target="../media/image9.png" /><Relationship Id="rId5" Type="http://schemas.openxmlformats.org/officeDocument/2006/relationships/image" Target="../media/image49.jpg" /><Relationship Id="rId4"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8" Type="http://schemas.openxmlformats.org/officeDocument/2006/relationships/image" Target="../media/image9.png" /><Relationship Id="rId3" Type="http://schemas.openxmlformats.org/officeDocument/2006/relationships/audio" Target="../media/media35.wma" /><Relationship Id="rId7" Type="http://schemas.openxmlformats.org/officeDocument/2006/relationships/image" Target="../media/image52.jpg" /><Relationship Id="rId2" Type="http://schemas.microsoft.com/office/2007/relationships/media" Target="../media/media35.wma" /><Relationship Id="rId1" Type="http://schemas.openxmlformats.org/officeDocument/2006/relationships/tags" Target="../tags/tag21.xml" /><Relationship Id="rId6" Type="http://schemas.openxmlformats.org/officeDocument/2006/relationships/image" Target="../media/image51.jpg" /><Relationship Id="rId5" Type="http://schemas.openxmlformats.org/officeDocument/2006/relationships/image" Target="../media/image50.gif" /><Relationship Id="rId4"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49.jpg" /><Relationship Id="rId1" Type="http://schemas.openxmlformats.org/officeDocument/2006/relationships/slideLayout" Target="../slideLayouts/slideLayout2.xml" /><Relationship Id="rId4" Type="http://schemas.openxmlformats.org/officeDocument/2006/relationships/image" Target="../media/image36.png" /></Relationships>
</file>

<file path=ppt/slides/_rels/slide37.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49.jpg" /><Relationship Id="rId1" Type="http://schemas.openxmlformats.org/officeDocument/2006/relationships/slideLayout" Target="../slideLayouts/slideLayout2.xml" /><Relationship Id="rId4" Type="http://schemas.openxmlformats.org/officeDocument/2006/relationships/image" Target="../media/image36.png" /></Relationships>
</file>

<file path=ppt/slides/_rels/slide38.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image" Target="../media/image53.png" /><Relationship Id="rId1" Type="http://schemas.openxmlformats.org/officeDocument/2006/relationships/slideLayout" Target="../slideLayouts/slideLayout3.xml" /><Relationship Id="rId4" Type="http://schemas.openxmlformats.org/officeDocument/2006/relationships/image" Target="../media/image55.png"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4.xml.rels><?xml version="1.0" encoding="UTF-8" standalone="yes"?>
<Relationships xmlns="http://schemas.openxmlformats.org/package/2006/relationships"><Relationship Id="rId3" Type="http://schemas.openxmlformats.org/officeDocument/2006/relationships/audio" Target="../media/media4.wma" /><Relationship Id="rId2" Type="http://schemas.microsoft.com/office/2007/relationships/media" Target="../media/media4.wma" /><Relationship Id="rId1" Type="http://schemas.openxmlformats.org/officeDocument/2006/relationships/tags" Target="../tags/tag3.xml" /><Relationship Id="rId5" Type="http://schemas.openxmlformats.org/officeDocument/2006/relationships/image" Target="../media/image9.png" /><Relationship Id="rId4"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42.xml.rels><?xml version="1.0" encoding="UTF-8" standalone="yes"?>
<Relationships xmlns="http://schemas.openxmlformats.org/package/2006/relationships"><Relationship Id="rId2" Type="http://schemas.openxmlformats.org/officeDocument/2006/relationships/image" Target="../media/image56.jpeg" /><Relationship Id="rId1" Type="http://schemas.openxmlformats.org/officeDocument/2006/relationships/slideLayout" Target="../slideLayouts/slideLayout3.xml" /></Relationships>
</file>

<file path=ppt/slides/_rels/slide43.xml.rels><?xml version="1.0" encoding="UTF-8" standalone="yes"?>
<Relationships xmlns="http://schemas.openxmlformats.org/package/2006/relationships"><Relationship Id="rId3" Type="http://schemas.openxmlformats.org/officeDocument/2006/relationships/image" Target="../media/image58.jpeg" /><Relationship Id="rId2" Type="http://schemas.openxmlformats.org/officeDocument/2006/relationships/image" Target="../media/image57.jpeg" /><Relationship Id="rId1" Type="http://schemas.openxmlformats.org/officeDocument/2006/relationships/slideLayout" Target="../slideLayouts/slideLayout3.xml" /></Relationships>
</file>

<file path=ppt/slides/_rels/slide44.xml.rels><?xml version="1.0" encoding="UTF-8" standalone="yes"?>
<Relationships xmlns="http://schemas.openxmlformats.org/package/2006/relationships"><Relationship Id="rId3" Type="http://schemas.openxmlformats.org/officeDocument/2006/relationships/image" Target="../media/image59.jpeg" /><Relationship Id="rId2" Type="http://schemas.openxmlformats.org/officeDocument/2006/relationships/hyperlink" Target="http://du-lich.chudu24.com/f/d/090211/uminh.jpg?c=1&amp;w=450" TargetMode="External" /><Relationship Id="rId1" Type="http://schemas.openxmlformats.org/officeDocument/2006/relationships/slideLayout" Target="../slideLayouts/slideLayout3.xml" /></Relationships>
</file>

<file path=ppt/slides/_rels/slide45.xml.rels><?xml version="1.0" encoding="UTF-8" standalone="yes"?>
<Relationships xmlns="http://schemas.openxmlformats.org/package/2006/relationships"><Relationship Id="rId3" Type="http://schemas.openxmlformats.org/officeDocument/2006/relationships/image" Target="../media/image60.jpeg" /><Relationship Id="rId2" Type="http://schemas.openxmlformats.org/officeDocument/2006/relationships/hyperlink" Target="http://du-lich.chudu24.com/f/d/090211/honkhoai.jpeg?c=1&amp;w=450" TargetMode="External" /><Relationship Id="rId1" Type="http://schemas.openxmlformats.org/officeDocument/2006/relationships/slideLayout" Target="../slideLayouts/slideLayout3.xml" /></Relationships>
</file>

<file path=ppt/slides/_rels/slide5.xml.rels><?xml version="1.0" encoding="UTF-8" standalone="yes"?>
<Relationships xmlns="http://schemas.openxmlformats.org/package/2006/relationships"><Relationship Id="rId3" Type="http://schemas.openxmlformats.org/officeDocument/2006/relationships/audio" Target="../media/media5.wma" /><Relationship Id="rId2" Type="http://schemas.microsoft.com/office/2007/relationships/media" Target="../media/media5.wma" /><Relationship Id="rId1" Type="http://schemas.openxmlformats.org/officeDocument/2006/relationships/tags" Target="../tags/tag4.xml" /><Relationship Id="rId5" Type="http://schemas.openxmlformats.org/officeDocument/2006/relationships/image" Target="../media/image9.png" /><Relationship Id="rId4"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6.wma" /><Relationship Id="rId1" Type="http://schemas.microsoft.com/office/2007/relationships/media" Target="../media/media6.wma" /><Relationship Id="rId5" Type="http://schemas.openxmlformats.org/officeDocument/2006/relationships/image" Target="../media/image9.png" /><Relationship Id="rId4" Type="http://schemas.openxmlformats.org/officeDocument/2006/relationships/notesSlide" Target="../notesSlides/notesSlide2.xml" /></Relationships>
</file>

<file path=ppt/slides/_rels/slide7.xml.rels><?xml version="1.0" encoding="UTF-8" standalone="yes"?>
<Relationships xmlns="http://schemas.openxmlformats.org/package/2006/relationships"><Relationship Id="rId3" Type="http://schemas.openxmlformats.org/officeDocument/2006/relationships/audio" Target="../media/media7.wma" /><Relationship Id="rId7" Type="http://schemas.openxmlformats.org/officeDocument/2006/relationships/image" Target="../media/image9.png" /><Relationship Id="rId2" Type="http://schemas.microsoft.com/office/2007/relationships/media" Target="../media/media7.wma" /><Relationship Id="rId1" Type="http://schemas.openxmlformats.org/officeDocument/2006/relationships/tags" Target="../tags/tag5.xml" /><Relationship Id="rId6" Type="http://schemas.openxmlformats.org/officeDocument/2006/relationships/image" Target="../media/image13.png" /><Relationship Id="rId5" Type="http://schemas.openxmlformats.org/officeDocument/2006/relationships/image" Target="../media/image12.png" /><Relationship Id="rId4" Type="http://schemas.openxmlformats.org/officeDocument/2006/relationships/slideLayout" Target="../slideLayouts/slideLayout12.xml" /></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8.wma" /><Relationship Id="rId1" Type="http://schemas.microsoft.com/office/2007/relationships/media" Target="../media/media8.wma" /><Relationship Id="rId4" Type="http://schemas.openxmlformats.org/officeDocument/2006/relationships/image" Target="../media/image9.png" /></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9.wma" /><Relationship Id="rId1" Type="http://schemas.microsoft.com/office/2007/relationships/media" Target="../media/media9.wma" /><Relationship Id="rId4" Type="http://schemas.openxmlformats.org/officeDocument/2006/relationships/image" Target="../media/image9.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5" descr="3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35163" y="5638800"/>
            <a:ext cx="8334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0" descr="3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11294" y="5638800"/>
            <a:ext cx="83343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WordArt 8"/>
          <p:cNvSpPr>
            <a:spLocks noChangeArrowheads="1" noChangeShapeType="1" noTextEdit="1"/>
          </p:cNvSpPr>
          <p:nvPr/>
        </p:nvSpPr>
        <p:spPr bwMode="auto">
          <a:xfrm>
            <a:off x="3460751" y="1582597"/>
            <a:ext cx="5835074" cy="904295"/>
          </a:xfrm>
          <a:prstGeom prst="rect">
            <a:avLst/>
          </a:prstGeom>
        </p:spPr>
        <p:txBody>
          <a:bodyPr wrap="none" fromWordArt="1">
            <a:prstTxWarp prst="textPlain">
              <a:avLst>
                <a:gd name="adj" fmla="val 50000"/>
              </a:avLst>
            </a:prstTxWarp>
          </a:bodyPr>
          <a:lstStyle/>
          <a:p>
            <a:r>
              <a:rPr lang="en-US"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MÔN: TẬP ĐỌC</a:t>
            </a:r>
          </a:p>
          <a:p>
            <a:r>
              <a:rPr lang="en-US"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LỚP 5</a:t>
            </a:r>
          </a:p>
        </p:txBody>
      </p:sp>
      <p:pic>
        <p:nvPicPr>
          <p:cNvPr id="33" name="Picture 12" descr="Firewrk8"/>
          <p:cNvPicPr>
            <a:picLocks noChangeAspect="1" noChangeArrowheads="1"/>
          </p:cNvPicPr>
          <p:nvPr/>
        </p:nvPicPr>
        <p:blipFill>
          <a:blip r:embed="rId5" cstate="print">
            <a:lum bright="6000" contrast="30000"/>
            <a:extLst>
              <a:ext uri="{28A0092B-C50C-407E-A947-70E740481C1C}">
                <a14:useLocalDpi xmlns:a14="http://schemas.microsoft.com/office/drawing/2010/main" val="0"/>
              </a:ext>
            </a:extLst>
          </a:blip>
          <a:srcRect/>
          <a:stretch>
            <a:fillRect/>
          </a:stretch>
        </p:blipFill>
        <p:spPr bwMode="auto">
          <a:xfrm>
            <a:off x="1935163" y="0"/>
            <a:ext cx="15255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WordArt 11"/>
          <p:cNvSpPr>
            <a:spLocks noChangeArrowheads="1" noChangeShapeType="1" noTextEdit="1"/>
          </p:cNvSpPr>
          <p:nvPr/>
        </p:nvSpPr>
        <p:spPr bwMode="auto">
          <a:xfrm>
            <a:off x="2078038" y="3026738"/>
            <a:ext cx="7813965" cy="679602"/>
          </a:xfrm>
          <a:prstGeom prst="rect">
            <a:avLst/>
          </a:prstGeom>
        </p:spPr>
        <p:txBody>
          <a:bodyPr wrap="none" fromWordArt="1">
            <a:prstTxWarp prst="textPlain">
              <a:avLst>
                <a:gd name="adj" fmla="val 50355"/>
              </a:avLst>
            </a:prstTxWarp>
          </a:bodyPr>
          <a:lstStyle/>
          <a:p>
            <a:pPr algn="ctr"/>
            <a:r>
              <a:rPr lang="en-US"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BÀI: ĐẤT CÀ MAU</a:t>
            </a:r>
          </a:p>
        </p:txBody>
      </p:sp>
      <p:pic>
        <p:nvPicPr>
          <p:cNvPr id="35" name="Picture 14" descr="Firewrk8"/>
          <p:cNvPicPr>
            <a:picLocks noChangeAspect="1" noChangeArrowheads="1"/>
          </p:cNvPicPr>
          <p:nvPr/>
        </p:nvPicPr>
        <p:blipFill>
          <a:blip r:embed="rId5" cstate="print">
            <a:lum bright="6000" contrast="30000"/>
            <a:extLst>
              <a:ext uri="{28A0092B-C50C-407E-A947-70E740481C1C}">
                <a14:useLocalDpi xmlns:a14="http://schemas.microsoft.com/office/drawing/2010/main" val="0"/>
              </a:ext>
            </a:extLst>
          </a:blip>
          <a:srcRect/>
          <a:stretch>
            <a:fillRect/>
          </a:stretch>
        </p:blipFill>
        <p:spPr bwMode="auto">
          <a:xfrm>
            <a:off x="8593138" y="0"/>
            <a:ext cx="16637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5"/>
          <p:cNvGrpSpPr>
            <a:grpSpLocks/>
          </p:cNvGrpSpPr>
          <p:nvPr/>
        </p:nvGrpSpPr>
        <p:grpSpPr bwMode="auto">
          <a:xfrm>
            <a:off x="1928529" y="-93245"/>
            <a:ext cx="8072438" cy="1419225"/>
            <a:chOff x="-16" y="4217"/>
            <a:chExt cx="5720" cy="894"/>
          </a:xfrm>
        </p:grpSpPr>
        <p:pic>
          <p:nvPicPr>
            <p:cNvPr id="37" name="Picture 6" descr="GRANS0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31882" flipH="1" flipV="1">
              <a:off x="4925" y="4217"/>
              <a:ext cx="779"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7" descr="GRANS0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65066" flipV="1">
              <a:off x="-16" y="4239"/>
              <a:ext cx="904"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WordArt 38"/>
          <p:cNvSpPr>
            <a:spLocks noChangeArrowheads="1" noChangeShapeType="1" noTextEdit="1"/>
          </p:cNvSpPr>
          <p:nvPr/>
        </p:nvSpPr>
        <p:spPr bwMode="auto">
          <a:xfrm>
            <a:off x="3091972" y="388684"/>
            <a:ext cx="6003925" cy="676275"/>
          </a:xfrm>
          <a:prstGeom prst="rect">
            <a:avLst/>
          </a:prstGeom>
        </p:spPr>
        <p:txBody>
          <a:bodyPr wrap="none" fromWordArt="1">
            <a:prstTxWarp prst="textPlain">
              <a:avLst>
                <a:gd name="adj" fmla="val 50000"/>
              </a:avLst>
            </a:prstTxWarp>
          </a:bodyPr>
          <a:lstStyle/>
          <a:p>
            <a:pPr algn="ctr"/>
            <a:r>
              <a:rPr lang="en-US" sz="3600" b="1"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VIDEO BÀI GIẢNG TRỰC TUYẾN</a:t>
            </a:r>
          </a:p>
        </p:txBody>
      </p:sp>
      <p:pic>
        <p:nvPicPr>
          <p:cNvPr id="40" name="Picture 12" descr="Firewrk8"/>
          <p:cNvPicPr>
            <a:picLocks noChangeAspect="1" noChangeArrowheads="1"/>
          </p:cNvPicPr>
          <p:nvPr/>
        </p:nvPicPr>
        <p:blipFill>
          <a:blip r:embed="rId5" cstate="print">
            <a:lum bright="6000" contrast="30000"/>
            <a:extLst>
              <a:ext uri="{28A0092B-C50C-407E-A947-70E740481C1C}">
                <a14:useLocalDpi xmlns:a14="http://schemas.microsoft.com/office/drawing/2010/main" val="0"/>
              </a:ext>
            </a:extLst>
          </a:blip>
          <a:srcRect/>
          <a:stretch>
            <a:fillRect/>
          </a:stretch>
        </p:blipFill>
        <p:spPr bwMode="auto">
          <a:xfrm>
            <a:off x="576300" y="1944835"/>
            <a:ext cx="135413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 descr="MCj0435809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0554965" y="5123876"/>
            <a:ext cx="100171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 descr="MCj0435809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992" y="4861939"/>
            <a:ext cx="115093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2" descr="Firewrk8"/>
          <p:cNvPicPr>
            <a:picLocks noChangeAspect="1" noChangeArrowheads="1"/>
          </p:cNvPicPr>
          <p:nvPr/>
        </p:nvPicPr>
        <p:blipFill>
          <a:blip r:embed="rId5" cstate="print">
            <a:lum bright="6000" contrast="30000"/>
            <a:extLst>
              <a:ext uri="{28A0092B-C50C-407E-A947-70E740481C1C}">
                <a14:useLocalDpi xmlns:a14="http://schemas.microsoft.com/office/drawing/2010/main" val="0"/>
              </a:ext>
            </a:extLst>
          </a:blip>
          <a:srcRect/>
          <a:stretch>
            <a:fillRect/>
          </a:stretch>
        </p:blipFill>
        <p:spPr bwMode="auto">
          <a:xfrm>
            <a:off x="10549770" y="2280613"/>
            <a:ext cx="135413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WordArt 8"/>
          <p:cNvSpPr>
            <a:spLocks noChangeArrowheads="1" noChangeShapeType="1" noTextEdit="1"/>
          </p:cNvSpPr>
          <p:nvPr/>
        </p:nvSpPr>
        <p:spPr bwMode="auto">
          <a:xfrm>
            <a:off x="2305374" y="4445146"/>
            <a:ext cx="7873351" cy="486922"/>
          </a:xfrm>
          <a:prstGeom prst="rect">
            <a:avLst/>
          </a:prstGeom>
        </p:spPr>
        <p:txBody>
          <a:bodyPr wrap="none" fromWordArt="1">
            <a:prstTxWarp prst="textPlain">
              <a:avLst>
                <a:gd name="adj" fmla="val 50000"/>
              </a:avLst>
            </a:prstTxWarp>
          </a:bodyPr>
          <a:lstStyle/>
          <a:p>
            <a:r>
              <a:rPr lang="en-US" b="1"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Giáo</a:t>
            </a:r>
            <a:r>
              <a:rPr lang="en-US"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b="1"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viên</a:t>
            </a:r>
            <a:r>
              <a:rPr lang="en-US"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 </a:t>
            </a:r>
            <a:r>
              <a:rPr lang="en-US" b="1"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Trịnh</a:t>
            </a:r>
            <a:r>
              <a:rPr lang="en-US"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b="1"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Thị</a:t>
            </a:r>
            <a:r>
              <a:rPr lang="en-US"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Thu </a:t>
            </a:r>
            <a:r>
              <a:rPr lang="en-US" b="1"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Hạnh</a:t>
            </a:r>
            <a:endParaRPr lang="en-US"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6438522"/>
      </p:ext>
    </p:extLst>
  </p:cSld>
  <p:clrMapOvr>
    <a:masterClrMapping/>
  </p:clrMapOvr>
  <p:transition spd="slow" advTm="11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4664" y="1608273"/>
            <a:ext cx="4972536" cy="4720845"/>
          </a:xfrm>
          <a:prstGeom prst="rect">
            <a:avLst/>
          </a:prstGeom>
        </p:spPr>
      </p:pic>
      <p:grpSp>
        <p:nvGrpSpPr>
          <p:cNvPr id="2" name="Group 1"/>
          <p:cNvGrpSpPr/>
          <p:nvPr/>
        </p:nvGrpSpPr>
        <p:grpSpPr>
          <a:xfrm>
            <a:off x="102734" y="255064"/>
            <a:ext cx="4117099" cy="1252443"/>
            <a:chOff x="422007" y="174389"/>
            <a:chExt cx="4927198" cy="955121"/>
          </a:xfrm>
        </p:grpSpPr>
        <p:sp>
          <p:nvSpPr>
            <p:cNvPr id="3" name="矩形: 圆角 2"/>
            <p:cNvSpPr/>
            <p:nvPr/>
          </p:nvSpPr>
          <p:spPr>
            <a:xfrm>
              <a:off x="704849" y="476249"/>
              <a:ext cx="4644356"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974830" y="575957"/>
              <a:ext cx="4374375"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Luyện</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đọc</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từ</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khó</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2279452" y="2001883"/>
            <a:ext cx="3435547" cy="3554819"/>
          </a:xfrm>
          <a:prstGeom prst="rect">
            <a:avLst/>
          </a:prstGeom>
          <a:noFill/>
        </p:spPr>
        <p:txBody>
          <a:bodyPr wrap="square" rtlCol="0">
            <a:spAutoFit/>
          </a:bodyPr>
          <a:lstStyle/>
          <a:p>
            <a:pPr>
              <a:lnSpc>
                <a:spcPct val="150000"/>
              </a:lnSpc>
            </a:pPr>
            <a:endParaRPr lang="en-US" sz="3000" b="1" dirty="0">
              <a:latin typeface="Times New Roman" pitchFamily="18" charset="0"/>
              <a:cs typeface="Times New Roman" pitchFamily="18" charset="0"/>
            </a:endParaRPr>
          </a:p>
          <a:p>
            <a:pPr>
              <a:lnSpc>
                <a:spcPct val="150000"/>
              </a:lnSpc>
            </a:pPr>
            <a:r>
              <a:rPr lang="en-US" sz="3000" b="1" dirty="0" err="1">
                <a:latin typeface="Times New Roman" pitchFamily="18" charset="0"/>
                <a:cs typeface="Times New Roman" pitchFamily="18" charset="0"/>
              </a:rPr>
              <a:t>Đất</a:t>
            </a:r>
            <a:r>
              <a:rPr lang="en-US" sz="3000" b="1" dirty="0">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n</a:t>
            </a:r>
            <a:r>
              <a:rPr lang="en-US" sz="3000" b="1" dirty="0" err="1">
                <a:latin typeface="Times New Roman" pitchFamily="18" charset="0"/>
                <a:cs typeface="Times New Roman" pitchFamily="18" charset="0"/>
              </a:rPr>
              <a:t>ẻ</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chân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chim</a:t>
            </a:r>
            <a:endParaRPr lang="en-US" sz="3000" b="1" dirty="0">
              <a:latin typeface="Times New Roman" pitchFamily="18" charset="0"/>
              <a:cs typeface="Times New Roman" pitchFamily="18" charset="0"/>
            </a:endParaRPr>
          </a:p>
          <a:p>
            <a:pPr>
              <a:lnSpc>
                <a:spcPct val="150000"/>
              </a:lnSpc>
            </a:pPr>
            <a:r>
              <a:rPr lang="en-US" sz="3000" b="1" dirty="0" err="1">
                <a:latin typeface="Times New Roman" pitchFamily="18" charset="0"/>
                <a:cs typeface="Times New Roman" pitchFamily="18" charset="0"/>
              </a:rPr>
              <a:t>rạn</a:t>
            </a:r>
            <a:r>
              <a:rPr lang="en-US" sz="3000" b="1" dirty="0">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n</a:t>
            </a:r>
            <a:r>
              <a:rPr lang="en-US" sz="3000" b="1" dirty="0" err="1">
                <a:latin typeface="Times New Roman" pitchFamily="18" charset="0"/>
                <a:cs typeface="Times New Roman" pitchFamily="18" charset="0"/>
              </a:rPr>
              <a:t>ứt</a:t>
            </a:r>
            <a:endParaRPr lang="en-US" sz="3000" b="1" dirty="0">
              <a:solidFill>
                <a:srgbClr val="FF0000"/>
              </a:solidFill>
              <a:latin typeface="Times New Roman" pitchFamily="18" charset="0"/>
              <a:cs typeface="Times New Roman" pitchFamily="18" charset="0"/>
            </a:endParaRPr>
          </a:p>
          <a:p>
            <a:pPr>
              <a:lnSpc>
                <a:spcPct val="150000"/>
              </a:lnSpc>
            </a:pPr>
            <a:r>
              <a:rPr lang="en-US" sz="3000" b="1" dirty="0">
                <a:solidFill>
                  <a:srgbClr val="FF0000"/>
                </a:solidFill>
                <a:latin typeface="Times New Roman" pitchFamily="18" charset="0"/>
                <a:cs typeface="Times New Roman" pitchFamily="18" charset="0"/>
              </a:rPr>
              <a:t>s</a:t>
            </a:r>
            <a:r>
              <a:rPr lang="en-US" sz="3000" b="1" dirty="0">
                <a:latin typeface="Times New Roman" pitchFamily="18" charset="0"/>
                <a:cs typeface="Times New Roman" pitchFamily="18" charset="0"/>
              </a:rPr>
              <a:t>an </a:t>
            </a:r>
            <a:r>
              <a:rPr lang="en-US" sz="3000" b="1" dirty="0" err="1">
                <a:solidFill>
                  <a:srgbClr val="FF0000"/>
                </a:solidFill>
                <a:latin typeface="Times New Roman" pitchFamily="18" charset="0"/>
                <a:cs typeface="Times New Roman" pitchFamily="18" charset="0"/>
              </a:rPr>
              <a:t>s</a:t>
            </a:r>
            <a:r>
              <a:rPr lang="en-US" sz="3000" b="1" dirty="0" err="1">
                <a:latin typeface="Times New Roman" pitchFamily="18" charset="0"/>
                <a:cs typeface="Times New Roman" pitchFamily="18" charset="0"/>
              </a:rPr>
              <a:t>át</a:t>
            </a:r>
            <a:endParaRPr lang="en-US" sz="3000" b="1" dirty="0">
              <a:latin typeface="Times New Roman" pitchFamily="18" charset="0"/>
              <a:cs typeface="Times New Roman" pitchFamily="18" charset="0"/>
            </a:endParaRPr>
          </a:p>
          <a:p>
            <a:pPr>
              <a:lnSpc>
                <a:spcPct val="150000"/>
              </a:lnSpc>
            </a:pPr>
            <a:r>
              <a:rPr lang="en-US" sz="3000" b="1" dirty="0" err="1">
                <a:latin typeface="Times New Roman" pitchFamily="18" charset="0"/>
                <a:cs typeface="Times New Roman" pitchFamily="18" charset="0"/>
              </a:rPr>
              <a:t>thẳng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a:t>
            </a:r>
            <a:r>
              <a:rPr lang="en-US" sz="3000" b="1" dirty="0" err="1">
                <a:solidFill>
                  <a:srgbClr val="FF0000"/>
                </a:solidFill>
                <a:latin typeface="Times New Roman" pitchFamily="18" charset="0"/>
                <a:cs typeface="Times New Roman" pitchFamily="18" charset="0"/>
              </a:rPr>
              <a:t>uột</a:t>
            </a:r>
            <a:endParaRPr lang="en-US" sz="3000" b="1" dirty="0">
              <a:solidFill>
                <a:srgbClr val="FF0000"/>
              </a:solidFill>
              <a:latin typeface="Times New Roman" pitchFamily="18" charset="0"/>
              <a:cs typeface="Times New Roman" pitchFamily="18" charset="0"/>
            </a:endParaRPr>
          </a:p>
        </p:txBody>
      </p:sp>
      <p:grpSp>
        <p:nvGrpSpPr>
          <p:cNvPr id="12" name="Group 11"/>
          <p:cNvGrpSpPr/>
          <p:nvPr/>
        </p:nvGrpSpPr>
        <p:grpSpPr>
          <a:xfrm>
            <a:off x="5881001" y="155529"/>
            <a:ext cx="5079144" cy="2569286"/>
            <a:chOff x="4227641" y="2767889"/>
            <a:chExt cx="5079144" cy="2569286"/>
          </a:xfrm>
        </p:grpSpPr>
        <p:pic>
          <p:nvPicPr>
            <p:cNvPr id="16"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GB" sz="44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nào khó đọc?</a:t>
              </a:r>
            </a:p>
          </p:txBody>
        </p:sp>
      </p:grpSp>
      <p:pic>
        <p:nvPicPr>
          <p:cNvPr id="21"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786382" y="2766947"/>
            <a:ext cx="3353562" cy="4114800"/>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25239157"/>
      </p:ext>
    </p:extLst>
  </p:cSld>
  <p:clrMapOvr>
    <a:masterClrMapping/>
  </p:clrMapOvr>
  <p:transition spd="slow" advTm="3807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42"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000"/>
                                        <p:tgtEl>
                                          <p:spTgt spid="21"/>
                                        </p:tgtEl>
                                      </p:cBhvr>
                                    </p:animEffect>
                                    <p:anim calcmode="lin" valueType="num">
                                      <p:cBhvr>
                                        <p:cTn id="10" dur="1000" fill="hold"/>
                                        <p:tgtEl>
                                          <p:spTgt spid="21"/>
                                        </p:tgtEl>
                                        <p:attrNameLst>
                                          <p:attrName>ppt_x</p:attrName>
                                        </p:attrNameLst>
                                      </p:cBhvr>
                                      <p:tavLst>
                                        <p:tav tm="0">
                                          <p:val>
                                            <p:strVal val="#ppt_x"/>
                                          </p:val>
                                        </p:tav>
                                        <p:tav tm="100000">
                                          <p:val>
                                            <p:strVal val="#ppt_x"/>
                                          </p:val>
                                        </p:tav>
                                      </p:tavLst>
                                    </p:anim>
                                    <p:anim calcmode="lin" valueType="num">
                                      <p:cBhvr>
                                        <p:cTn id="11" dur="1000" fill="hold"/>
                                        <p:tgtEl>
                                          <p:spTgt spid="21"/>
                                        </p:tgtEl>
                                        <p:attrNameLst>
                                          <p:attrName>ppt_y</p:attrName>
                                        </p:attrNameLst>
                                      </p:cBhvr>
                                      <p:tavLst>
                                        <p:tav tm="0">
                                          <p:val>
                                            <p:strVal val="#ppt_y+.1"/>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circle(in)">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circle(in)">
                                      <p:cBhvr>
                                        <p:cTn id="29" dur="5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circle(in)">
                                      <p:cBhvr>
                                        <p:cTn id="34" dur="5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Effect transition="in" filter="circle(in)">
                                      <p:cBhvr>
                                        <p:cTn id="3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6476" y="1329789"/>
            <a:ext cx="10849708" cy="1569660"/>
          </a:xfrm>
          <a:prstGeom prst="rect">
            <a:avLst/>
          </a:prstGeom>
        </p:spPr>
        <p:txBody>
          <a:bodyPr wrap="square">
            <a:spAutoFit/>
          </a:bodyPr>
          <a:lstStyle/>
          <a:p>
            <a:pPr algn="just"/>
            <a:r>
              <a:rPr lang="en-US" sz="3200" dirty="0"/>
              <a:t>       </a:t>
            </a:r>
            <a:r>
              <a:rPr lang="vi-VN" sz="3200" dirty="0"/>
              <a:t>Trên cái đất </a:t>
            </a:r>
            <a:r>
              <a:rPr lang="vi-VN" sz="3200" dirty="0">
                <a:solidFill>
                  <a:schemeClr val="accent2">
                    <a:lumMod val="75000"/>
                  </a:schemeClr>
                </a:solidFill>
              </a:rPr>
              <a:t>phập phều </a:t>
            </a:r>
            <a:r>
              <a:rPr lang="vi-VN" sz="3200" dirty="0"/>
              <a:t>và lắm gió, dông như thế, cây đứng lẻ</a:t>
            </a:r>
            <a:r>
              <a:rPr lang="en-US" sz="3200" dirty="0"/>
              <a:t> </a:t>
            </a:r>
            <a:r>
              <a:rPr lang="vi-VN" sz="3200" dirty="0"/>
              <a:t>khó mà chống nổi</a:t>
            </a:r>
            <a:r>
              <a:rPr lang="en-US" sz="3200" dirty="0"/>
              <a:t> </a:t>
            </a:r>
            <a:r>
              <a:rPr lang="vi-VN" sz="3200" dirty="0"/>
              <a:t> với những cơn thịnh nộ của trời</a:t>
            </a:r>
            <a:r>
              <a:rPr lang="en-US" sz="3200" dirty="0"/>
              <a:t>.</a:t>
            </a:r>
          </a:p>
        </p:txBody>
      </p:sp>
      <p:cxnSp>
        <p:nvCxnSpPr>
          <p:cNvPr id="4" name="Straight Connector 3"/>
          <p:cNvCxnSpPr/>
          <p:nvPr/>
        </p:nvCxnSpPr>
        <p:spPr>
          <a:xfrm flipH="1">
            <a:off x="2321169" y="1868398"/>
            <a:ext cx="193431" cy="5099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057899" y="1890412"/>
            <a:ext cx="193431" cy="5099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23153269"/>
      </p:ext>
    </p:extLst>
  </p:cSld>
  <p:clrMapOvr>
    <a:masterClrMapping/>
  </p:clrMapOvr>
  <p:transition spd="slow" advTm="554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30629055"/>
      </p:ext>
    </p:extLst>
  </p:cSld>
  <p:clrMapOvr>
    <a:masterClrMapping/>
  </p:clrMapOvr>
  <p:transition spd="slow" advTm="49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S 57 - Cơn khát mùa kh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31618"/>
            <a:ext cx="6206836" cy="67263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da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6836" y="131618"/>
            <a:ext cx="5985163" cy="672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6922377"/>
      </p:ext>
    </p:extLst>
  </p:cSld>
  <p:clrMapOvr>
    <a:masterClrMapping/>
  </p:clrMapOvr>
  <mc:AlternateContent xmlns:mc="http://schemas.openxmlformats.org/markup-compatibility/2006" xmlns:p14="http://schemas.microsoft.com/office/powerpoint/2010/main">
    <mc:Choice Requires="p14">
      <p:transition spd="slow" p14:dur="2000" advTm="6105"/>
    </mc:Choice>
    <mc:Fallback xmlns="">
      <p:transition spd="slow" advTm="6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ácay biìnhbá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
            <a:ext cx="11893550" cy="65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ADA7A88-9863-49D6-AA5B-CD4C788698DA}"/>
              </a:ext>
            </a:extLst>
          </p:cNvPr>
          <p:cNvSpPr/>
          <p:nvPr/>
        </p:nvSpPr>
        <p:spPr>
          <a:xfrm>
            <a:off x="5267085" y="6223912"/>
            <a:ext cx="2415854" cy="461665"/>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Arial" charset="0"/>
              </a:rPr>
              <a:t>CÂY BÌNH</a:t>
            </a:r>
            <a:r>
              <a:rPr kumimoji="0" lang="en-US" sz="24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itchFamily="18" charset="0"/>
                <a:ea typeface="+mn-ea"/>
                <a:cs typeface="Arial" charset="0"/>
              </a:rPr>
              <a:t> BÁT</a:t>
            </a:r>
            <a:endParaRPr kumimoji="0" 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Arial" charset="0"/>
            </a:endParaRPr>
          </a:p>
        </p:txBody>
      </p:sp>
      <p:pic>
        <p:nvPicPr>
          <p:cNvPr id="1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300" y="3832"/>
            <a:ext cx="5867400" cy="687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cay bầ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443" y="56493"/>
            <a:ext cx="6096000" cy="687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1ADA7A88-9863-49D6-AA5B-CD4C788698DA}"/>
              </a:ext>
            </a:extLst>
          </p:cNvPr>
          <p:cNvSpPr/>
          <p:nvPr/>
        </p:nvSpPr>
        <p:spPr>
          <a:xfrm>
            <a:off x="2583872" y="6503342"/>
            <a:ext cx="1569469" cy="461665"/>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Times New Roman" pitchFamily="18" charset="0"/>
                <a:ea typeface="+mn-ea"/>
                <a:cs typeface="Arial" charset="0"/>
              </a:rPr>
              <a:t>CÂY BẦN</a:t>
            </a:r>
          </a:p>
        </p:txBody>
      </p:sp>
      <p:sp>
        <p:nvSpPr>
          <p:cNvPr id="13" name="Rectangle 12">
            <a:extLst>
              <a:ext uri="{FF2B5EF4-FFF2-40B4-BE49-F238E27FC236}">
                <a16:creationId xmlns:a16="http://schemas.microsoft.com/office/drawing/2014/main" id="{1ADA7A88-9863-49D6-AA5B-CD4C788698DA}"/>
              </a:ext>
            </a:extLst>
          </p:cNvPr>
          <p:cNvSpPr/>
          <p:nvPr/>
        </p:nvSpPr>
        <p:spPr>
          <a:xfrm>
            <a:off x="8991600" y="6503343"/>
            <a:ext cx="1596912" cy="461665"/>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Times New Roman" pitchFamily="18" charset="0"/>
                <a:ea typeface="+mn-ea"/>
                <a:cs typeface="Arial" charset="0"/>
              </a:rPr>
              <a:t>QUẢ BẦN</a:t>
            </a:r>
          </a:p>
        </p:txBody>
      </p:sp>
      <p:pic>
        <p:nvPicPr>
          <p:cNvPr id="14" name="Picture 10" descr="cây đước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782084"/>
            <a:ext cx="12192000" cy="771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
            <a:extLst>
              <a:ext uri="{FF2B5EF4-FFF2-40B4-BE49-F238E27FC236}">
                <a16:creationId xmlns:a16="http://schemas.microsoft.com/office/drawing/2014/main" id="{D4DAFD60-EF36-412F-8808-BB643CE98DA9}"/>
              </a:ext>
            </a:extLst>
          </p:cNvPr>
          <p:cNvSpPr txBox="1">
            <a:spLocks noChangeArrowheads="1"/>
          </p:cNvSpPr>
          <p:nvPr/>
        </p:nvSpPr>
        <p:spPr bwMode="auto">
          <a:xfrm>
            <a:off x="5064029" y="6264417"/>
            <a:ext cx="2590800" cy="57943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itchFamily="18" charset="0"/>
                <a:ea typeface="+mn-ea"/>
                <a:cs typeface="Arial" charset="0"/>
              </a:rPr>
              <a:t>CÂY ĐƯỚC</a:t>
            </a:r>
          </a:p>
        </p:txBody>
      </p:sp>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60416876"/>
      </p:ext>
    </p:extLst>
  </p:cSld>
  <p:clrMapOvr>
    <a:masterClrMapping/>
  </p:clrMapOvr>
  <mc:AlternateContent xmlns:mc="http://schemas.openxmlformats.org/markup-compatibility/2006" xmlns:p14="http://schemas.microsoft.com/office/powerpoint/2010/main">
    <mc:Choice Requires="p14">
      <p:transition spd="slow" p14:dur="2000" advTm="8476"/>
    </mc:Choice>
    <mc:Fallback xmlns="">
      <p:transition spd="slow" advTm="8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42"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par>
                          <p:cTn id="36" fill="hold">
                            <p:stCondLst>
                              <p:cond delay="500"/>
                            </p:stCondLst>
                            <p:childTnLst>
                              <p:par>
                                <p:cTn id="37" presetID="3" presetClass="entr" presetSubtype="1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linds(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1"/>
                </p:tgtEl>
              </p:cMediaNode>
            </p:audio>
          </p:childTnLst>
        </p:cTn>
      </p:par>
    </p:tnLst>
    <p:bldLst>
      <p:bldP spid="8" grpId="0"/>
      <p:bldP spid="12"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9073" y="1696762"/>
            <a:ext cx="6859894" cy="4947699"/>
          </a:xfrm>
          <a:prstGeom prst="rect">
            <a:avLst/>
          </a:prstGeom>
        </p:spPr>
      </p:pic>
      <p:grpSp>
        <p:nvGrpSpPr>
          <p:cNvPr id="2" name="Group 1"/>
          <p:cNvGrpSpPr/>
          <p:nvPr/>
        </p:nvGrpSpPr>
        <p:grpSpPr>
          <a:xfrm>
            <a:off x="102734" y="255064"/>
            <a:ext cx="5853566" cy="979617"/>
            <a:chOff x="422007" y="174389"/>
            <a:chExt cx="5960051" cy="747062"/>
          </a:xfrm>
        </p:grpSpPr>
        <p:sp>
          <p:nvSpPr>
            <p:cNvPr id="3" name="矩形: 圆角 2"/>
            <p:cNvSpPr/>
            <p:nvPr/>
          </p:nvSpPr>
          <p:spPr>
            <a:xfrm>
              <a:off x="990221" y="249327"/>
              <a:ext cx="5107354"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1639347" y="348829"/>
              <a:ext cx="4742711"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Giải</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nghĩa</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từ</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1444456" y="3211447"/>
            <a:ext cx="4854744" cy="1938992"/>
          </a:xfrm>
          <a:prstGeom prst="rect">
            <a:avLst/>
          </a:prstGeom>
          <a:noFill/>
        </p:spPr>
        <p:txBody>
          <a:bodyPr wrap="square" rtlCol="0">
            <a:spAutoFit/>
          </a:bodyPr>
          <a:lstStyle/>
          <a:p>
            <a:r>
              <a:rPr lang="en-US" sz="4000" b="1" dirty="0" err="1">
                <a:latin typeface="Times New Roman" pitchFamily="18" charset="0"/>
                <a:cs typeface="Times New Roman" pitchFamily="18" charset="0"/>
              </a:rPr>
              <a:t>Phập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phều</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nổi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phồng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rồi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xuống</a:t>
            </a:r>
            <a:r>
              <a:rPr lang="en-US" sz="4000" dirty="0">
                <a:latin typeface="Times New Roman" pitchFamily="18" charset="0"/>
                <a:cs typeface="Times New Roman" pitchFamily="18" charset="0"/>
              </a:rPr>
              <a:t>.</a:t>
            </a:r>
          </a:p>
        </p:txBody>
      </p:sp>
      <p:grpSp>
        <p:nvGrpSpPr>
          <p:cNvPr id="12" name="Group 11"/>
          <p:cNvGrpSpPr/>
          <p:nvPr/>
        </p:nvGrpSpPr>
        <p:grpSpPr>
          <a:xfrm>
            <a:off x="6542546" y="88236"/>
            <a:ext cx="5079144" cy="2569286"/>
            <a:chOff x="4227641" y="2767889"/>
            <a:chExt cx="5079144" cy="2569286"/>
          </a:xfrm>
        </p:grpSpPr>
        <p:pic>
          <p:nvPicPr>
            <p:cNvPr id="16"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nào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khó</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grpSp>
      <p:pic>
        <p:nvPicPr>
          <p:cNvPr id="21"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786382" y="2766947"/>
            <a:ext cx="3353562" cy="4114800"/>
          </a:xfrm>
          <a:prstGeom prst="rect">
            <a:avLst/>
          </a:prstGeom>
        </p:spPr>
      </p:pic>
      <p:sp>
        <p:nvSpPr>
          <p:cNvPr id="14" name="TextBox 13"/>
          <p:cNvSpPr txBox="1"/>
          <p:nvPr/>
        </p:nvSpPr>
        <p:spPr>
          <a:xfrm>
            <a:off x="1444456" y="3324094"/>
            <a:ext cx="4854744" cy="1323439"/>
          </a:xfrm>
          <a:prstGeom prst="rect">
            <a:avLst/>
          </a:prstGeom>
          <a:noFill/>
        </p:spPr>
        <p:txBody>
          <a:bodyPr wrap="square" rtlCol="0">
            <a:spAutoFit/>
          </a:bodyPr>
          <a:lstStyle/>
          <a:p>
            <a:r>
              <a:rPr lang="en-US" sz="4000" b="1" dirty="0" err="1">
                <a:latin typeface="Times New Roman" pitchFamily="18" charset="0"/>
                <a:cs typeface="Times New Roman" pitchFamily="18" charset="0"/>
              </a:rPr>
              <a:t>Cơn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thịnh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nộ</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dữ</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ghê</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gớm</a:t>
            </a:r>
            <a:r>
              <a:rPr lang="en-US" sz="4000" dirty="0">
                <a:latin typeface="Times New Roman" pitchFamily="18" charset="0"/>
                <a:cs typeface="Times New Roman" pitchFamily="18" charset="0"/>
              </a:rPr>
              <a:t>.</a:t>
            </a:r>
          </a:p>
        </p:txBody>
      </p:sp>
      <p:sp>
        <p:nvSpPr>
          <p:cNvPr id="15" name="TextBox 14"/>
          <p:cNvSpPr txBox="1"/>
          <p:nvPr/>
        </p:nvSpPr>
        <p:spPr>
          <a:xfrm>
            <a:off x="1341648" y="3324094"/>
            <a:ext cx="4854744" cy="1323439"/>
          </a:xfrm>
          <a:prstGeom prst="rect">
            <a:avLst/>
          </a:prstGeom>
          <a:noFill/>
        </p:spPr>
        <p:txBody>
          <a:bodyPr wrap="square" rtlCol="0">
            <a:spAutoFit/>
          </a:bodyPr>
          <a:lstStyle/>
          <a:p>
            <a:r>
              <a:rPr lang="en-US" sz="4000" b="1" dirty="0" err="1">
                <a:latin typeface="Times New Roman" pitchFamily="18" charset="0"/>
                <a:cs typeface="Times New Roman" pitchFamily="18" charset="0"/>
              </a:rPr>
              <a:t>Hằng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xuể</a:t>
            </a:r>
            <a:r>
              <a:rPr lang="en-US" sz="4000" dirty="0">
                <a:latin typeface="Times New Roman" pitchFamily="18" charset="0"/>
                <a:cs typeface="Times New Roman" pitchFamily="18" charset="0"/>
              </a:rPr>
              <a:t>.</a:t>
            </a:r>
            <a:endParaRPr lang="en-US" sz="4000"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81336814"/>
      </p:ext>
    </p:extLst>
  </p:cSld>
  <p:clrMapOvr>
    <a:masterClrMapping/>
  </p:clrMapOvr>
  <p:transition spd="slow" advTm="3454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2"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000"/>
                                        <p:tgtEl>
                                          <p:spTgt spid="21"/>
                                        </p:tgtEl>
                                      </p:cBhvr>
                                    </p:animEffect>
                                    <p:anim calcmode="lin" valueType="num">
                                      <p:cBhvr>
                                        <p:cTn id="10" dur="1000" fill="hold"/>
                                        <p:tgtEl>
                                          <p:spTgt spid="21"/>
                                        </p:tgtEl>
                                        <p:attrNameLst>
                                          <p:attrName>ppt_x</p:attrName>
                                        </p:attrNameLst>
                                      </p:cBhvr>
                                      <p:tavLst>
                                        <p:tav tm="0">
                                          <p:val>
                                            <p:strVal val="#ppt_x"/>
                                          </p:val>
                                        </p:tav>
                                        <p:tav tm="100000">
                                          <p:val>
                                            <p:strVal val="#ppt_x"/>
                                          </p:val>
                                        </p:tav>
                                      </p:tavLst>
                                    </p:anim>
                                    <p:anim calcmode="lin" valueType="num">
                                      <p:cBhvr>
                                        <p:cTn id="11" dur="1000" fill="hold"/>
                                        <p:tgtEl>
                                          <p:spTgt spid="21"/>
                                        </p:tgtEl>
                                        <p:attrNameLst>
                                          <p:attrName>ppt_y</p:attrName>
                                        </p:attrNameLst>
                                      </p:cBhvr>
                                      <p:tavLst>
                                        <p:tav tm="0">
                                          <p:val>
                                            <p:strVal val="#ppt_y+.1"/>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circle(in)">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0">
                                            <p:txEl>
                                              <p:pRg st="0" end="0"/>
                                            </p:txEl>
                                          </p:spTgt>
                                        </p:tgtEl>
                                      </p:cBhvr>
                                    </p:animEffect>
                                    <p:set>
                                      <p:cBhvr>
                                        <p:cTn id="34"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circle(in)">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14">
                                            <p:txEl>
                                              <p:pRg st="0" end="0"/>
                                            </p:txEl>
                                          </p:spTgt>
                                        </p:tgtEl>
                                      </p:cBhvr>
                                    </p:animEffect>
                                    <p:set>
                                      <p:cBhvr>
                                        <p:cTn id="44" dur="1" fill="hold">
                                          <p:stCondLst>
                                            <p:cond delay="499"/>
                                          </p:stCondLst>
                                        </p:cTn>
                                        <p:tgtEl>
                                          <p:spTgt spid="14">
                                            <p:txEl>
                                              <p:pRg st="0" end="0"/>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circle(in)">
                                      <p:cBhvr>
                                        <p:cTn id="4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9"/>
                </p:tgtEl>
              </p:cMediaNode>
            </p:audio>
          </p:childTnLst>
        </p:cTn>
      </p:par>
    </p:tnLst>
    <p:bldLst>
      <p:bldP spid="10" grpId="0" build="allAtOnce"/>
      <p:bldP spid="14"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200" y="442893"/>
            <a:ext cx="11607800" cy="6155531"/>
          </a:xfrm>
          <a:prstGeom prst="rect">
            <a:avLst/>
          </a:prstGeom>
        </p:spPr>
        <p:txBody>
          <a:bodyPr wrap="square">
            <a:spAutoFit/>
          </a:bodyPr>
          <a:lstStyle/>
          <a:p>
            <a:r>
              <a:rPr lang="en-GB" altLang="en-US" sz="48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48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2</a:t>
            </a:r>
            <a:r>
              <a:rPr lang="en-GB" altLang="en-US" sz="48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GB" altLang="en-US" sz="34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endParaRPr>
          </a:p>
          <a:p>
            <a:pPr algn="just"/>
            <a:r>
              <a:rPr lang="en-US" sz="3400" dirty="0">
                <a:latin typeface="Times New Roman" pitchFamily="18" charset="0"/>
                <a:cs typeface="Times New Roman" pitchFamily="18" charset="0"/>
              </a:rPr>
              <a:t>	</a:t>
            </a:r>
            <a:r>
              <a:rPr lang="vi-VN" sz="3400" dirty="0">
                <a:latin typeface="+mj-lt"/>
              </a:rPr>
              <a:t> Cà Mau đất xốp. Mùa nắng, đất nẻ chân chim, nền nhà cũng </a:t>
            </a:r>
            <a:r>
              <a:rPr lang="vi-VN" sz="3400" dirty="0">
                <a:solidFill>
                  <a:schemeClr val="accent2">
                    <a:lumMod val="75000"/>
                  </a:schemeClr>
                </a:solidFill>
                <a:latin typeface="+mj-lt"/>
              </a:rPr>
              <a:t>rạn nứt</a:t>
            </a:r>
            <a:r>
              <a:rPr lang="vi-VN" sz="3400" dirty="0">
                <a:latin typeface="+mj-lt"/>
              </a:rPr>
              <a:t>. Trên cái đất </a:t>
            </a:r>
            <a:r>
              <a:rPr lang="vi-VN" sz="3400" dirty="0">
                <a:solidFill>
                  <a:schemeClr val="accent2">
                    <a:lumMod val="75000"/>
                  </a:schemeClr>
                </a:solidFill>
                <a:latin typeface="+mj-lt"/>
              </a:rPr>
              <a:t>phập phều </a:t>
            </a:r>
            <a:r>
              <a:rPr lang="vi-VN" sz="3400" dirty="0">
                <a:latin typeface="+mj-lt"/>
              </a:rPr>
              <a:t>và lắm gió, dông như thế, cây đứng lẻ khó mà chống nổi với những cơn thịnh nộ của trời. Cây </a:t>
            </a:r>
            <a:r>
              <a:rPr lang="vi-VN" sz="3400" dirty="0">
                <a:solidFill>
                  <a:schemeClr val="accent2">
                    <a:lumMod val="75000"/>
                  </a:schemeClr>
                </a:solidFill>
                <a:latin typeface="+mj-lt"/>
              </a:rPr>
              <a:t>bình bát</a:t>
            </a:r>
            <a:r>
              <a:rPr lang="vi-VN" sz="3400" dirty="0">
                <a:latin typeface="+mj-lt"/>
              </a:rPr>
              <a:t>, cây bần cũng phải </a:t>
            </a:r>
            <a:r>
              <a:rPr lang="vi-VN" sz="3400" dirty="0">
                <a:solidFill>
                  <a:schemeClr val="accent2">
                    <a:lumMod val="75000"/>
                  </a:schemeClr>
                </a:solidFill>
                <a:latin typeface="+mj-lt"/>
              </a:rPr>
              <a:t>quây quần </a:t>
            </a:r>
            <a:r>
              <a:rPr lang="vi-VN" sz="3400" dirty="0">
                <a:latin typeface="+mj-lt"/>
              </a:rPr>
              <a:t>thành chòm, thành rặng; rễ phải dài, phải cắm sâu vào trong lòng đất. Nhiều nhất là đước. Đước mọc </a:t>
            </a:r>
            <a:r>
              <a:rPr lang="vi-VN" sz="3400" dirty="0">
                <a:solidFill>
                  <a:schemeClr val="accent2">
                    <a:lumMod val="75000"/>
                  </a:schemeClr>
                </a:solidFill>
                <a:latin typeface="+mj-lt"/>
              </a:rPr>
              <a:t>san sát </a:t>
            </a:r>
            <a:r>
              <a:rPr lang="vi-VN" sz="3400" dirty="0">
                <a:latin typeface="+mj-lt"/>
              </a:rPr>
              <a:t>đến tận mũi đất cuối cùng, </a:t>
            </a:r>
            <a:r>
              <a:rPr lang="vi-VN" sz="3400" dirty="0">
                <a:solidFill>
                  <a:schemeClr val="accent2">
                    <a:lumMod val="75000"/>
                  </a:schemeClr>
                </a:solidFill>
                <a:latin typeface="+mj-lt"/>
              </a:rPr>
              <a:t>thẳng đuột </a:t>
            </a:r>
            <a:r>
              <a:rPr lang="vi-VN" sz="3400" dirty="0">
                <a:latin typeface="+mj-lt"/>
              </a:rPr>
              <a:t>như </a:t>
            </a:r>
            <a:r>
              <a:rPr lang="vi-VN" sz="3400" dirty="0">
                <a:solidFill>
                  <a:schemeClr val="accent2">
                    <a:lumMod val="75000"/>
                  </a:schemeClr>
                </a:solidFill>
                <a:latin typeface="+mj-lt"/>
              </a:rPr>
              <a:t>hằng hà sa số </a:t>
            </a:r>
            <a:r>
              <a:rPr lang="vi-VN" sz="3400" dirty="0">
                <a:latin typeface="+mj-lt"/>
              </a:rPr>
              <a:t>cây dù xanh cắm trên bãi. Nhà cửa dựng dọc theo những bờ kênh, dưới những hàng đước xanh rì. Nhà nọ sang nhà kia phải leo trên cầu bằng thân cây đước…</a:t>
            </a:r>
          </a:p>
          <a:p>
            <a:pPr algn="just"/>
            <a:r>
              <a:rPr lang="en-US" sz="3400" dirty="0"/>
              <a:t>	</a:t>
            </a:r>
            <a:endParaRPr lang="en-US" sz="3400" dirty="0">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95157040"/>
      </p:ext>
    </p:extLst>
  </p:cSld>
  <p:clrMapOvr>
    <a:masterClrMapping/>
  </p:clrMapOvr>
  <p:transition spd="slow" advTm="4786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900" y="531793"/>
            <a:ext cx="11607800" cy="5539978"/>
          </a:xfrm>
          <a:prstGeom prst="rect">
            <a:avLst/>
          </a:prstGeom>
        </p:spPr>
        <p:txBody>
          <a:bodyPr wrap="square">
            <a:spAutoFit/>
          </a:bodyPr>
          <a:lstStyle/>
          <a:p>
            <a:r>
              <a:rPr lang="en-GB" altLang="en-US" sz="60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60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3</a:t>
            </a:r>
            <a:r>
              <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p>
          <a:p>
            <a:pPr algn="just"/>
            <a:r>
              <a:rPr lang="en-US" sz="4000" dirty="0">
                <a:latin typeface="Times New Roman" pitchFamily="18" charset="0"/>
                <a:cs typeface="Times New Roman" pitchFamily="18" charset="0"/>
              </a:rPr>
              <a:t>	</a:t>
            </a:r>
            <a:r>
              <a:rPr lang="vi-VN" sz="4200" dirty="0">
                <a:latin typeface="+mj-lt"/>
              </a:rPr>
              <a:t> Sống trên cái đất mà ngày xưa, dưới sông “sấu cản mũi thuyền”, trên cạn “hổ rình xem hát” này, con người phải thông minh và giàu nghị lực. Họ thích kể, thích nghe những huyền thoại về người vật hổ, bắt cá sấu, bắt rắn hổ mây. Tinh thần thượng võ của cha ông được nung đúc và lưu truyền để khai phá giữ gìn mũi đất tận cùng này của Tổ quốc.</a:t>
            </a:r>
            <a:endParaRPr lang="en-US" sz="4200" dirty="0">
              <a:latin typeface="+mj-lt"/>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89415298"/>
      </p:ext>
    </p:extLst>
  </p:cSld>
  <p:clrMapOvr>
    <a:masterClrMapping/>
  </p:clrMapOvr>
  <p:transition spd="slow" advTm="375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4664" y="1608273"/>
            <a:ext cx="4972536" cy="4720845"/>
          </a:xfrm>
          <a:prstGeom prst="rect">
            <a:avLst/>
          </a:prstGeom>
        </p:spPr>
      </p:pic>
      <p:grpSp>
        <p:nvGrpSpPr>
          <p:cNvPr id="2" name="Group 1"/>
          <p:cNvGrpSpPr/>
          <p:nvPr/>
        </p:nvGrpSpPr>
        <p:grpSpPr>
          <a:xfrm>
            <a:off x="102734" y="255064"/>
            <a:ext cx="4117099" cy="1252443"/>
            <a:chOff x="422007" y="174389"/>
            <a:chExt cx="4927198" cy="955121"/>
          </a:xfrm>
        </p:grpSpPr>
        <p:sp>
          <p:nvSpPr>
            <p:cNvPr id="3" name="矩形: 圆角 2"/>
            <p:cNvSpPr/>
            <p:nvPr/>
          </p:nvSpPr>
          <p:spPr>
            <a:xfrm>
              <a:off x="704849" y="476249"/>
              <a:ext cx="4644356"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974830" y="575957"/>
              <a:ext cx="4374375"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Luyện</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đọc</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từ</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khó</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2517906" y="2282283"/>
            <a:ext cx="2511294" cy="1477328"/>
          </a:xfrm>
          <a:prstGeom prst="rect">
            <a:avLst/>
          </a:prstGeom>
          <a:noFill/>
        </p:spPr>
        <p:txBody>
          <a:bodyPr wrap="square" rtlCol="0">
            <a:spAutoFit/>
          </a:bodyPr>
          <a:lstStyle/>
          <a:p>
            <a:pPr>
              <a:lnSpc>
                <a:spcPct val="150000"/>
              </a:lnSpc>
            </a:pPr>
            <a:r>
              <a:rPr lang="en-US" sz="3000" b="1" dirty="0" err="1">
                <a:solidFill>
                  <a:srgbClr val="FF0000"/>
                </a:solidFill>
                <a:latin typeface="Times New Roman" pitchFamily="18" charset="0"/>
                <a:cs typeface="Times New Roman" pitchFamily="18" charset="0"/>
              </a:rPr>
              <a:t>n</a:t>
            </a:r>
            <a:r>
              <a:rPr lang="en-US" sz="3000" b="1" dirty="0" err="1">
                <a:latin typeface="Times New Roman" pitchFamily="18" charset="0"/>
                <a:cs typeface="Times New Roman" pitchFamily="18" charset="0"/>
              </a:rPr>
              <a:t>ung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đúc</a:t>
            </a:r>
            <a:endParaRPr lang="en-US" sz="3000" b="1" dirty="0">
              <a:latin typeface="Times New Roman" pitchFamily="18" charset="0"/>
              <a:cs typeface="Times New Roman" pitchFamily="18" charset="0"/>
            </a:endParaRPr>
          </a:p>
          <a:p>
            <a:pPr>
              <a:lnSpc>
                <a:spcPct val="150000"/>
              </a:lnSpc>
            </a:pPr>
            <a:r>
              <a:rPr lang="en-US" sz="3000" b="1" dirty="0" err="1">
                <a:solidFill>
                  <a:srgbClr val="FF0000"/>
                </a:solidFill>
                <a:latin typeface="Times New Roman" pitchFamily="18" charset="0"/>
                <a:cs typeface="Times New Roman" pitchFamily="18" charset="0"/>
              </a:rPr>
              <a:t>l</a:t>
            </a:r>
            <a:r>
              <a:rPr lang="en-US" sz="3000" b="1" dirty="0" err="1">
                <a:latin typeface="Times New Roman" pitchFamily="18" charset="0"/>
                <a:cs typeface="Times New Roman" pitchFamily="18" charset="0"/>
              </a:rPr>
              <a:t>ưu</a:t>
            </a:r>
            <a:r>
              <a:rPr lang="en-US" sz="3000" b="1" dirty="0">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tr</a:t>
            </a:r>
            <a:r>
              <a:rPr lang="en-US" sz="3000" b="1" dirty="0" err="1">
                <a:latin typeface="Times New Roman" pitchFamily="18" charset="0"/>
                <a:cs typeface="Times New Roman" pitchFamily="18" charset="0"/>
              </a:rPr>
              <a:t>uyền</a:t>
            </a:r>
            <a:endParaRPr lang="en-US" sz="3000" b="1" dirty="0">
              <a:latin typeface="Times New Roman" pitchFamily="18" charset="0"/>
              <a:cs typeface="Times New Roman" pitchFamily="18" charset="0"/>
            </a:endParaRPr>
          </a:p>
        </p:txBody>
      </p:sp>
      <p:grpSp>
        <p:nvGrpSpPr>
          <p:cNvPr id="12" name="Group 11"/>
          <p:cNvGrpSpPr/>
          <p:nvPr/>
        </p:nvGrpSpPr>
        <p:grpSpPr>
          <a:xfrm>
            <a:off x="5881001" y="155529"/>
            <a:ext cx="5079144" cy="2569286"/>
            <a:chOff x="4227641" y="2767889"/>
            <a:chExt cx="5079144" cy="2569286"/>
          </a:xfrm>
        </p:grpSpPr>
        <p:pic>
          <p:nvPicPr>
            <p:cNvPr id="16"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44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nào khó đọc?</a:t>
              </a:r>
            </a:p>
          </p:txBody>
        </p:sp>
      </p:grpSp>
      <p:pic>
        <p:nvPicPr>
          <p:cNvPr id="21"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786382" y="2766947"/>
            <a:ext cx="3353562" cy="4114800"/>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25239157"/>
      </p:ext>
    </p:extLst>
  </p:cSld>
  <p:clrMapOvr>
    <a:masterClrMapping/>
  </p:clrMapOvr>
  <p:transition spd="slow" advTm="2096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6" presetClass="entr" presetSubtype="1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circle(in)">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circle(in)">
                                      <p:cBhvr>
                                        <p:cTn id="3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9073" y="1696762"/>
            <a:ext cx="6859894" cy="4947699"/>
          </a:xfrm>
          <a:prstGeom prst="rect">
            <a:avLst/>
          </a:prstGeom>
        </p:spPr>
      </p:pic>
      <p:grpSp>
        <p:nvGrpSpPr>
          <p:cNvPr id="2" name="Group 1"/>
          <p:cNvGrpSpPr/>
          <p:nvPr/>
        </p:nvGrpSpPr>
        <p:grpSpPr>
          <a:xfrm>
            <a:off x="102734" y="255064"/>
            <a:ext cx="5853566" cy="979617"/>
            <a:chOff x="422007" y="174389"/>
            <a:chExt cx="5960051" cy="747062"/>
          </a:xfrm>
        </p:grpSpPr>
        <p:sp>
          <p:nvSpPr>
            <p:cNvPr id="3" name="矩形: 圆角 2"/>
            <p:cNvSpPr/>
            <p:nvPr/>
          </p:nvSpPr>
          <p:spPr>
            <a:xfrm>
              <a:off x="990221" y="249327"/>
              <a:ext cx="5107354"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1639347" y="348829"/>
              <a:ext cx="4742711"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Giải</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nghĩa</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từ</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1444456" y="3211447"/>
            <a:ext cx="4854744" cy="1569660"/>
          </a:xfrm>
          <a:prstGeom prst="rect">
            <a:avLst/>
          </a:prstGeom>
          <a:noFill/>
        </p:spPr>
        <p:txBody>
          <a:bodyPr wrap="square" rtlCol="0">
            <a:spAutoFit/>
          </a:bodyPr>
          <a:lstStyle/>
          <a:p>
            <a:pPr>
              <a:lnSpc>
                <a:spcPct val="150000"/>
              </a:lnSpc>
            </a:pP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Sấu</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cản</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mũi</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thuyền</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cá</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sấu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rất</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nhiều</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dưới</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sông</a:t>
            </a:r>
            <a:r>
              <a:rPr lang="en-US" sz="3200" dirty="0">
                <a:effectLst>
                  <a:outerShdw blurRad="38100" dist="38100" dir="2700000" algn="tl">
                    <a:srgbClr val="000000">
                      <a:alpha val="43137"/>
                    </a:srgbClr>
                  </a:outerShdw>
                </a:effectLst>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grpSp>
        <p:nvGrpSpPr>
          <p:cNvPr id="12" name="Group 11"/>
          <p:cNvGrpSpPr/>
          <p:nvPr/>
        </p:nvGrpSpPr>
        <p:grpSpPr>
          <a:xfrm>
            <a:off x="6542546" y="88236"/>
            <a:ext cx="5079144" cy="2569286"/>
            <a:chOff x="4227641" y="2767889"/>
            <a:chExt cx="5079144" cy="2569286"/>
          </a:xfrm>
        </p:grpSpPr>
        <p:pic>
          <p:nvPicPr>
            <p:cNvPr id="16"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4000" b="1" dirty="0" err="1">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4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từ nào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khó</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grpSp>
      <p:pic>
        <p:nvPicPr>
          <p:cNvPr id="21"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786382" y="2766947"/>
            <a:ext cx="3353562" cy="4114800"/>
          </a:xfrm>
          <a:prstGeom prst="rect">
            <a:avLst/>
          </a:prstGeom>
        </p:spPr>
      </p:pic>
      <p:sp>
        <p:nvSpPr>
          <p:cNvPr id="14" name="TextBox 13"/>
          <p:cNvSpPr txBox="1"/>
          <p:nvPr/>
        </p:nvSpPr>
        <p:spPr>
          <a:xfrm>
            <a:off x="1250740" y="3211447"/>
            <a:ext cx="4854744" cy="1569660"/>
          </a:xfrm>
          <a:prstGeom prst="rect">
            <a:avLst/>
          </a:prstGeom>
          <a:noFill/>
        </p:spPr>
        <p:txBody>
          <a:bodyPr wrap="square" rtlCol="0">
            <a:spAutoFit/>
          </a:bodyPr>
          <a:lstStyle/>
          <a:p>
            <a:pPr>
              <a:lnSpc>
                <a:spcPct val="150000"/>
              </a:lnSpc>
            </a:pP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Hổ</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rình</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xem</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effectLst>
                  <a:outerShdw blurRad="38100" dist="38100" dir="2700000" algn="tl">
                    <a:srgbClr val="000000">
                      <a:alpha val="43137"/>
                    </a:srgbClr>
                  </a:outerShdw>
                </a:effectLst>
                <a:latin typeface="Times New Roman" pitchFamily="18" charset="0"/>
                <a:cs typeface="Times New Roman" pitchFamily="18" charset="0"/>
              </a:rPr>
              <a:t>hát</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trên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cạn</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lúc</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nào</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hổ</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cũng</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rình</a:t>
            </a:r>
            <a:r>
              <a:rPr lang="en-US" sz="3200"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effectLst>
                  <a:outerShdw blurRad="38100" dist="38100" dir="2700000" algn="tl">
                    <a:srgbClr val="000000">
                      <a:alpha val="43137"/>
                    </a:srgbClr>
                  </a:outerShdw>
                </a:effectLst>
                <a:latin typeface="Times New Roman" pitchFamily="18" charset="0"/>
                <a:cs typeface="Times New Roman" pitchFamily="18" charset="0"/>
              </a:rPr>
              <a:t>rập</a:t>
            </a:r>
            <a:r>
              <a:rPr lang="en-US" sz="3200" dirty="0">
                <a:effectLst>
                  <a:outerShdw blurRad="38100" dist="38100" dir="2700000" algn="tl">
                    <a:srgbClr val="000000">
                      <a:alpha val="43137"/>
                    </a:srgbClr>
                  </a:outerShdw>
                </a:effectLst>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81336814"/>
      </p:ext>
    </p:extLst>
  </p:cSld>
  <p:clrMapOvr>
    <a:masterClrMapping/>
  </p:clrMapOvr>
  <p:transition spd="slow" advTm="2304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42"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000"/>
                                        <p:tgtEl>
                                          <p:spTgt spid="21"/>
                                        </p:tgtEl>
                                      </p:cBhvr>
                                    </p:animEffect>
                                    <p:anim calcmode="lin" valueType="num">
                                      <p:cBhvr>
                                        <p:cTn id="10" dur="1000" fill="hold"/>
                                        <p:tgtEl>
                                          <p:spTgt spid="21"/>
                                        </p:tgtEl>
                                        <p:attrNameLst>
                                          <p:attrName>ppt_x</p:attrName>
                                        </p:attrNameLst>
                                      </p:cBhvr>
                                      <p:tavLst>
                                        <p:tav tm="0">
                                          <p:val>
                                            <p:strVal val="#ppt_x"/>
                                          </p:val>
                                        </p:tav>
                                        <p:tav tm="100000">
                                          <p:val>
                                            <p:strVal val="#ppt_x"/>
                                          </p:val>
                                        </p:tav>
                                      </p:tavLst>
                                    </p:anim>
                                    <p:anim calcmode="lin" valueType="num">
                                      <p:cBhvr>
                                        <p:cTn id="11" dur="1000" fill="hold"/>
                                        <p:tgtEl>
                                          <p:spTgt spid="21"/>
                                        </p:tgtEl>
                                        <p:attrNameLst>
                                          <p:attrName>ppt_y</p:attrName>
                                        </p:attrNameLst>
                                      </p:cBhvr>
                                      <p:tavLst>
                                        <p:tav tm="0">
                                          <p:val>
                                            <p:strVal val="#ppt_y+.1"/>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circle(in)">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0">
                                            <p:txEl>
                                              <p:pRg st="0" end="0"/>
                                            </p:txEl>
                                          </p:spTgt>
                                        </p:tgtEl>
                                      </p:cBhvr>
                                    </p:animEffect>
                                    <p:set>
                                      <p:cBhvr>
                                        <p:cTn id="29"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circle(in)">
                                      <p:cBhvr>
                                        <p:cTn id="3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5"/>
                </p:tgtEl>
              </p:cMediaNode>
            </p:audio>
          </p:childTnLst>
        </p:cTn>
      </p:par>
    </p:tnLst>
    <p:bldLst>
      <p:bldP spid="10"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9" descr="Copy of ban đồ 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8012" y="501558"/>
            <a:ext cx="4641272" cy="624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7"/>
          <p:cNvSpPr txBox="1">
            <a:spLocks noChangeArrowheads="1"/>
          </p:cNvSpPr>
          <p:nvPr/>
        </p:nvSpPr>
        <p:spPr bwMode="auto">
          <a:xfrm>
            <a:off x="3544693" y="3632211"/>
            <a:ext cx="162564" cy="72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64" tIns="40231" rIns="80464" bIns="4023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04629">
              <a:spcBef>
                <a:spcPct val="0"/>
              </a:spcBef>
              <a:buNone/>
            </a:pPr>
            <a:endParaRPr lang="vi-VN" altLang="en-US" sz="4200">
              <a:solidFill>
                <a:prstClr val="black"/>
              </a:solidFill>
              <a:latin typeface=".VnTime" pitchFamily="34" charset="0"/>
            </a:endParaRPr>
          </a:p>
        </p:txBody>
      </p:sp>
      <p:sp>
        <p:nvSpPr>
          <p:cNvPr id="11272" name="Oval 20"/>
          <p:cNvSpPr>
            <a:spLocks noChangeArrowheads="1"/>
          </p:cNvSpPr>
          <p:nvPr/>
        </p:nvSpPr>
        <p:spPr bwMode="auto">
          <a:xfrm rot="5400000">
            <a:off x="2463315" y="6290414"/>
            <a:ext cx="342899" cy="335407"/>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80464" tIns="40231" rIns="80464" bIns="40231"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04629">
              <a:spcBef>
                <a:spcPct val="50000"/>
              </a:spcBef>
              <a:buNone/>
            </a:pPr>
            <a:endParaRPr lang="en-US" altLang="en-US" sz="2500">
              <a:solidFill>
                <a:srgbClr val="CC3300"/>
              </a:solidFill>
              <a:latin typeface=".VnTime" pitchFamily="34" charset="0"/>
            </a:endParaRPr>
          </a:p>
        </p:txBody>
      </p:sp>
      <p:sp>
        <p:nvSpPr>
          <p:cNvPr id="11273" name="Line 37"/>
          <p:cNvSpPr>
            <a:spLocks noChangeShapeType="1"/>
          </p:cNvSpPr>
          <p:nvPr/>
        </p:nvSpPr>
        <p:spPr bwMode="auto">
          <a:xfrm flipH="1">
            <a:off x="2634761" y="2025965"/>
            <a:ext cx="3689865" cy="443217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80464" tIns="40231" rIns="80464" bIns="40231" anchor="ctr"/>
          <a:lstStyle/>
          <a:p>
            <a:pPr defTabSz="804629"/>
            <a:endParaRPr lang="en-US" sz="1600">
              <a:solidFill>
                <a:prstClr val="black"/>
              </a:solidFill>
              <a:latin typeface="Calibri"/>
            </a:endParaRPr>
          </a:p>
        </p:txBody>
      </p:sp>
      <p:sp>
        <p:nvSpPr>
          <p:cNvPr id="11274" name="AutoShape 10"/>
          <p:cNvSpPr>
            <a:spLocks noChangeArrowheads="1"/>
          </p:cNvSpPr>
          <p:nvPr/>
        </p:nvSpPr>
        <p:spPr bwMode="auto">
          <a:xfrm>
            <a:off x="2568633" y="6227851"/>
            <a:ext cx="132223" cy="460484"/>
          </a:xfrm>
          <a:prstGeom prst="star8">
            <a:avLst>
              <a:gd name="adj" fmla="val 38250"/>
            </a:avLst>
          </a:prstGeom>
          <a:solidFill>
            <a:srgbClr val="FF0000"/>
          </a:solidFill>
          <a:ln w="25400">
            <a:solidFill>
              <a:srgbClr val="0000FF"/>
            </a:solidFill>
            <a:miter lim="800000"/>
            <a:headEnd/>
            <a:tailEnd/>
          </a:ln>
        </p:spPr>
        <p:txBody>
          <a:bodyPr wrap="square" lIns="80464" tIns="40231" rIns="80464" bIns="40231"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04629">
              <a:spcBef>
                <a:spcPct val="0"/>
              </a:spcBef>
              <a:buNone/>
            </a:pPr>
            <a:endParaRPr lang="en-US" altLang="en-US" sz="1600">
              <a:solidFill>
                <a:prstClr val="black"/>
              </a:solidFill>
              <a:latin typeface="Arial" panose="020B0604020202020204" pitchFamily="34" charset="0"/>
            </a:endParaRPr>
          </a:p>
        </p:txBody>
      </p:sp>
      <p:sp>
        <p:nvSpPr>
          <p:cNvPr id="11275" name="Oval 11"/>
          <p:cNvSpPr>
            <a:spLocks noChangeArrowheads="1"/>
          </p:cNvSpPr>
          <p:nvPr/>
        </p:nvSpPr>
        <p:spPr bwMode="auto">
          <a:xfrm>
            <a:off x="5676899" y="1238299"/>
            <a:ext cx="2228850" cy="806717"/>
          </a:xfrm>
          <a:prstGeom prst="ellipse">
            <a:avLst/>
          </a:prstGeom>
          <a:solidFill>
            <a:schemeClr val="bg1"/>
          </a:solidFill>
          <a:ln w="9525">
            <a:solidFill>
              <a:schemeClr val="tx1"/>
            </a:solidFill>
            <a:round/>
            <a:headEnd/>
            <a:tailEnd/>
          </a:ln>
        </p:spPr>
        <p:txBody>
          <a:bodyPr lIns="80464" tIns="40231" rIns="80464" bIns="40231"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04629">
              <a:spcBef>
                <a:spcPct val="50000"/>
              </a:spcBef>
              <a:buNone/>
            </a:pPr>
            <a:r>
              <a:rPr lang="en-US" altLang="en-US">
                <a:solidFill>
                  <a:srgbClr val="003399"/>
                </a:solidFill>
                <a:latin typeface="Times New Roman" panose="02020603050405020304" pitchFamily="18" charset="0"/>
              </a:rPr>
              <a:t>Cà Mau</a:t>
            </a:r>
          </a:p>
        </p:txBody>
      </p:sp>
      <p:pic>
        <p:nvPicPr>
          <p:cNvPr id="6146" name="Picture 2" descr="Mũi Cà Mau, cực nam của Tổ quốc - VnExpress Du lị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7880" y="3202349"/>
            <a:ext cx="4572000" cy="350837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16657947"/>
      </p:ext>
    </p:extLst>
  </p:cSld>
  <p:clrMapOvr>
    <a:masterClrMapping/>
  </p:clrMapOvr>
  <p:transition spd="slow" advTm="9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nodeType="clickEffect">
                                  <p:stCondLst>
                                    <p:cond delay="0"/>
                                  </p:stCondLst>
                                  <p:childTnLst>
                                    <p:set>
                                      <p:cBhvr>
                                        <p:cTn id="10" dur="1" fill="hold">
                                          <p:stCondLst>
                                            <p:cond delay="0"/>
                                          </p:stCondLst>
                                        </p:cTn>
                                        <p:tgtEl>
                                          <p:spTgt spid="7174"/>
                                        </p:tgtEl>
                                        <p:attrNameLst>
                                          <p:attrName>style.visibility</p:attrName>
                                        </p:attrNameLst>
                                      </p:cBhvr>
                                      <p:to>
                                        <p:strVal val="visible"/>
                                      </p:to>
                                    </p:set>
                                    <p:animEffect transition="in" filter="barn(inVertical)">
                                      <p:cBhvr>
                                        <p:cTn id="11" dur="500"/>
                                        <p:tgtEl>
                                          <p:spTgt spid="717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272"/>
                                        </p:tgtEl>
                                        <p:attrNameLst>
                                          <p:attrName>style.visibility</p:attrName>
                                        </p:attrNameLst>
                                      </p:cBhvr>
                                      <p:to>
                                        <p:strVal val="visible"/>
                                      </p:to>
                                    </p:set>
                                    <p:animEffect transition="in" filter="wipe(up)">
                                      <p:cBhvr>
                                        <p:cTn id="16" dur="500"/>
                                        <p:tgtEl>
                                          <p:spTgt spid="1127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274"/>
                                        </p:tgtEl>
                                        <p:attrNameLst>
                                          <p:attrName>style.visibility</p:attrName>
                                        </p:attrNameLst>
                                      </p:cBhvr>
                                      <p:to>
                                        <p:strVal val="visible"/>
                                      </p:to>
                                    </p:set>
                                    <p:animEffect transition="in" filter="wipe(down)">
                                      <p:cBhvr>
                                        <p:cTn id="21" dur="500"/>
                                        <p:tgtEl>
                                          <p:spTgt spid="1127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275"/>
                                        </p:tgtEl>
                                        <p:attrNameLst>
                                          <p:attrName>style.visibility</p:attrName>
                                        </p:attrNameLst>
                                      </p:cBhvr>
                                      <p:to>
                                        <p:strVal val="visible"/>
                                      </p:to>
                                    </p:set>
                                    <p:animEffect transition="in" filter="wipe(left)">
                                      <p:cBhvr>
                                        <p:cTn id="25" dur="500"/>
                                        <p:tgtEl>
                                          <p:spTgt spid="11275"/>
                                        </p:tgtEl>
                                      </p:cBhvr>
                                    </p:animEffect>
                                  </p:childTnLst>
                                </p:cTn>
                              </p:par>
                            </p:childTnLst>
                          </p:cTn>
                        </p:par>
                        <p:par>
                          <p:cTn id="26" fill="hold" nodeType="afterGroup">
                            <p:stCondLst>
                              <p:cond delay="1000"/>
                            </p:stCondLst>
                            <p:childTnLst>
                              <p:par>
                                <p:cTn id="27" presetID="22" presetClass="entr" presetSubtype="2" fill="hold" nodeType="afterEffect">
                                  <p:stCondLst>
                                    <p:cond delay="0"/>
                                  </p:stCondLst>
                                  <p:childTnLst>
                                    <p:set>
                                      <p:cBhvr>
                                        <p:cTn id="28" dur="1" fill="hold">
                                          <p:stCondLst>
                                            <p:cond delay="0"/>
                                          </p:stCondLst>
                                        </p:cTn>
                                        <p:tgtEl>
                                          <p:spTgt spid="11273"/>
                                        </p:tgtEl>
                                        <p:attrNameLst>
                                          <p:attrName>style.visibility</p:attrName>
                                        </p:attrNameLst>
                                      </p:cBhvr>
                                      <p:to>
                                        <p:strVal val="visible"/>
                                      </p:to>
                                    </p:set>
                                    <p:animEffect transition="in" filter="wipe(right)">
                                      <p:cBhvr>
                                        <p:cTn id="29" dur="1000"/>
                                        <p:tgtEl>
                                          <p:spTgt spid="11273"/>
                                        </p:tgtEl>
                                      </p:cBhvr>
                                    </p:animEffect>
                                  </p:childTnLst>
                                </p:cTn>
                              </p:par>
                            </p:childTnLst>
                          </p:cTn>
                        </p:par>
                        <p:par>
                          <p:cTn id="30" fill="hold" nodeType="afterGroup">
                            <p:stCondLst>
                              <p:cond delay="2000"/>
                            </p:stCondLst>
                            <p:childTnLst>
                              <p:par>
                                <p:cTn id="31" presetID="33" presetClass="emph" presetSubtype="0" repeatCount="indefinite" fill="remove" grpId="1" nodeType="afterEffect">
                                  <p:stCondLst>
                                    <p:cond delay="0"/>
                                  </p:stCondLst>
                                  <p:endCondLst>
                                    <p:cond evt="onNext" delay="0">
                                      <p:tgtEl>
                                        <p:sldTgt/>
                                      </p:tgtEl>
                                    </p:cond>
                                  </p:endCondLst>
                                  <p:childTnLst>
                                    <p:animClr clrSpc="rgb" dir="cw">
                                      <p:cBhvr override="childStyle">
                                        <p:cTn id="32" dur="1500" accel="50000" autoRev="1" fill="hold" tmFilter="0, 0; .33333, 1; 1, 1">
                                          <p:stCondLst>
                                            <p:cond delay="0"/>
                                          </p:stCondLst>
                                        </p:cTn>
                                        <p:tgtEl>
                                          <p:spTgt spid="11274"/>
                                        </p:tgtEl>
                                        <p:attrNameLst>
                                          <p:attrName>style.color</p:attrName>
                                        </p:attrNameLst>
                                      </p:cBhvr>
                                      <p:to>
                                        <a:schemeClr val="accent2"/>
                                      </p:to>
                                    </p:animClr>
                                    <p:animClr clrSpc="rgb" dir="cw">
                                      <p:cBhvr>
                                        <p:cTn id="33" dur="1500" accel="50000" autoRev="1" fill="hold" tmFilter="0, 0; .33333, 1; 1, 1">
                                          <p:stCondLst>
                                            <p:cond delay="0"/>
                                          </p:stCondLst>
                                        </p:cTn>
                                        <p:tgtEl>
                                          <p:spTgt spid="11274"/>
                                        </p:tgtEl>
                                        <p:attrNameLst>
                                          <p:attrName>fillcolor</p:attrName>
                                        </p:attrNameLst>
                                      </p:cBhvr>
                                      <p:to>
                                        <a:schemeClr val="accent2"/>
                                      </p:to>
                                    </p:animClr>
                                    <p:set>
                                      <p:cBhvr>
                                        <p:cTn id="34" dur="3000" fill="hold"/>
                                        <p:tgtEl>
                                          <p:spTgt spid="11274"/>
                                        </p:tgtEl>
                                        <p:attrNameLst>
                                          <p:attrName>fill.type</p:attrName>
                                        </p:attrNameLst>
                                      </p:cBhvr>
                                      <p:to>
                                        <p:strVal val="solid"/>
                                      </p:to>
                                    </p:set>
                                    <p:set>
                                      <p:cBhvr>
                                        <p:cTn id="35" dur="3000" fill="hold"/>
                                        <p:tgtEl>
                                          <p:spTgt spid="11274"/>
                                        </p:tgtEl>
                                        <p:attrNameLst>
                                          <p:attrName>fill.on</p:attrName>
                                        </p:attrNameLst>
                                      </p:cBhvr>
                                      <p:to>
                                        <p:strVal val="true"/>
                                      </p:to>
                                    </p:set>
                                    <p:animScale>
                                      <p:cBhvr>
                                        <p:cTn id="36" dur="1500" accel="50000" autoRev="1" fill="hold" tmFilter="0, 0; .33333, 1; 1, 1">
                                          <p:stCondLst>
                                            <p:cond delay="0"/>
                                          </p:stCondLst>
                                        </p:cTn>
                                        <p:tgtEl>
                                          <p:spTgt spid="11274"/>
                                        </p:tgtEl>
                                      </p:cBhvr>
                                      <p:from x="100000" y="100000"/>
                                      <p:to x="100000" y="140000"/>
                                    </p:animScale>
                                  </p:childTnLst>
                                </p:cTn>
                              </p:par>
                            </p:childTnLst>
                          </p:cTn>
                        </p:par>
                        <p:par>
                          <p:cTn id="37" fill="hold">
                            <p:stCondLst>
                              <p:cond delay="5000"/>
                            </p:stCondLst>
                            <p:childTnLst>
                              <p:par>
                                <p:cTn id="38" presetID="6" presetClass="entr" presetSubtype="16" fill="hold" nodeType="afterEffect">
                                  <p:stCondLst>
                                    <p:cond delay="0"/>
                                  </p:stCondLst>
                                  <p:childTnLst>
                                    <p:set>
                                      <p:cBhvr>
                                        <p:cTn id="39" dur="1" fill="hold">
                                          <p:stCondLst>
                                            <p:cond delay="0"/>
                                          </p:stCondLst>
                                        </p:cTn>
                                        <p:tgtEl>
                                          <p:spTgt spid="6146"/>
                                        </p:tgtEl>
                                        <p:attrNameLst>
                                          <p:attrName>style.visibility</p:attrName>
                                        </p:attrNameLst>
                                      </p:cBhvr>
                                      <p:to>
                                        <p:strVal val="visible"/>
                                      </p:to>
                                    </p:set>
                                    <p:animEffect transition="in" filter="circle(in)">
                                      <p:cBhvr>
                                        <p:cTn id="40"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11272" grpId="0" animBg="1" autoUpdateAnimBg="0"/>
      <p:bldP spid="11274" grpId="0" animBg="1"/>
      <p:bldP spid="11274" grpId="1" animBg="1"/>
      <p:bldP spid="11275"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10"/>
          <p:cNvSpPr>
            <a:spLocks noChangeArrowheads="1"/>
          </p:cNvSpPr>
          <p:nvPr/>
        </p:nvSpPr>
        <p:spPr bwMode="auto">
          <a:xfrm>
            <a:off x="4343400" y="152400"/>
            <a:ext cx="3124200" cy="838200"/>
          </a:xfrm>
          <a:prstGeom prst="horizontalScroll">
            <a:avLst>
              <a:gd name="adj" fmla="val 12500"/>
            </a:avLst>
          </a:prstGeom>
          <a:solidFill>
            <a:srgbClr val="FF33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00"/>
                </a:solidFill>
                <a:effectLst/>
                <a:uLnTx/>
                <a:uFillTx/>
                <a:latin typeface="Times New Roman" panose="02020603050405020304" pitchFamily="18" charset="0"/>
                <a:ea typeface="+mn-ea"/>
                <a:cs typeface="Arial" panose="020B0604020202020204" pitchFamily="34" charset="0"/>
              </a:rPr>
              <a:t>Thảo luận nhóm bàn: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FFFF00"/>
                </a:solidFill>
                <a:effectLst/>
                <a:uLnTx/>
                <a:uFillTx/>
                <a:latin typeface="Times New Roman" panose="02020603050405020304" pitchFamily="18" charset="0"/>
                <a:ea typeface="+mn-ea"/>
                <a:cs typeface="Arial" panose="020B0604020202020204" pitchFamily="34" charset="0"/>
              </a:rPr>
              <a:t>(1 phút)</a:t>
            </a:r>
          </a:p>
        </p:txBody>
      </p:sp>
      <p:sp>
        <p:nvSpPr>
          <p:cNvPr id="31747" name="Text Box 6"/>
          <p:cNvSpPr txBox="1">
            <a:spLocks noChangeArrowheads="1"/>
          </p:cNvSpPr>
          <p:nvPr/>
        </p:nvSpPr>
        <p:spPr bwMode="auto">
          <a:xfrm>
            <a:off x="1752600" y="1295400"/>
            <a:ext cx="8610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Em hiểu cụm từ: </a:t>
            </a: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rPr>
              <a:t>dưới sông “sấu cản mũi thuyền”, trên cạn “hổ rình xem hát”</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nghĩa là thế nào?</a:t>
            </a:r>
          </a:p>
        </p:txBody>
      </p:sp>
      <p:sp>
        <p:nvSpPr>
          <p:cNvPr id="31748" name="TextBox 5"/>
          <p:cNvSpPr txBox="1">
            <a:spLocks noChangeArrowheads="1"/>
          </p:cNvSpPr>
          <p:nvPr/>
        </p:nvSpPr>
        <p:spPr bwMode="auto">
          <a:xfrm>
            <a:off x="1752600" y="2514600"/>
            <a:ext cx="8610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Sấu cản mũi thuyền”, cá sấu rất nhiều ở sông, “hổ rình xem hát” trên cạn, hổ lúc nào cũng rình rập. Nói như vậy để thấy được thiên nhiên ở đây rất khắc nghiệt.</a:t>
            </a:r>
          </a:p>
        </p:txBody>
      </p:sp>
      <p:sp>
        <p:nvSpPr>
          <p:cNvPr id="31749" name="Text Box 15"/>
          <p:cNvSpPr txBox="1">
            <a:spLocks noChangeArrowheads="1"/>
          </p:cNvSpPr>
          <p:nvPr/>
        </p:nvSpPr>
        <p:spPr bwMode="auto">
          <a:xfrm>
            <a:off x="1828800" y="4724400"/>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Em hãy đặt tên cho đoạn 3.</a:t>
            </a:r>
          </a:p>
        </p:txBody>
      </p:sp>
      <p:sp>
        <p:nvSpPr>
          <p:cNvPr id="31750" name="TextBox 10"/>
          <p:cNvSpPr txBox="1">
            <a:spLocks noChangeArrowheads="1"/>
          </p:cNvSpPr>
          <p:nvPr/>
        </p:nvSpPr>
        <p:spPr bwMode="auto">
          <a:xfrm>
            <a:off x="2514600" y="5486400"/>
            <a:ext cx="4876800"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Tính cách người Cà Mau.</a:t>
            </a:r>
          </a:p>
        </p:txBody>
      </p:sp>
      <p:sp>
        <p:nvSpPr>
          <p:cNvPr id="12" name="Right Arrow 11">
            <a:extLst>
              <a:ext uri="{FF2B5EF4-FFF2-40B4-BE49-F238E27FC236}">
                <a16:creationId xmlns:a16="http://schemas.microsoft.com/office/drawing/2014/main" id="{1DD38A60-561C-45B7-913C-578D39E00E1D}"/>
              </a:ext>
            </a:extLst>
          </p:cNvPr>
          <p:cNvSpPr/>
          <p:nvPr/>
        </p:nvSpPr>
        <p:spPr>
          <a:xfrm>
            <a:off x="1828800" y="5638800"/>
            <a:ext cx="457200" cy="261938"/>
          </a:xfrm>
          <a:prstGeom prst="rightArrow">
            <a:avLst/>
          </a:prstGeom>
          <a:solidFill>
            <a:srgbClr val="FFC000"/>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a:ea typeface="+mn-ea"/>
              <a:cs typeface="Arial"/>
            </a:endParaRPr>
          </a:p>
        </p:txBody>
      </p:sp>
      <p:pic>
        <p:nvPicPr>
          <p:cNvPr id="31752" name="Picture 13" descr="DSCN3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84888" cy="678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3" descr="387">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0"/>
            <a:ext cx="6084888" cy="678973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6375749"/>
      </p:ext>
    </p:extLst>
  </p:cSld>
  <p:clrMapOvr>
    <a:masterClrMapping/>
  </p:clrMapOvr>
  <p:transition spd="slow" advTm="466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2900" y="531793"/>
            <a:ext cx="11607800" cy="5539978"/>
          </a:xfrm>
          <a:prstGeom prst="rect">
            <a:avLst/>
          </a:prstGeom>
        </p:spPr>
        <p:txBody>
          <a:bodyPr wrap="square">
            <a:spAutoFit/>
          </a:bodyPr>
          <a:lstStyle/>
          <a:p>
            <a:r>
              <a:rPr lang="en-GB" altLang="en-US" sz="60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60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3</a:t>
            </a:r>
            <a:r>
              <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p>
          <a:p>
            <a:pPr algn="just"/>
            <a:r>
              <a:rPr lang="en-US" sz="4000" dirty="0">
                <a:latin typeface="Times New Roman" pitchFamily="18" charset="0"/>
                <a:cs typeface="Times New Roman" pitchFamily="18" charset="0"/>
              </a:rPr>
              <a:t>	</a:t>
            </a:r>
            <a:r>
              <a:rPr lang="vi-VN" sz="4200" dirty="0">
                <a:latin typeface="+mj-lt"/>
              </a:rPr>
              <a:t> Sống trên cái đất mà ngày xưa, dưới sông “sấu cản mũi thuyền”, trên cạn “hổ rình xem hát” này, con người phải thông minh và giàu nghị lực. Họ thích kể, thích nghe những huyền thoại về người vật hổ, bắt cá sấu, bắt </a:t>
            </a:r>
            <a:r>
              <a:rPr lang="vi-VN" sz="4200" dirty="0">
                <a:solidFill>
                  <a:srgbClr val="7030A0"/>
                </a:solidFill>
                <a:latin typeface="+mj-lt"/>
              </a:rPr>
              <a:t>rắn hổ mây.</a:t>
            </a:r>
            <a:r>
              <a:rPr lang="vi-VN" sz="4200" dirty="0">
                <a:latin typeface="+mj-lt"/>
              </a:rPr>
              <a:t> Tinh thần thượng võ của cha ông được </a:t>
            </a:r>
            <a:r>
              <a:rPr lang="vi-VN" sz="4200" dirty="0">
                <a:solidFill>
                  <a:srgbClr val="7030A0"/>
                </a:solidFill>
                <a:latin typeface="+mj-lt"/>
              </a:rPr>
              <a:t>nung đúc</a:t>
            </a:r>
            <a:r>
              <a:rPr lang="vi-VN" sz="4200" dirty="0">
                <a:latin typeface="+mj-lt"/>
              </a:rPr>
              <a:t> và </a:t>
            </a:r>
            <a:r>
              <a:rPr lang="vi-VN" sz="4200" dirty="0">
                <a:solidFill>
                  <a:srgbClr val="7030A0"/>
                </a:solidFill>
                <a:latin typeface="+mj-lt"/>
              </a:rPr>
              <a:t>lưu truyền</a:t>
            </a:r>
            <a:r>
              <a:rPr lang="vi-VN" sz="4200" dirty="0">
                <a:latin typeface="+mj-lt"/>
              </a:rPr>
              <a:t> để khai phá giữ gìn mũi đất tận cùng này của Tổ quốc.</a:t>
            </a:r>
            <a:endParaRPr lang="en-US" sz="4200" dirty="0">
              <a:latin typeface="+mj-lt"/>
              <a:cs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95157040"/>
      </p:ext>
    </p:extLst>
  </p:cSld>
  <p:clrMapOvr>
    <a:masterClrMapping/>
  </p:clrMapOvr>
  <p:transition spd="slow" advTm="1098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61477"/>
            <a:ext cx="11359662" cy="1815882"/>
          </a:xfrm>
          <a:prstGeom prst="rect">
            <a:avLst/>
          </a:prstGeom>
        </p:spPr>
        <p:txBody>
          <a:bodyPr wrap="square">
            <a:spAutoFit/>
          </a:bodyPr>
          <a:lstStyle/>
          <a:p>
            <a:pPr algn="just"/>
            <a:r>
              <a:rPr lang="en-US" sz="2800" dirty="0">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Đất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Cà</a:t>
            </a:r>
            <a:r>
              <a:rPr lang="en-US" sz="2800" dirty="0">
                <a:solidFill>
                  <a:srgbClr val="0070C0"/>
                </a:solidFill>
                <a:latin typeface="Times New Roman" pitchFamily="18" charset="0"/>
                <a:cs typeface="Times New Roman" pitchFamily="18" charset="0"/>
              </a:rPr>
              <a:t> Mau</a:t>
            </a:r>
          </a:p>
          <a:p>
            <a:pPr algn="just"/>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Cà Mau là đất </a:t>
            </a:r>
            <a:r>
              <a:rPr lang="vi-VN" sz="2400" dirty="0">
                <a:solidFill>
                  <a:schemeClr val="accent2">
                    <a:lumMod val="75000"/>
                  </a:schemeClr>
                </a:solidFill>
              </a:rPr>
              <a:t>mưa dông. </a:t>
            </a:r>
            <a:r>
              <a:rPr lang="vi-VN" sz="2800" dirty="0">
                <a:latin typeface="Times New Roman" pitchFamily="18" charset="0"/>
                <a:cs typeface="Times New Roman" pitchFamily="18" charset="0"/>
              </a:rPr>
              <a:t>Vào tháng ba, tháng tư, sớm </a:t>
            </a:r>
            <a:r>
              <a:rPr lang="vi-VN" sz="2400" dirty="0">
                <a:solidFill>
                  <a:schemeClr val="accent2">
                    <a:lumMod val="75000"/>
                  </a:schemeClr>
                </a:solidFill>
              </a:rPr>
              <a:t>nắng</a:t>
            </a:r>
            <a:r>
              <a:rPr lang="vi-VN" sz="2800" dirty="0">
                <a:latin typeface="Times New Roman" pitchFamily="18" charset="0"/>
                <a:cs typeface="Times New Roman" pitchFamily="18" charset="0"/>
              </a:rPr>
              <a:t> chiều mưa. Đang nắng đó, mưa đổ ngay xuống đó. Mưa hối hả, không kịp chạy vào nhà. Mưa </a:t>
            </a:r>
            <a:r>
              <a:rPr lang="vi-VN" sz="2400" dirty="0">
                <a:solidFill>
                  <a:schemeClr val="accent2">
                    <a:lumMod val="75000"/>
                  </a:schemeClr>
                </a:solidFill>
              </a:rPr>
              <a:t>rất phũ</a:t>
            </a:r>
            <a:r>
              <a:rPr lang="vi-VN" sz="2800" dirty="0">
                <a:latin typeface="Times New Roman" pitchFamily="18" charset="0"/>
                <a:cs typeface="Times New Roman" pitchFamily="18" charset="0"/>
              </a:rPr>
              <a:t>, một hồi rồi tạnh hẳn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a:t>
            </a:r>
            <a:r>
              <a:rPr lang="vi-VN" sz="2800" dirty="0">
                <a:latin typeface="Times New Roman" pitchFamily="18" charset="0"/>
                <a:cs typeface="Times New Roman" pitchFamily="18" charset="0"/>
              </a:rPr>
              <a:t>ng mưa thường nổi cơn dông.</a:t>
            </a:r>
            <a:endParaRPr lang="en-US" sz="2800" dirty="0">
              <a:latin typeface="Times New Roman" pitchFamily="18" charset="0"/>
              <a:cs typeface="Times New Roman" pitchFamily="18" charset="0"/>
            </a:endParaRPr>
          </a:p>
        </p:txBody>
      </p:sp>
      <p:sp>
        <p:nvSpPr>
          <p:cNvPr id="3" name="Rectangle 2"/>
          <p:cNvSpPr/>
          <p:nvPr/>
        </p:nvSpPr>
        <p:spPr>
          <a:xfrm>
            <a:off x="369277" y="4633363"/>
            <a:ext cx="11447586" cy="1938992"/>
          </a:xfrm>
          <a:prstGeom prst="rect">
            <a:avLst/>
          </a:prstGeom>
        </p:spPr>
        <p:txBody>
          <a:bodyPr wrap="square">
            <a:spAutoFit/>
          </a:bodyPr>
          <a:lstStyle/>
          <a:p>
            <a:pPr algn="just"/>
            <a:r>
              <a:rPr lang="vi-VN" dirty="0"/>
              <a:t> </a:t>
            </a:r>
            <a:r>
              <a:rPr lang="en-US" dirty="0"/>
              <a:t>      </a:t>
            </a:r>
            <a:r>
              <a:rPr lang="vi-VN" sz="2400" dirty="0"/>
              <a:t>Sống trên cái đất mà ngày xưa, dưới sông “sấu cản mũi thuyền”, trên cạn “hổ rình xem hát” này, con người phải thông minh và giàu nghị lực. Họ thích kể, thích nghe những huyền thoại về người vật hổ, bắt cá sấu, bắt </a:t>
            </a:r>
            <a:r>
              <a:rPr lang="vi-VN" sz="2400" dirty="0">
                <a:solidFill>
                  <a:schemeClr val="accent2">
                    <a:lumMod val="75000"/>
                  </a:schemeClr>
                </a:solidFill>
              </a:rPr>
              <a:t>rắn hổ mây</a:t>
            </a:r>
            <a:r>
              <a:rPr lang="vi-VN" sz="2400" dirty="0">
                <a:solidFill>
                  <a:srgbClr val="7030A0"/>
                </a:solidFill>
              </a:rPr>
              <a:t>.</a:t>
            </a:r>
            <a:r>
              <a:rPr lang="vi-VN" sz="2400" dirty="0"/>
              <a:t> Tinh thần thượng võ của cha ông được </a:t>
            </a:r>
            <a:r>
              <a:rPr lang="vi-VN" sz="2400" dirty="0">
                <a:solidFill>
                  <a:schemeClr val="accent2">
                    <a:lumMod val="75000"/>
                  </a:schemeClr>
                </a:solidFill>
              </a:rPr>
              <a:t>nung đúc </a:t>
            </a:r>
            <a:r>
              <a:rPr lang="vi-VN" sz="2400" dirty="0"/>
              <a:t>và </a:t>
            </a:r>
            <a:r>
              <a:rPr lang="vi-VN" sz="2400" dirty="0">
                <a:solidFill>
                  <a:schemeClr val="accent2">
                    <a:lumMod val="75000"/>
                  </a:schemeClr>
                </a:solidFill>
              </a:rPr>
              <a:t>lưu truyền </a:t>
            </a:r>
            <a:r>
              <a:rPr lang="vi-VN" sz="2400" dirty="0"/>
              <a:t>để khai phá giữ gìn mũi đất tận cùng này của Tổ quốc.</a:t>
            </a:r>
            <a:endParaRPr lang="en-US" sz="2400" dirty="0">
              <a:cs typeface="Times New Roman" pitchFamily="18" charset="0"/>
            </a:endParaRPr>
          </a:p>
        </p:txBody>
      </p:sp>
      <p:sp>
        <p:nvSpPr>
          <p:cNvPr id="4" name="Rectangle 3"/>
          <p:cNvSpPr/>
          <p:nvPr/>
        </p:nvSpPr>
        <p:spPr>
          <a:xfrm>
            <a:off x="457200" y="1954993"/>
            <a:ext cx="11517923" cy="2677656"/>
          </a:xfrm>
          <a:prstGeom prst="rect">
            <a:avLst/>
          </a:prstGeom>
        </p:spPr>
        <p:txBody>
          <a:bodyPr wrap="square">
            <a:spAutoFit/>
          </a:bodyPr>
          <a:lstStyle/>
          <a:p>
            <a:pPr algn="just"/>
            <a:r>
              <a:rPr lang="en-US" sz="2400" dirty="0"/>
              <a:t>    </a:t>
            </a:r>
            <a:r>
              <a:rPr lang="vi-VN" sz="2400" dirty="0"/>
              <a:t>Cà Mau đất xốp. Mùa nắng, đất nẻ chân chim, nền nhà cũng </a:t>
            </a:r>
            <a:r>
              <a:rPr lang="vi-VN" sz="2400" dirty="0">
                <a:solidFill>
                  <a:schemeClr val="accent2">
                    <a:lumMod val="75000"/>
                  </a:schemeClr>
                </a:solidFill>
              </a:rPr>
              <a:t>rạn nứt</a:t>
            </a:r>
            <a:r>
              <a:rPr lang="vi-VN" sz="2400" dirty="0"/>
              <a:t>. Trên cái đất </a:t>
            </a:r>
            <a:r>
              <a:rPr lang="vi-VN" sz="2400" dirty="0">
                <a:solidFill>
                  <a:schemeClr val="accent2">
                    <a:lumMod val="75000"/>
                  </a:schemeClr>
                </a:solidFill>
              </a:rPr>
              <a:t>phập phều </a:t>
            </a:r>
            <a:r>
              <a:rPr lang="vi-VN" sz="2400" dirty="0"/>
              <a:t>và lắm gió, dông như thế, cây đứng lẻ khó mà chống nổi với những cơn thịnh nộ của trời. Cây </a:t>
            </a:r>
            <a:r>
              <a:rPr lang="vi-VN" sz="2400" dirty="0">
                <a:solidFill>
                  <a:schemeClr val="accent2">
                    <a:lumMod val="75000"/>
                  </a:schemeClr>
                </a:solidFill>
              </a:rPr>
              <a:t>bình bát</a:t>
            </a:r>
            <a:r>
              <a:rPr lang="vi-VN" sz="2400" dirty="0"/>
              <a:t>, cây bần cũng phải </a:t>
            </a:r>
            <a:r>
              <a:rPr lang="vi-VN" sz="2400" dirty="0">
                <a:solidFill>
                  <a:schemeClr val="accent2">
                    <a:lumMod val="75000"/>
                  </a:schemeClr>
                </a:solidFill>
              </a:rPr>
              <a:t>quây quần </a:t>
            </a:r>
            <a:r>
              <a:rPr lang="vi-VN" sz="2400" dirty="0"/>
              <a:t>thành chòm, thành rặng; rễ phải dài, phải cắm sâu vào trong lòng đất. Nhiều nhất là đước. Đước mọc </a:t>
            </a:r>
            <a:r>
              <a:rPr lang="vi-VN" sz="2400" dirty="0">
                <a:solidFill>
                  <a:schemeClr val="accent2">
                    <a:lumMod val="75000"/>
                  </a:schemeClr>
                </a:solidFill>
              </a:rPr>
              <a:t>san sát </a:t>
            </a:r>
            <a:r>
              <a:rPr lang="vi-VN" sz="2400" dirty="0"/>
              <a:t>đến tận mũi đất cuối cùng, </a:t>
            </a:r>
            <a:r>
              <a:rPr lang="vi-VN" sz="2400" dirty="0">
                <a:solidFill>
                  <a:schemeClr val="accent2">
                    <a:lumMod val="75000"/>
                  </a:schemeClr>
                </a:solidFill>
              </a:rPr>
              <a:t>thẳng đuột </a:t>
            </a:r>
            <a:r>
              <a:rPr lang="vi-VN" sz="2400" dirty="0"/>
              <a:t>như hằng hà sa số cây dù xanh cắm trên bãi. Nhà cửa dựng dọc theo những bờ kênh, dưới những hàng đước xanh rì. Nhà nọ sang nhà kia phải leo trên cầu bằng thân cây đước…</a:t>
            </a:r>
          </a:p>
        </p:txBody>
      </p:sp>
      <p:cxnSp>
        <p:nvCxnSpPr>
          <p:cNvPr id="5" name="Straight Connector 4"/>
          <p:cNvCxnSpPr/>
          <p:nvPr/>
        </p:nvCxnSpPr>
        <p:spPr>
          <a:xfrm flipH="1">
            <a:off x="7825156" y="2430240"/>
            <a:ext cx="140676" cy="3588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0369063" y="2384616"/>
            <a:ext cx="140676" cy="3588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158420"/>
      </p:ext>
    </p:extLst>
  </p:cSld>
  <p:clrMapOvr>
    <a:masterClrMapping/>
  </p:clrMapOvr>
  <mc:AlternateContent xmlns:mc="http://schemas.openxmlformats.org/markup-compatibility/2006" xmlns:p14="http://schemas.microsoft.com/office/powerpoint/2010/main">
    <mc:Choice Requires="p14">
      <p:transition spd="slow" p14:dur="2000" advTm="13713"/>
    </mc:Choice>
    <mc:Fallback xmlns="">
      <p:transition spd="slow" advTm="1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61477"/>
            <a:ext cx="11359662" cy="1815882"/>
          </a:xfrm>
          <a:prstGeom prst="rect">
            <a:avLst/>
          </a:prstGeom>
        </p:spPr>
        <p:txBody>
          <a:bodyPr wrap="square">
            <a:spAutoFit/>
          </a:bodyPr>
          <a:lstStyle/>
          <a:p>
            <a:pPr algn="just"/>
            <a:r>
              <a:rPr lang="en-US" sz="2800" dirty="0">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Đất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Cà</a:t>
            </a:r>
            <a:r>
              <a:rPr lang="en-US" sz="2800" dirty="0">
                <a:solidFill>
                  <a:srgbClr val="0070C0"/>
                </a:solidFill>
                <a:latin typeface="Times New Roman" pitchFamily="18" charset="0"/>
                <a:cs typeface="Times New Roman" pitchFamily="18" charset="0"/>
              </a:rPr>
              <a:t> Mau</a:t>
            </a:r>
          </a:p>
          <a:p>
            <a:pPr algn="just"/>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Cà Mau là đất </a:t>
            </a:r>
            <a:r>
              <a:rPr lang="vi-VN" sz="2400" dirty="0">
                <a:solidFill>
                  <a:schemeClr val="accent2">
                    <a:lumMod val="75000"/>
                  </a:schemeClr>
                </a:solidFill>
              </a:rPr>
              <a:t>mưa dông. </a:t>
            </a:r>
            <a:r>
              <a:rPr lang="vi-VN" sz="2800" dirty="0">
                <a:latin typeface="Times New Roman" pitchFamily="18" charset="0"/>
                <a:cs typeface="Times New Roman" pitchFamily="18" charset="0"/>
              </a:rPr>
              <a:t>Vào tháng ba, tháng tư, sớm </a:t>
            </a:r>
            <a:r>
              <a:rPr lang="vi-VN" sz="2400" dirty="0">
                <a:solidFill>
                  <a:schemeClr val="accent2">
                    <a:lumMod val="75000"/>
                  </a:schemeClr>
                </a:solidFill>
              </a:rPr>
              <a:t>nắng</a:t>
            </a:r>
            <a:r>
              <a:rPr lang="vi-VN" sz="2800" dirty="0">
                <a:latin typeface="Times New Roman" pitchFamily="18" charset="0"/>
                <a:cs typeface="Times New Roman" pitchFamily="18" charset="0"/>
              </a:rPr>
              <a:t> chiều mưa. Đang nắng đó, mưa đổ ngay xuống đó. Mưa hối hả, không kịp chạy vào nhà. Mưa </a:t>
            </a:r>
            <a:r>
              <a:rPr lang="vi-VN" sz="2400" dirty="0">
                <a:solidFill>
                  <a:schemeClr val="accent2">
                    <a:lumMod val="75000"/>
                  </a:schemeClr>
                </a:solidFill>
              </a:rPr>
              <a:t>rất phũ</a:t>
            </a:r>
            <a:r>
              <a:rPr lang="vi-VN" sz="2800" dirty="0">
                <a:latin typeface="Times New Roman" pitchFamily="18" charset="0"/>
                <a:cs typeface="Times New Roman" pitchFamily="18" charset="0"/>
              </a:rPr>
              <a:t>, một hồi rồi tạnh hẳn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a:t>
            </a:r>
            <a:r>
              <a:rPr lang="vi-VN" sz="2800" dirty="0">
                <a:latin typeface="Times New Roman" pitchFamily="18" charset="0"/>
                <a:cs typeface="Times New Roman" pitchFamily="18" charset="0"/>
              </a:rPr>
              <a:t>ng mưa thường nổi cơn dông.</a:t>
            </a:r>
            <a:endParaRPr lang="en-US" sz="2800" dirty="0">
              <a:latin typeface="Times New Roman" pitchFamily="18" charset="0"/>
              <a:cs typeface="Times New Roman" pitchFamily="18" charset="0"/>
            </a:endParaRPr>
          </a:p>
        </p:txBody>
      </p:sp>
      <p:sp>
        <p:nvSpPr>
          <p:cNvPr id="3" name="Rectangle 2"/>
          <p:cNvSpPr/>
          <p:nvPr/>
        </p:nvSpPr>
        <p:spPr>
          <a:xfrm>
            <a:off x="369277" y="4633363"/>
            <a:ext cx="11447586" cy="1938992"/>
          </a:xfrm>
          <a:prstGeom prst="rect">
            <a:avLst/>
          </a:prstGeom>
        </p:spPr>
        <p:txBody>
          <a:bodyPr wrap="square">
            <a:spAutoFit/>
          </a:bodyPr>
          <a:lstStyle/>
          <a:p>
            <a:pPr algn="just"/>
            <a:r>
              <a:rPr lang="vi-VN" dirty="0"/>
              <a:t> </a:t>
            </a:r>
            <a:r>
              <a:rPr lang="en-US" dirty="0"/>
              <a:t>      </a:t>
            </a:r>
            <a:r>
              <a:rPr lang="vi-VN" sz="2400" dirty="0"/>
              <a:t>Sống trên cái đất mà ngày xưa, dưới sông “sấu cản mũi thuyền”, trên cạn “hổ rình xem hát” này, con người phải thông minh và giàu nghị lực. Họ thích kể, thích nghe những huyền thoại về người vật hổ, bắt cá sấu, bắt </a:t>
            </a:r>
            <a:r>
              <a:rPr lang="vi-VN" sz="2400" dirty="0">
                <a:solidFill>
                  <a:schemeClr val="accent2">
                    <a:lumMod val="75000"/>
                  </a:schemeClr>
                </a:solidFill>
              </a:rPr>
              <a:t>rắn hổ mây</a:t>
            </a:r>
            <a:r>
              <a:rPr lang="vi-VN" sz="2400" dirty="0">
                <a:solidFill>
                  <a:srgbClr val="7030A0"/>
                </a:solidFill>
              </a:rPr>
              <a:t>.</a:t>
            </a:r>
            <a:r>
              <a:rPr lang="vi-VN" sz="2400" dirty="0"/>
              <a:t> Tinh thần thượng võ của cha ông được </a:t>
            </a:r>
            <a:r>
              <a:rPr lang="vi-VN" sz="2400" dirty="0">
                <a:solidFill>
                  <a:schemeClr val="accent2">
                    <a:lumMod val="75000"/>
                  </a:schemeClr>
                </a:solidFill>
              </a:rPr>
              <a:t>nung đúc </a:t>
            </a:r>
            <a:r>
              <a:rPr lang="vi-VN" sz="2400" dirty="0"/>
              <a:t>và </a:t>
            </a:r>
            <a:r>
              <a:rPr lang="vi-VN" sz="2400" dirty="0">
                <a:solidFill>
                  <a:schemeClr val="accent2">
                    <a:lumMod val="75000"/>
                  </a:schemeClr>
                </a:solidFill>
              </a:rPr>
              <a:t>lưu truyền </a:t>
            </a:r>
            <a:r>
              <a:rPr lang="vi-VN" sz="2400" dirty="0"/>
              <a:t>để khai phá giữ gìn mũi đất tận cùng này của Tổ quốc.</a:t>
            </a:r>
            <a:endParaRPr lang="en-US" sz="2400" dirty="0">
              <a:cs typeface="Times New Roman" pitchFamily="18" charset="0"/>
            </a:endParaRPr>
          </a:p>
        </p:txBody>
      </p:sp>
      <p:sp>
        <p:nvSpPr>
          <p:cNvPr id="4" name="Rectangle 3"/>
          <p:cNvSpPr/>
          <p:nvPr/>
        </p:nvSpPr>
        <p:spPr>
          <a:xfrm>
            <a:off x="457200" y="1954993"/>
            <a:ext cx="11517923" cy="2677656"/>
          </a:xfrm>
          <a:prstGeom prst="rect">
            <a:avLst/>
          </a:prstGeom>
        </p:spPr>
        <p:txBody>
          <a:bodyPr wrap="square">
            <a:spAutoFit/>
          </a:bodyPr>
          <a:lstStyle/>
          <a:p>
            <a:pPr algn="just"/>
            <a:r>
              <a:rPr lang="en-US" sz="2400" dirty="0"/>
              <a:t>    </a:t>
            </a:r>
            <a:r>
              <a:rPr lang="vi-VN" sz="2400" dirty="0"/>
              <a:t>Cà Mau đất xốp. Mùa nắng, đất nẻ chân chim, nền nhà cũng </a:t>
            </a:r>
            <a:r>
              <a:rPr lang="vi-VN" sz="2400" dirty="0">
                <a:solidFill>
                  <a:schemeClr val="accent2">
                    <a:lumMod val="75000"/>
                  </a:schemeClr>
                </a:solidFill>
              </a:rPr>
              <a:t>rạn nứt</a:t>
            </a:r>
            <a:r>
              <a:rPr lang="vi-VN" sz="2400" dirty="0"/>
              <a:t>. Trên cái đất </a:t>
            </a:r>
            <a:r>
              <a:rPr lang="vi-VN" sz="2400" dirty="0">
                <a:solidFill>
                  <a:schemeClr val="accent2">
                    <a:lumMod val="75000"/>
                  </a:schemeClr>
                </a:solidFill>
              </a:rPr>
              <a:t>phập phều </a:t>
            </a:r>
            <a:r>
              <a:rPr lang="vi-VN" sz="2400" dirty="0"/>
              <a:t>và lắm gió, dông như thế, cây đứng lẻ khó mà chống nổi với những cơn thịnh nộ của trời. Cây </a:t>
            </a:r>
            <a:r>
              <a:rPr lang="vi-VN" sz="2400" dirty="0">
                <a:solidFill>
                  <a:schemeClr val="accent2">
                    <a:lumMod val="75000"/>
                  </a:schemeClr>
                </a:solidFill>
              </a:rPr>
              <a:t>bình bát</a:t>
            </a:r>
            <a:r>
              <a:rPr lang="vi-VN" sz="2400" dirty="0"/>
              <a:t>, cây bần cũng phải </a:t>
            </a:r>
            <a:r>
              <a:rPr lang="vi-VN" sz="2400" dirty="0">
                <a:solidFill>
                  <a:schemeClr val="accent2">
                    <a:lumMod val="75000"/>
                  </a:schemeClr>
                </a:solidFill>
              </a:rPr>
              <a:t>quây quần </a:t>
            </a:r>
            <a:r>
              <a:rPr lang="vi-VN" sz="2400" dirty="0"/>
              <a:t>thành chòm, thành rặng; rễ phải dài, phải cắm sâu vào trong lòng đất. Nhiều nhất là đước. Đước mọc </a:t>
            </a:r>
            <a:r>
              <a:rPr lang="vi-VN" sz="2400" dirty="0">
                <a:solidFill>
                  <a:schemeClr val="accent2">
                    <a:lumMod val="75000"/>
                  </a:schemeClr>
                </a:solidFill>
              </a:rPr>
              <a:t>san sát </a:t>
            </a:r>
            <a:r>
              <a:rPr lang="vi-VN" sz="2400" dirty="0"/>
              <a:t>đến tận mũi đất cuối cùng, </a:t>
            </a:r>
            <a:r>
              <a:rPr lang="vi-VN" sz="2400" dirty="0">
                <a:solidFill>
                  <a:schemeClr val="accent2">
                    <a:lumMod val="75000"/>
                  </a:schemeClr>
                </a:solidFill>
              </a:rPr>
              <a:t>thẳng đuột </a:t>
            </a:r>
            <a:r>
              <a:rPr lang="vi-VN" sz="2400" dirty="0"/>
              <a:t>như hằng hà sa số cây dù xanh cắm trên bãi. Nhà cửa dựng dọc theo những bờ kênh, dưới những hàng đước xanh rì. Nhà nọ sang nhà kia phải leo trên cầu bằng thân cây đước…</a:t>
            </a:r>
          </a:p>
        </p:txBody>
      </p:sp>
      <p:cxnSp>
        <p:nvCxnSpPr>
          <p:cNvPr id="5" name="Straight Connector 4"/>
          <p:cNvCxnSpPr/>
          <p:nvPr/>
        </p:nvCxnSpPr>
        <p:spPr>
          <a:xfrm flipH="1">
            <a:off x="7825156" y="2430240"/>
            <a:ext cx="140676" cy="3588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0369063" y="2384616"/>
            <a:ext cx="140676" cy="3588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27525825"/>
      </p:ext>
    </p:extLst>
  </p:cSld>
  <p:clrMapOvr>
    <a:masterClrMapping/>
  </p:clrMapOvr>
  <mc:AlternateContent xmlns:mc="http://schemas.openxmlformats.org/markup-compatibility/2006" xmlns:p14="http://schemas.microsoft.com/office/powerpoint/2010/main">
    <mc:Choice Requires="p14">
      <p:transition spd="slow" p14:dur="2000" advTm="88677"/>
    </mc:Choice>
    <mc:Fallback xmlns="">
      <p:transition spd="slow" advTm="88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5"/>
          <p:cNvSpPr>
            <a:spLocks noChangeArrowheads="1"/>
          </p:cNvSpPr>
          <p:nvPr/>
        </p:nvSpPr>
        <p:spPr bwMode="auto">
          <a:xfrm>
            <a:off x="1030031" y="304799"/>
            <a:ext cx="6717324" cy="2078182"/>
          </a:xfrm>
          <a:prstGeom prst="horizontalScroll">
            <a:avLst>
              <a:gd name="adj" fmla="val 12500"/>
            </a:avLst>
          </a:prstGeom>
          <a:solidFill>
            <a:schemeClr val="accent2"/>
          </a:solidFill>
          <a:ln w="952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 name="WordArt 16"/>
          <p:cNvSpPr>
            <a:spLocks noChangeArrowheads="1" noChangeShapeType="1"/>
          </p:cNvSpPr>
          <p:nvPr/>
        </p:nvSpPr>
        <p:spPr bwMode="auto">
          <a:xfrm>
            <a:off x="1355346" y="696190"/>
            <a:ext cx="6066693" cy="1295400"/>
          </a:xfrm>
          <a:prstGeom prst="rect">
            <a:avLst/>
          </a:prstGeom>
        </p:spPr>
        <p:txBody>
          <a:bodyPr wrap="none" fromWordArt="1">
            <a:prstTxWarp prst="textPlain">
              <a:avLst>
                <a:gd name="adj" fmla="val 50000"/>
              </a:avLst>
            </a:prstTxWarp>
          </a:bodyPr>
          <a:lstStyle/>
          <a:p>
            <a:pPr algn="ct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Tìm</a:t>
            </a:r>
            <a:r>
              <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 </a:t>
            </a: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hiểu</a:t>
            </a:r>
            <a:r>
              <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 </a:t>
            </a: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bài</a:t>
            </a:r>
            <a:endPar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6449714"/>
      </p:ext>
    </p:extLst>
  </p:cSld>
  <p:clrMapOvr>
    <a:masterClrMapping/>
  </p:clrMapOvr>
  <mc:AlternateContent xmlns:mc="http://schemas.openxmlformats.org/markup-compatibility/2006" xmlns:p14="http://schemas.microsoft.com/office/powerpoint/2010/main">
    <mc:Choice Requires="p14">
      <p:transition spd="slow" p14:dur="2000" advTm="7133"/>
    </mc:Choice>
    <mc:Fallback xmlns="">
      <p:transition spd="slow" advTm="7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C2121E64-B43C-419A-A9F4-CB4C77258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0182" y="318655"/>
            <a:ext cx="5237016" cy="6303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ctangle 14"/>
          <p:cNvSpPr/>
          <p:nvPr/>
        </p:nvSpPr>
        <p:spPr>
          <a:xfrm>
            <a:off x="340680" y="1146720"/>
            <a:ext cx="6309502" cy="1446550"/>
          </a:xfrm>
          <a:prstGeom prst="rect">
            <a:avLst/>
          </a:prstGeom>
        </p:spPr>
        <p:txBody>
          <a:bodyPr wrap="square">
            <a:spAutoFit/>
          </a:bodyPr>
          <a:lstStyle/>
          <a:p>
            <a:r>
              <a:rPr lang="en-US" sz="4400" b="1" dirty="0">
                <a:effectLst>
                  <a:outerShdw blurRad="38100" dist="38100" dir="2700000" algn="tl">
                    <a:srgbClr val="000000">
                      <a:alpha val="43137"/>
                    </a:srgbClr>
                  </a:outerShdw>
                </a:effectLst>
                <a:latin typeface="UTM Duepuntozero" pitchFamily="18" charset="0"/>
                <a:cs typeface="Times New Roman" pitchFamily="18" charset="0"/>
              </a:rPr>
              <a:t>1.Mưa ở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Cà</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Mau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có</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gì</a:t>
            </a:r>
            <a:endParaRPr lang="en-US" sz="4400" b="1" dirty="0">
              <a:effectLst>
                <a:outerShdw blurRad="38100" dist="38100" dir="2700000" algn="tl">
                  <a:srgbClr val="000000">
                    <a:alpha val="43137"/>
                  </a:srgbClr>
                </a:outerShdw>
              </a:effectLst>
              <a:latin typeface="UTM Duepuntozero" pitchFamily="18" charset="0"/>
              <a:cs typeface="Times New Roman" pitchFamily="18" charset="0"/>
            </a:endParaRPr>
          </a:p>
          <a:p>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khác</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thường</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a:t>
            </a:r>
          </a:p>
        </p:txBody>
      </p:sp>
      <p:sp>
        <p:nvSpPr>
          <p:cNvPr id="16" name="Rectangle 15"/>
          <p:cNvSpPr/>
          <p:nvPr/>
        </p:nvSpPr>
        <p:spPr>
          <a:xfrm>
            <a:off x="389260" y="2676931"/>
            <a:ext cx="5732140" cy="2308324"/>
          </a:xfrm>
          <a:prstGeom prst="rect">
            <a:avLst/>
          </a:prstGeom>
        </p:spPr>
        <p:txBody>
          <a:bodyPr wrap="square">
            <a:spAutoFit/>
          </a:bodyPr>
          <a:lstStyle/>
          <a:p>
            <a:r>
              <a:rPr lang="en-US" sz="4800" dirty="0" err="1">
                <a:latin typeface="UTM French Vanilla" pitchFamily="18" charset="0"/>
              </a:rPr>
              <a:t>Mưa</a:t>
            </a:r>
            <a:r>
              <a:rPr lang="en-US" sz="4800" dirty="0">
                <a:latin typeface="UTM French Vanilla" pitchFamily="18" charset="0"/>
              </a:rPr>
              <a:t> ở </a:t>
            </a:r>
            <a:r>
              <a:rPr lang="en-US" sz="4800" dirty="0" err="1">
                <a:latin typeface="UTM French Vanilla" pitchFamily="18" charset="0"/>
              </a:rPr>
              <a:t>Cà</a:t>
            </a:r>
            <a:r>
              <a:rPr lang="en-US" sz="4800" dirty="0">
                <a:latin typeface="UTM French Vanilla" pitchFamily="18" charset="0"/>
              </a:rPr>
              <a:t> Mau </a:t>
            </a:r>
            <a:r>
              <a:rPr lang="en-US" sz="4800" dirty="0" err="1">
                <a:latin typeface="UTM French Vanilla" pitchFamily="18" charset="0"/>
              </a:rPr>
              <a:t>là</a:t>
            </a:r>
            <a:r>
              <a:rPr lang="en-US" sz="4800" dirty="0">
                <a:latin typeface="UTM French Vanilla" pitchFamily="18" charset="0"/>
              </a:rPr>
              <a:t> </a:t>
            </a:r>
            <a:r>
              <a:rPr lang="en-US" sz="4800" dirty="0" err="1">
                <a:latin typeface="UTM French Vanilla" pitchFamily="18" charset="0"/>
              </a:rPr>
              <a:t>mưa</a:t>
            </a:r>
            <a:r>
              <a:rPr lang="en-US" sz="4800" dirty="0">
                <a:latin typeface="UTM French Vanilla" pitchFamily="18" charset="0"/>
              </a:rPr>
              <a:t> </a:t>
            </a:r>
            <a:r>
              <a:rPr lang="en-US" sz="4800" dirty="0" err="1">
                <a:latin typeface="UTM French Vanilla" pitchFamily="18" charset="0"/>
              </a:rPr>
              <a:t>dông</a:t>
            </a:r>
            <a:r>
              <a:rPr lang="en-US" sz="4800" dirty="0">
                <a:latin typeface="UTM French Vanilla" pitchFamily="18" charset="0"/>
              </a:rPr>
              <a:t>: </a:t>
            </a:r>
            <a:r>
              <a:rPr lang="en-US" sz="4800" dirty="0" err="1">
                <a:latin typeface="UTM French Vanilla" pitchFamily="18" charset="0"/>
              </a:rPr>
              <a:t>rất</a:t>
            </a:r>
            <a:r>
              <a:rPr lang="en-US" sz="4800" dirty="0">
                <a:latin typeface="UTM French Vanilla" pitchFamily="18" charset="0"/>
              </a:rPr>
              <a:t> </a:t>
            </a:r>
            <a:r>
              <a:rPr lang="en-US" sz="4800" dirty="0" err="1">
                <a:latin typeface="UTM French Vanilla" pitchFamily="18" charset="0"/>
              </a:rPr>
              <a:t>đột</a:t>
            </a:r>
            <a:r>
              <a:rPr lang="en-US" sz="4800" dirty="0">
                <a:latin typeface="UTM French Vanilla" pitchFamily="18" charset="0"/>
              </a:rPr>
              <a:t> </a:t>
            </a:r>
            <a:r>
              <a:rPr lang="en-US" sz="4800" dirty="0" err="1">
                <a:latin typeface="UTM French Vanilla" pitchFamily="18" charset="0"/>
              </a:rPr>
              <a:t>ngột</a:t>
            </a:r>
            <a:r>
              <a:rPr lang="en-US" sz="4800" dirty="0">
                <a:latin typeface="UTM French Vanilla" pitchFamily="18" charset="0"/>
              </a:rPr>
              <a:t>, </a:t>
            </a:r>
            <a:r>
              <a:rPr lang="en-US" sz="4800" dirty="0" err="1">
                <a:latin typeface="UTM French Vanilla" pitchFamily="18" charset="0"/>
              </a:rPr>
              <a:t>dữ</a:t>
            </a:r>
            <a:r>
              <a:rPr lang="en-US" sz="4800" dirty="0">
                <a:latin typeface="UTM French Vanilla" pitchFamily="18" charset="0"/>
              </a:rPr>
              <a:t> </a:t>
            </a:r>
            <a:r>
              <a:rPr lang="en-US" sz="4800" dirty="0" err="1">
                <a:latin typeface="UTM French Vanilla" pitchFamily="18" charset="0"/>
              </a:rPr>
              <a:t>dội</a:t>
            </a:r>
            <a:r>
              <a:rPr lang="en-US" sz="4800" dirty="0">
                <a:latin typeface="UTM French Vanilla" pitchFamily="18" charset="0"/>
              </a:rPr>
              <a:t> </a:t>
            </a:r>
            <a:r>
              <a:rPr lang="en-US" sz="4800" dirty="0" err="1">
                <a:latin typeface="UTM French Vanilla" pitchFamily="18" charset="0"/>
              </a:rPr>
              <a:t>nhưng</a:t>
            </a:r>
            <a:r>
              <a:rPr lang="en-US" sz="4800" dirty="0">
                <a:latin typeface="UTM French Vanilla" pitchFamily="18" charset="0"/>
              </a:rPr>
              <a:t> </a:t>
            </a:r>
            <a:r>
              <a:rPr lang="en-US" sz="4800" dirty="0" err="1">
                <a:latin typeface="UTM French Vanilla" pitchFamily="18" charset="0"/>
              </a:rPr>
              <a:t>chóng</a:t>
            </a:r>
            <a:r>
              <a:rPr lang="en-US" sz="4800" dirty="0">
                <a:latin typeface="UTM French Vanilla" pitchFamily="18" charset="0"/>
              </a:rPr>
              <a:t> </a:t>
            </a:r>
            <a:r>
              <a:rPr lang="en-US" sz="4800" dirty="0" err="1">
                <a:latin typeface="UTM French Vanilla" pitchFamily="18" charset="0"/>
              </a:rPr>
              <a:t>tạnh</a:t>
            </a:r>
            <a:r>
              <a:rPr lang="en-US" sz="4800" dirty="0">
                <a:latin typeface="UTM French Vanilla" pitchFamily="18" charset="0"/>
              </a:rPr>
              <a:t>.</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319643745"/>
      </p:ext>
    </p:extLst>
  </p:cSld>
  <p:clrMapOvr>
    <a:masterClrMapping/>
  </p:clrMapOvr>
  <p:transition spd="slow" advTm="2762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par>
                                <p:cTn id="12" presetID="22" presetClass="entr" presetSubtype="4"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9"/>
                </p:tgtEl>
              </p:cMediaNode>
            </p:audio>
          </p:childTnLst>
        </p:cTn>
      </p:par>
    </p:tnLst>
    <p:bldLst>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3" name="Text Box 11"/>
          <p:cNvSpPr txBox="1">
            <a:spLocks noChangeArrowheads="1"/>
          </p:cNvSpPr>
          <p:nvPr/>
        </p:nvSpPr>
        <p:spPr bwMode="auto">
          <a:xfrm>
            <a:off x="152400" y="242106"/>
            <a:ext cx="12039600" cy="51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464" tIns="40231" rIns="80464" bIns="4023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804629">
              <a:spcBef>
                <a:spcPct val="50000"/>
              </a:spcBef>
              <a:buNone/>
            </a:pPr>
            <a:r>
              <a:rPr lang="en-US" altLang="en-US" sz="2800" dirty="0" err="1">
                <a:solidFill>
                  <a:srgbClr val="C00000"/>
                </a:solidFill>
                <a:latin typeface="Arial" pitchFamily="34" charset="0"/>
                <a:cs typeface="Arial" pitchFamily="34" charset="0"/>
              </a:rPr>
              <a:t>Dông</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là</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hiện</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tượng</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thời</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tiết</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kèm</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theo</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sấm</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chớp</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xảy</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ra</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có</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khi</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có</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sét</a:t>
            </a:r>
            <a:r>
              <a:rPr lang="en-US" altLang="en-US" sz="2800" dirty="0">
                <a:solidFill>
                  <a:srgbClr val="C00000"/>
                </a:solidFill>
                <a:latin typeface="Arial" pitchFamily="34" charset="0"/>
                <a:cs typeface="Arial" pitchFamily="34" charset="0"/>
              </a:rPr>
              <a:t> </a:t>
            </a:r>
            <a:r>
              <a:rPr lang="en-US" altLang="en-US" sz="2800" dirty="0" err="1">
                <a:solidFill>
                  <a:srgbClr val="C00000"/>
                </a:solidFill>
                <a:latin typeface="Arial" pitchFamily="34" charset="0"/>
                <a:cs typeface="Arial" pitchFamily="34" charset="0"/>
              </a:rPr>
              <a:t>đánh</a:t>
            </a:r>
            <a:r>
              <a:rPr lang="en-US" altLang="en-US" sz="2800" dirty="0">
                <a:solidFill>
                  <a:srgbClr val="C00000"/>
                </a:solidFill>
                <a:latin typeface="Arial" pitchFamily="34" charset="0"/>
                <a:cs typeface="Arial" pitchFamily="34" charset="0"/>
              </a:rPr>
              <a:t>.</a:t>
            </a:r>
          </a:p>
        </p:txBody>
      </p:sp>
      <p:grpSp>
        <p:nvGrpSpPr>
          <p:cNvPr id="2" name="Group 1"/>
          <p:cNvGrpSpPr/>
          <p:nvPr/>
        </p:nvGrpSpPr>
        <p:grpSpPr>
          <a:xfrm>
            <a:off x="110836" y="928256"/>
            <a:ext cx="11914909" cy="5756922"/>
            <a:chOff x="647698" y="1492235"/>
            <a:chExt cx="8001002" cy="5218621"/>
          </a:xfrm>
        </p:grpSpPr>
        <p:pic>
          <p:nvPicPr>
            <p:cNvPr id="64525" name="Picture 13" descr="11061017-wk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99" y="3429000"/>
              <a:ext cx="8001001" cy="328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2" descr="Chăn bò giữa trời mưa giông, ba học sinh bị sét đá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698" y="1492235"/>
              <a:ext cx="8001001" cy="229830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24090037"/>
      </p:ext>
    </p:extLst>
  </p:cSld>
  <p:clrMapOvr>
    <a:masterClrMapping/>
  </p:clrMapOvr>
  <p:transition spd="slow" advTm="10851">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2" presetClass="entr" presetSubtype="4" fill="hold" grpId="0" nodeType="afterEffect">
                                  <p:stCondLst>
                                    <p:cond delay="0"/>
                                  </p:stCondLst>
                                  <p:childTnLst>
                                    <p:set>
                                      <p:cBhvr>
                                        <p:cTn id="9" dur="1" fill="hold">
                                          <p:stCondLst>
                                            <p:cond delay="0"/>
                                          </p:stCondLst>
                                        </p:cTn>
                                        <p:tgtEl>
                                          <p:spTgt spid="64523"/>
                                        </p:tgtEl>
                                        <p:attrNameLst>
                                          <p:attrName>style.visibility</p:attrName>
                                        </p:attrNameLst>
                                      </p:cBhvr>
                                      <p:to>
                                        <p:strVal val="visible"/>
                                      </p:to>
                                    </p:set>
                                    <p:animEffect transition="in" filter="slide(fromBottom)">
                                      <p:cBhvr>
                                        <p:cTn id="10" dur="500"/>
                                        <p:tgtEl>
                                          <p:spTgt spid="64523"/>
                                        </p:tgtEl>
                                      </p:cBhvr>
                                    </p:animEffect>
                                  </p:childTnLst>
                                </p:cTn>
                              </p:par>
                            </p:childTnLst>
                          </p:cTn>
                        </p:par>
                        <p:par>
                          <p:cTn id="11" fill="hold">
                            <p:stCondLst>
                              <p:cond delay="501"/>
                            </p:stCondLst>
                            <p:childTnLst>
                              <p:par>
                                <p:cTn id="12" presetID="6"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645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5537" y="106833"/>
            <a:ext cx="6058799" cy="3036578"/>
            <a:chOff x="465537" y="106833"/>
            <a:chExt cx="6058799" cy="3036578"/>
          </a:xfrm>
        </p:grpSpPr>
        <p:pic>
          <p:nvPicPr>
            <p:cNvPr id="11" name="Picture 10"/>
            <p:cNvPicPr>
              <a:picLocks noChangeAspect="1"/>
            </p:cNvPicPr>
            <p:nvPr/>
          </p:nvPicPr>
          <p:blipFill>
            <a:blip r:embed="rId7"/>
            <a:srcRect/>
            <a:stretch>
              <a:fillRect/>
            </a:stretch>
          </p:blipFill>
          <p:spPr>
            <a:xfrm>
              <a:off x="465537" y="106833"/>
              <a:ext cx="6058799" cy="3036578"/>
            </a:xfrm>
            <a:prstGeom prst="rect">
              <a:avLst/>
            </a:prstGeom>
          </p:spPr>
        </p:pic>
        <p:sp>
          <p:nvSpPr>
            <p:cNvPr id="15" name="Rectangle 14"/>
            <p:cNvSpPr/>
            <p:nvPr/>
          </p:nvSpPr>
          <p:spPr>
            <a:xfrm>
              <a:off x="1139625" y="769439"/>
              <a:ext cx="5107620" cy="1323439"/>
            </a:xfrm>
            <a:prstGeom prst="rect">
              <a:avLst/>
            </a:prstGeom>
          </p:spPr>
          <p:txBody>
            <a:bodyPr wrap="square">
              <a:spAutoFit/>
            </a:bodyPr>
            <a:lstStyle/>
            <a:p>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Nội</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dung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của</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đoạn</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1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này</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là</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gì</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a:t>
              </a:r>
            </a:p>
          </p:txBody>
        </p:sp>
      </p:grpSp>
      <p:grpSp>
        <p:nvGrpSpPr>
          <p:cNvPr id="3" name="Group 2"/>
          <p:cNvGrpSpPr/>
          <p:nvPr/>
        </p:nvGrpSpPr>
        <p:grpSpPr>
          <a:xfrm>
            <a:off x="2879082" y="3586262"/>
            <a:ext cx="5149869" cy="2111533"/>
            <a:chOff x="4072260" y="4282656"/>
            <a:chExt cx="5149869" cy="2111533"/>
          </a:xfrm>
        </p:grpSpPr>
        <p:pic>
          <p:nvPicPr>
            <p:cNvPr id="17" name="图片 1" descr="b3d35ad80c2bff9b5643004a1697612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2260" y="4282656"/>
              <a:ext cx="5149869" cy="211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465960" y="4794429"/>
              <a:ext cx="4690740" cy="830997"/>
            </a:xfrm>
            <a:prstGeom prst="rect">
              <a:avLst/>
            </a:prstGeom>
          </p:spPr>
          <p:txBody>
            <a:bodyPr wrap="square">
              <a:spAutoFit/>
            </a:bodyPr>
            <a:lstStyle/>
            <a:p>
              <a:r>
                <a:rPr lang="en-US" sz="4800" b="1" dirty="0" err="1">
                  <a:latin typeface="UTM French Vanilla" pitchFamily="18" charset="0"/>
                </a:rPr>
                <a:t>Mưa</a:t>
              </a:r>
              <a:r>
                <a:rPr lang="en-US" sz="4800" b="1" dirty="0">
                  <a:latin typeface="UTM French Vanilla" pitchFamily="18" charset="0"/>
                </a:rPr>
                <a:t> ở </a:t>
              </a:r>
              <a:r>
                <a:rPr lang="en-US" sz="4800" b="1" dirty="0" err="1">
                  <a:latin typeface="UTM French Vanilla" pitchFamily="18" charset="0"/>
                </a:rPr>
                <a:t>Cà</a:t>
              </a:r>
              <a:r>
                <a:rPr lang="en-US" sz="4800" b="1" dirty="0">
                  <a:latin typeface="UTM French Vanilla" pitchFamily="18" charset="0"/>
                </a:rPr>
                <a:t> Mau</a:t>
              </a:r>
            </a:p>
          </p:txBody>
        </p:sp>
      </p:grpSp>
      <p:pic>
        <p:nvPicPr>
          <p:cNvPr id="18" name="Mưa to gió lớn và sấm chớp ở một vùng quê yên bình - Rain sounds for sleeping.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8169616" y="499020"/>
            <a:ext cx="3568700" cy="5498168"/>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9" name="Audio 8">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19599074"/>
      </p:ext>
    </p:extLst>
  </p:cSld>
  <p:clrMapOvr>
    <a:masterClrMapping/>
  </p:clrMapOvr>
  <p:transition spd="slow" advTm="5746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8"/>
                </p:tgtEl>
              </p:cMediaNode>
            </p:video>
            <p:audio isNarration="1">
              <p:cMediaNode vol="80000" showWhenStopped="0">
                <p:cTn id="36"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5791" objId="18"/>
        <p14:stopEvt time="32509" objId="18"/>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C2121E64-B43C-419A-A9F4-CB4C77258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801" y="457200"/>
            <a:ext cx="4758361" cy="5022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ctangle 14"/>
          <p:cNvSpPr/>
          <p:nvPr/>
        </p:nvSpPr>
        <p:spPr>
          <a:xfrm>
            <a:off x="531180" y="575538"/>
            <a:ext cx="6796720" cy="1569660"/>
          </a:xfrm>
          <a:prstGeom prst="rect">
            <a:avLst/>
          </a:prstGeom>
        </p:spPr>
        <p:txBody>
          <a:bodyPr wrap="square">
            <a:spAutoFit/>
          </a:bodyPr>
          <a:lstStyle/>
          <a:p>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2.Cây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cối</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Cà</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Mau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mọc</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sao</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63390255"/>
      </p:ext>
    </p:extLst>
  </p:cSld>
  <p:clrMapOvr>
    <a:masterClrMapping/>
  </p:clrMapOvr>
  <p:transition spd="slow" advTm="906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1"/>
                </p:tgtEl>
              </p:cMediaNode>
            </p:audio>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89162" y="166255"/>
            <a:ext cx="11534273" cy="137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464" tIns="40231" rIns="80464" bIns="4023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804629">
              <a:spcBef>
                <a:spcPct val="0"/>
              </a:spcBef>
              <a:buNone/>
            </a:pP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Cây</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cối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mọc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thành</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chòm</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thành</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rặng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rễ</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dài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cắm</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sâu</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vào</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lòng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đất</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để</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chống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chọi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được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với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thời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tiết</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khắc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nghiệt</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Cây</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bình</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bát</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cây</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bần</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quây</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quần</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thành</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chòm</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thành</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rặng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Đước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mọc</a:t>
            </a:r>
            <a:r>
              <a:rPr lang="en-US" altLang="en-US" sz="2800" dirty="0">
                <a:latin typeface="+mj-lt"/>
                <a:cs typeface="Times New Roman" panose="02020603050405020304" pitchFamily="18" charset="0"/>
              </a:rPr>
              <a:t> san </a:t>
            </a:r>
            <a:r>
              <a:rPr lang="en-US" altLang="en-US" sz="2800" dirty="0" err="1">
                <a:latin typeface="+mj-lt"/>
                <a:cs typeface="Times New Roman" panose="02020603050405020304" pitchFamily="18" charset="0"/>
              </a:rPr>
              <a:t>sát</a:t>
            </a:r>
            <a:r>
              <a:rPr lang="en-US" altLang="en-US" sz="2800" dirty="0">
                <a:solidFill>
                  <a:srgbClr val="FF0000"/>
                </a:solidFill>
                <a:latin typeface="+mj-lt"/>
                <a:cs typeface="Times New Roman" panose="02020603050405020304" pitchFamily="18" charset="0"/>
              </a:rPr>
              <a:t>.</a:t>
            </a:r>
          </a:p>
        </p:txBody>
      </p:sp>
      <p:pic>
        <p:nvPicPr>
          <p:cNvPr id="5" name="Picture 6" descr="Rừng đước Cà Mau - Món quà vô giá của thiên nhiên | VTV.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463" y="1481100"/>
            <a:ext cx="5578793" cy="26633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ản văn: Cây đước Cà Mau - DKN New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4257" y="1470159"/>
            <a:ext cx="5640190" cy="26633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ừng ngập mặn Cà Mau - Thông tin cần biết, Khách Sạn, Giá vé, giờ mở cử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463" y="4133524"/>
            <a:ext cx="11218984" cy="272447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91157705"/>
      </p:ext>
    </p:extLst>
  </p:cSld>
  <p:clrMapOvr>
    <a:masterClrMapping/>
  </p:clrMapOvr>
  <mc:AlternateContent xmlns:mc="http://schemas.openxmlformats.org/markup-compatibility/2006" xmlns:p14="http://schemas.microsoft.com/office/powerpoint/2010/main">
    <mc:Choice Requires="p14">
      <p:transition spd="slow" p14:dur="2000" advTm="41384"/>
    </mc:Choice>
    <mc:Fallback xmlns="">
      <p:transition spd="slow" advTm="41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981" y="858982"/>
            <a:ext cx="11970327" cy="5693866"/>
          </a:xfrm>
          <a:prstGeom prst="rect">
            <a:avLst/>
          </a:prstGeom>
        </p:spPr>
        <p:txBody>
          <a:bodyPr wrap="square">
            <a:spAutoFit/>
          </a:bodyPr>
          <a:lstStyle/>
          <a:p>
            <a:pPr algn="ctr"/>
            <a:r>
              <a:rPr lang="en-GB" altLang="en-US" sz="2800" b="1"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rPr>
              <a:t>Đất</a:t>
            </a:r>
            <a:r>
              <a:rPr lang="en-GB" altLang="en-US" sz="28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rPr>
              <a:t> </a:t>
            </a:r>
            <a:r>
              <a:rPr lang="en-GB" altLang="en-US" sz="2800" b="1"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rPr>
              <a:t>Cà</a:t>
            </a:r>
            <a:r>
              <a:rPr lang="en-GB" altLang="en-US" sz="28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rPr>
              <a:t> Mau</a:t>
            </a:r>
          </a:p>
          <a:p>
            <a:pPr algn="just"/>
            <a:r>
              <a:rPr lang="en-US" sz="1600" dirty="0"/>
              <a:t>	</a:t>
            </a:r>
            <a:r>
              <a:rPr lang="vi-VN" sz="2400" dirty="0"/>
              <a:t>Cà Mau là đất mưa dông. Vào tháng ba, tháng tư, sớm nắng chiều mưa. Đang nắng đó, mưa đổ ngay xuống đó. Mưa hối hả, không kịp chạy vào nhà. Mưa rất phũ, một hồi rồi tạnh hẳn. </a:t>
            </a:r>
            <a:r>
              <a:rPr lang="en-US" sz="2400" dirty="0"/>
              <a:t>T</a:t>
            </a:r>
            <a:r>
              <a:rPr lang="vi-VN" sz="2400" dirty="0"/>
              <a:t>rong mưa thường nổi cơn dông.</a:t>
            </a:r>
          </a:p>
          <a:p>
            <a:pPr algn="just"/>
            <a:r>
              <a:rPr lang="en-US" sz="2400" dirty="0"/>
              <a:t>	</a:t>
            </a:r>
            <a:r>
              <a:rPr lang="vi-VN" sz="2400" dirty="0"/>
              <a:t>Cà Mau đất xốp. Mùa nắng, đất nẻ chân chim, nền nhà cũng rạn nứt. Trên cái đất phập phều và lắm gió, dông như thế, cây đứng lẻ khó mà chống nổi với những cơn thịnh nộ của trời. Cây bình bát, cây bần cũng phải quây quần thành chòm, thành rặng; rễ phải dài, phải cắm sâu vào trong lòng đất. Nhiều nhất là đước. Đước mọc san sát đến tận mũi đất cuối cùng, thẳng đuột như hằng hà sa số cây dù xanh cắm trên bãi. Nhà cửa dựng dọc theo những bờ kênh, dưới những hàng đước xanh rì. Nhà nọ sang nhà kia phải leo trên cầu bằng thân cây đước…</a:t>
            </a:r>
          </a:p>
          <a:p>
            <a:pPr algn="just"/>
            <a:r>
              <a:rPr lang="en-US" sz="2400" dirty="0"/>
              <a:t>	</a:t>
            </a:r>
            <a:r>
              <a:rPr lang="vi-VN" sz="2400" dirty="0"/>
              <a:t>Sống trên cái đất mà ngày xưa, dưới sông “sấu cản mũi thuyền”, trên cạn “hổ rình xem hát” này, con người phải thông minh và giàu nghị lực. Họ thích kể, thích nghe những huyền thoại về người vật hổ, bắt cá sấu, bắt rắn hổ mây. Tinh thần thượng võ của cha ông được nung đúc và lưu truyền để khai phá giữ gìn mũi đất tận cùng này của Tổ quốc.</a:t>
            </a:r>
            <a:endParaRPr lang="en-US" sz="2400" dirty="0"/>
          </a:p>
          <a:p>
            <a:pPr algn="just"/>
            <a:r>
              <a:rPr lang="en-US" sz="2400" i="1" dirty="0"/>
              <a:t>                                                                                                                       Theo </a:t>
            </a:r>
            <a:r>
              <a:rPr lang="en-US" sz="2000" b="1" i="1" dirty="0"/>
              <a:t>MAI VĂN TẠO</a:t>
            </a:r>
            <a:endParaRPr lang="vi-VN" sz="2000" b="1" i="1" dirty="0"/>
          </a:p>
        </p:txBody>
      </p:sp>
      <p:sp>
        <p:nvSpPr>
          <p:cNvPr id="5" name="Oval 11"/>
          <p:cNvSpPr>
            <a:spLocks noChangeArrowheads="1"/>
          </p:cNvSpPr>
          <p:nvPr/>
        </p:nvSpPr>
        <p:spPr bwMode="auto">
          <a:xfrm>
            <a:off x="208453" y="390236"/>
            <a:ext cx="1108363" cy="649188"/>
          </a:xfrm>
          <a:prstGeom prst="ellipse">
            <a:avLst/>
          </a:prstGeom>
          <a:solidFill>
            <a:srgbClr val="FFFF00"/>
          </a:solidFill>
          <a:ln w="9525">
            <a:solidFill>
              <a:schemeClr val="tx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400" b="1" dirty="0">
                <a:solidFill>
                  <a:srgbClr val="FF0000"/>
                </a:solidFill>
                <a:latin typeface="Times New Roman" panose="02020603050405020304" pitchFamily="18" charset="0"/>
              </a:rPr>
              <a:t>S/90</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100140668"/>
      </p:ext>
    </p:extLst>
  </p:cSld>
  <p:clrMapOvr>
    <a:masterClrMapping/>
  </p:clrMapOvr>
  <mc:AlternateContent xmlns:mc="http://schemas.openxmlformats.org/markup-compatibility/2006" xmlns:p14="http://schemas.microsoft.com/office/powerpoint/2010/main">
    <mc:Choice Requires="p14">
      <p:transition spd="slow" p14:dur="2000" advTm="90061"/>
    </mc:Choice>
    <mc:Fallback xmlns="">
      <p:transition spd="slow" advTm="9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2"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C2121E64-B43C-419A-A9F4-CB4C77258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9435" y="1094509"/>
            <a:ext cx="4758361" cy="5167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ctangle 14"/>
          <p:cNvSpPr/>
          <p:nvPr/>
        </p:nvSpPr>
        <p:spPr>
          <a:xfrm>
            <a:off x="531180" y="575538"/>
            <a:ext cx="6796720" cy="1569660"/>
          </a:xfrm>
          <a:prstGeom prst="rect">
            <a:avLst/>
          </a:prstGeom>
        </p:spPr>
        <p:txBody>
          <a:bodyPr wrap="square">
            <a:spAutoFit/>
          </a:bodyPr>
          <a:lstStyle/>
          <a:p>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Cà</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Mau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dựng</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cửa</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thế</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6" name="Rectangle 15"/>
          <p:cNvSpPr/>
          <p:nvPr/>
        </p:nvSpPr>
        <p:spPr>
          <a:xfrm>
            <a:off x="592460" y="2372131"/>
            <a:ext cx="5732140" cy="4154984"/>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nọ</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đước</a:t>
            </a:r>
            <a:r>
              <a:rPr lang="en-US" sz="4400" dirty="0">
                <a:latin typeface="Times New Roman" panose="02020603050405020304" pitchFamily="18" charset="0"/>
                <a:cs typeface="Times New Roman" panose="02020603050405020304" pitchFamily="18" charset="0"/>
              </a:rPr>
              <a:t>.</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111623864"/>
      </p:ext>
    </p:extLst>
  </p:cSld>
  <p:clrMapOvr>
    <a:masterClrMapping/>
  </p:clrMapOvr>
  <p:transition spd="slow" advTm="2395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6" presetClass="entr" presetSubtype="21"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arn(inVertical)">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muicamau[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p:spPr>
      </p:pic>
      <p:sp>
        <p:nvSpPr>
          <p:cNvPr id="2" name="Oval 1">
            <a:hlinkClick r:id="rId3" action="ppaction://hlinkfile"/>
          </p:cNvPr>
          <p:cNvSpPr/>
          <p:nvPr/>
        </p:nvSpPr>
        <p:spPr>
          <a:xfrm>
            <a:off x="9906000" y="6324600"/>
            <a:ext cx="4572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214956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hùm ảnh: Học sinh vượt lũ đến tr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20153" y="6225381"/>
            <a:ext cx="6781800" cy="584200"/>
          </a:xfrm>
          <a:prstGeom prst="rect">
            <a:avLst/>
          </a:prstGeom>
          <a:noFill/>
        </p:spPr>
        <p:txBody>
          <a:bodyPr>
            <a:spAutoFit/>
          </a:bodyPr>
          <a:lstStyle/>
          <a:p>
            <a:pPr algn="ctr">
              <a:defRPr/>
            </a:pPr>
            <a:r>
              <a:rPr lang="vi-VN" sz="3200" b="1" kern="10" dirty="0">
                <a:solidFill>
                  <a:schemeClr val="bg1"/>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Cầu làm bằng thân cây đước</a:t>
            </a:r>
            <a:endParaRPr lang="vi-VN" sz="3200" dirty="0">
              <a:solidFill>
                <a:schemeClr val="bg1"/>
              </a:solidFill>
            </a:endParaRPr>
          </a:p>
        </p:txBody>
      </p:sp>
      <p:pic>
        <p:nvPicPr>
          <p:cNvPr id="6" name="Picture 4" descr="250px-Cau_khi_2[1]"/>
          <p:cNvPicPr>
            <a:picLocks noChangeAspect="1" noChangeArrowheads="1"/>
          </p:cNvPicPr>
          <p:nvPr/>
        </p:nvPicPr>
        <p:blipFill>
          <a:blip r:embed="rId6">
            <a:lum bright="14000" contrast="42000"/>
            <a:extLst>
              <a:ext uri="{28A0092B-C50C-407E-A947-70E740481C1C}">
                <a14:useLocalDpi xmlns:a14="http://schemas.microsoft.com/office/drawing/2010/main" val="0"/>
              </a:ext>
            </a:extLst>
          </a:blip>
          <a:srcRect/>
          <a:stretch>
            <a:fillRect/>
          </a:stretch>
        </p:blipFill>
        <p:spPr bwMode="auto">
          <a:xfrm>
            <a:off x="0" y="0"/>
            <a:ext cx="1197512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32475928"/>
      </p:ext>
    </p:extLst>
  </p:cSld>
  <p:clrMapOvr>
    <a:masterClrMapping/>
  </p:clrMapOvr>
  <mc:AlternateContent xmlns:mc="http://schemas.openxmlformats.org/markup-compatibility/2006" xmlns:p14="http://schemas.microsoft.com/office/powerpoint/2010/main">
    <mc:Choice Requires="p14">
      <p:transition spd="slow" p14:dur="2000" advTm="7337"/>
    </mc:Choice>
    <mc:Fallback xmlns="">
      <p:transition spd="slow" advTm="7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8150" y="1111249"/>
            <a:ext cx="3136900" cy="2352675"/>
          </a:xfrm>
          <a:prstGeom prst="rect">
            <a:avLst/>
          </a:prstGeom>
          <a:ln>
            <a:noFill/>
          </a:ln>
          <a:effectLst>
            <a:softEdge rad="112500"/>
          </a:effectLst>
        </p:spPr>
      </p:pic>
      <p:grpSp>
        <p:nvGrpSpPr>
          <p:cNvPr id="2" name="Group 1"/>
          <p:cNvGrpSpPr/>
          <p:nvPr/>
        </p:nvGrpSpPr>
        <p:grpSpPr>
          <a:xfrm>
            <a:off x="-172838" y="-87130"/>
            <a:ext cx="6058799" cy="3036578"/>
            <a:chOff x="354701" y="-87130"/>
            <a:chExt cx="6058799" cy="3036578"/>
          </a:xfrm>
        </p:grpSpPr>
        <p:pic>
          <p:nvPicPr>
            <p:cNvPr id="11" name="Picture 10"/>
            <p:cNvPicPr>
              <a:picLocks noChangeAspect="1"/>
            </p:cNvPicPr>
            <p:nvPr/>
          </p:nvPicPr>
          <p:blipFill>
            <a:blip r:embed="rId6"/>
            <a:srcRect/>
            <a:stretch>
              <a:fillRect/>
            </a:stretch>
          </p:blipFill>
          <p:spPr>
            <a:xfrm>
              <a:off x="354701" y="-87130"/>
              <a:ext cx="6058799" cy="3036578"/>
            </a:xfrm>
            <a:prstGeom prst="rect">
              <a:avLst/>
            </a:prstGeom>
          </p:spPr>
        </p:pic>
        <p:sp>
          <p:nvSpPr>
            <p:cNvPr id="15" name="Rectangle 14"/>
            <p:cNvSpPr/>
            <p:nvPr/>
          </p:nvSpPr>
          <p:spPr>
            <a:xfrm>
              <a:off x="1010287" y="803169"/>
              <a:ext cx="5224318" cy="1323439"/>
            </a:xfrm>
            <a:prstGeom prst="rect">
              <a:avLst/>
            </a:prstGeom>
          </p:spPr>
          <p:txBody>
            <a:bodyPr wrap="square">
              <a:spAutoFit/>
            </a:bodyPr>
            <a:lstStyle/>
            <a:p>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p>
            <a:p>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gì</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gr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2400" y="195208"/>
            <a:ext cx="3706000" cy="2471902"/>
          </a:xfrm>
          <a:prstGeom prst="rect">
            <a:avLst/>
          </a:prstGeom>
          <a:ln>
            <a:noFill/>
          </a:ln>
          <a:effectLst>
            <a:softEdge rad="112500"/>
          </a:effec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6300" y="2287586"/>
            <a:ext cx="3568700" cy="2232987"/>
          </a:xfrm>
          <a:prstGeom prst="rect">
            <a:avLst/>
          </a:prstGeom>
          <a:ln>
            <a:noFill/>
          </a:ln>
          <a:effectLst>
            <a:softEdge rad="112500"/>
          </a:effectLst>
        </p:spPr>
      </p:pic>
      <p:grpSp>
        <p:nvGrpSpPr>
          <p:cNvPr id="3" name="Group 2"/>
          <p:cNvGrpSpPr/>
          <p:nvPr/>
        </p:nvGrpSpPr>
        <p:grpSpPr>
          <a:xfrm>
            <a:off x="1301262" y="4520573"/>
            <a:ext cx="8003338" cy="1435100"/>
            <a:chOff x="1094284" y="3779515"/>
            <a:chExt cx="7245369" cy="2111533"/>
          </a:xfrm>
        </p:grpSpPr>
        <p:pic>
          <p:nvPicPr>
            <p:cNvPr id="17" name="图片 1" descr="b3d35ad80c2bff9b5643004a1697612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4284" y="3779515"/>
              <a:ext cx="7245369" cy="211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291134" y="4199198"/>
              <a:ext cx="6851670" cy="1041547"/>
            </a:xfrm>
            <a:prstGeom prst="rect">
              <a:avLst/>
            </a:prstGeom>
          </p:spPr>
          <p:txBody>
            <a:bodyPr wrap="square">
              <a:spAutoFit/>
            </a:bodyPr>
            <a:lstStyle/>
            <a:p>
              <a:r>
                <a:rPr lang="en-US" sz="4000" b="1" dirty="0" err="1">
                  <a:latin typeface="UTM French Vanilla" pitchFamily="18" charset="0"/>
                </a:rPr>
                <a:t>Đất</a:t>
              </a:r>
              <a:r>
                <a:rPr lang="en-US" sz="4000" b="1" dirty="0">
                  <a:latin typeface="UTM French Vanilla" pitchFamily="18" charset="0"/>
                </a:rPr>
                <a:t>, </a:t>
              </a:r>
              <a:r>
                <a:rPr lang="en-US" sz="4000" b="1" dirty="0" err="1">
                  <a:latin typeface="UTM French Vanilla" pitchFamily="18" charset="0"/>
                </a:rPr>
                <a:t>cây</a:t>
              </a:r>
              <a:r>
                <a:rPr lang="en-US" sz="4000" b="1" dirty="0">
                  <a:latin typeface="UTM French Vanilla" pitchFamily="18" charset="0"/>
                </a:rPr>
                <a:t> </a:t>
              </a:r>
              <a:r>
                <a:rPr lang="en-US" sz="4000" b="1" dirty="0" err="1">
                  <a:latin typeface="UTM French Vanilla" pitchFamily="18" charset="0"/>
                </a:rPr>
                <a:t>cối</a:t>
              </a:r>
              <a:r>
                <a:rPr lang="en-US" sz="4000" b="1" dirty="0">
                  <a:latin typeface="UTM French Vanilla" pitchFamily="18" charset="0"/>
                </a:rPr>
                <a:t> </a:t>
              </a:r>
              <a:r>
                <a:rPr lang="en-US" sz="4000" b="1" dirty="0" err="1">
                  <a:latin typeface="UTM French Vanilla" pitchFamily="18" charset="0"/>
                </a:rPr>
                <a:t>và</a:t>
              </a:r>
              <a:r>
                <a:rPr lang="en-US" sz="4000" b="1" dirty="0">
                  <a:latin typeface="UTM French Vanilla" pitchFamily="18" charset="0"/>
                </a:rPr>
                <a:t> </a:t>
              </a:r>
              <a:r>
                <a:rPr lang="en-US" sz="4000" b="1" dirty="0" err="1">
                  <a:latin typeface="UTM French Vanilla" pitchFamily="18" charset="0"/>
                </a:rPr>
                <a:t>nhà</a:t>
              </a:r>
              <a:r>
                <a:rPr lang="en-US" sz="4000" b="1" dirty="0">
                  <a:latin typeface="UTM French Vanilla" pitchFamily="18" charset="0"/>
                </a:rPr>
                <a:t> </a:t>
              </a:r>
              <a:r>
                <a:rPr lang="en-US" sz="4000" b="1" dirty="0" err="1">
                  <a:latin typeface="UTM French Vanilla" pitchFamily="18" charset="0"/>
                </a:rPr>
                <a:t>cửa</a:t>
              </a:r>
              <a:r>
                <a:rPr lang="en-US" sz="4000" b="1" dirty="0">
                  <a:latin typeface="UTM French Vanilla" pitchFamily="18" charset="0"/>
                </a:rPr>
                <a:t> ở </a:t>
              </a:r>
              <a:r>
                <a:rPr lang="en-US" sz="4000" b="1" dirty="0" err="1">
                  <a:latin typeface="UTM French Vanilla" pitchFamily="18" charset="0"/>
                </a:rPr>
                <a:t>Cà</a:t>
              </a:r>
              <a:r>
                <a:rPr lang="en-US" sz="4000" b="1" dirty="0">
                  <a:latin typeface="UTM French Vanilla" pitchFamily="18" charset="0"/>
                </a:rPr>
                <a:t> Mau</a:t>
              </a:r>
            </a:p>
          </p:txBody>
        </p:sp>
      </p:gr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11284951"/>
      </p:ext>
    </p:extLst>
  </p:cSld>
  <p:clrMapOvr>
    <a:masterClrMapping/>
  </p:clrMapOvr>
  <p:transition spd="slow" advTm="1439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80">
                                          <p:stCondLst>
                                            <p:cond delay="0"/>
                                          </p:stCondLst>
                                        </p:cTn>
                                        <p:tgtEl>
                                          <p:spTgt spid="3"/>
                                        </p:tgtEl>
                                      </p:cBhvr>
                                    </p:animEffect>
                                    <p:anim calcmode="lin" valueType="num">
                                      <p:cBhvr>
                                        <p:cTn id="3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0" dur="26">
                                          <p:stCondLst>
                                            <p:cond delay="650"/>
                                          </p:stCondLst>
                                        </p:cTn>
                                        <p:tgtEl>
                                          <p:spTgt spid="3"/>
                                        </p:tgtEl>
                                      </p:cBhvr>
                                      <p:to x="100000" y="60000"/>
                                    </p:animScale>
                                    <p:animScale>
                                      <p:cBhvr>
                                        <p:cTn id="41" dur="166" decel="50000">
                                          <p:stCondLst>
                                            <p:cond delay="676"/>
                                          </p:stCondLst>
                                        </p:cTn>
                                        <p:tgtEl>
                                          <p:spTgt spid="3"/>
                                        </p:tgtEl>
                                      </p:cBhvr>
                                      <p:to x="100000" y="100000"/>
                                    </p:animScale>
                                    <p:animScale>
                                      <p:cBhvr>
                                        <p:cTn id="42" dur="26">
                                          <p:stCondLst>
                                            <p:cond delay="1312"/>
                                          </p:stCondLst>
                                        </p:cTn>
                                        <p:tgtEl>
                                          <p:spTgt spid="3"/>
                                        </p:tgtEl>
                                      </p:cBhvr>
                                      <p:to x="100000" y="80000"/>
                                    </p:animScale>
                                    <p:animScale>
                                      <p:cBhvr>
                                        <p:cTn id="43" dur="166" decel="50000">
                                          <p:stCondLst>
                                            <p:cond delay="1338"/>
                                          </p:stCondLst>
                                        </p:cTn>
                                        <p:tgtEl>
                                          <p:spTgt spid="3"/>
                                        </p:tgtEl>
                                      </p:cBhvr>
                                      <p:to x="100000" y="100000"/>
                                    </p:animScale>
                                    <p:animScale>
                                      <p:cBhvr>
                                        <p:cTn id="44" dur="26">
                                          <p:stCondLst>
                                            <p:cond delay="1642"/>
                                          </p:stCondLst>
                                        </p:cTn>
                                        <p:tgtEl>
                                          <p:spTgt spid="3"/>
                                        </p:tgtEl>
                                      </p:cBhvr>
                                      <p:to x="100000" y="90000"/>
                                    </p:animScale>
                                    <p:animScale>
                                      <p:cBhvr>
                                        <p:cTn id="45" dur="166" decel="50000">
                                          <p:stCondLst>
                                            <p:cond delay="1668"/>
                                          </p:stCondLst>
                                        </p:cTn>
                                        <p:tgtEl>
                                          <p:spTgt spid="3"/>
                                        </p:tgtEl>
                                      </p:cBhvr>
                                      <p:to x="100000" y="100000"/>
                                    </p:animScale>
                                    <p:animScale>
                                      <p:cBhvr>
                                        <p:cTn id="46" dur="26">
                                          <p:stCondLst>
                                            <p:cond delay="1808"/>
                                          </p:stCondLst>
                                        </p:cTn>
                                        <p:tgtEl>
                                          <p:spTgt spid="3"/>
                                        </p:tgtEl>
                                      </p:cBhvr>
                                      <p:to x="100000" y="95000"/>
                                    </p:animScale>
                                    <p:animScale>
                                      <p:cBhvr>
                                        <p:cTn id="4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C2121E64-B43C-419A-A9F4-CB4C77258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0035" y="2381726"/>
            <a:ext cx="5657162" cy="318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ctangle 14"/>
          <p:cNvSpPr/>
          <p:nvPr/>
        </p:nvSpPr>
        <p:spPr>
          <a:xfrm>
            <a:off x="389260" y="778589"/>
            <a:ext cx="7404100" cy="1446550"/>
          </a:xfrm>
          <a:prstGeom prst="rect">
            <a:avLst/>
          </a:prstGeom>
        </p:spPr>
        <p:txBody>
          <a:bodyPr wrap="square">
            <a:spAutoFit/>
          </a:bodyPr>
          <a:lstStyle/>
          <a:p>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3.Người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Cà</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Mau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tính</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thế</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16" name="Rectangle 15"/>
          <p:cNvSpPr/>
          <p:nvPr/>
        </p:nvSpPr>
        <p:spPr>
          <a:xfrm>
            <a:off x="389260" y="2676931"/>
            <a:ext cx="5732140" cy="3785652"/>
          </a:xfrm>
          <a:prstGeom prst="rect">
            <a:avLst/>
          </a:prstGeom>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Cà</a:t>
            </a:r>
            <a:r>
              <a:rPr lang="en-US" sz="4000" dirty="0">
                <a:latin typeface="Times New Roman" panose="02020603050405020304" pitchFamily="18" charset="0"/>
                <a:cs typeface="Times New Roman" panose="02020603050405020304" pitchFamily="18" charset="0"/>
              </a:rPr>
              <a:t> Mau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minh, </a:t>
            </a:r>
            <a:r>
              <a:rPr lang="en-US" sz="4000" dirty="0" err="1">
                <a:latin typeface="Times New Roman" panose="02020603050405020304" pitchFamily="18" charset="0"/>
                <a:cs typeface="Times New Roman" panose="02020603050405020304" pitchFamily="18" charset="0"/>
              </a:rPr>
              <a:t>giàu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minh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563390255"/>
      </p:ext>
    </p:extLst>
  </p:cSld>
  <p:clrMapOvr>
    <a:masterClrMapping/>
  </p:clrMapOvr>
  <p:transition spd="slow" advTm="3543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36665">
            <a:off x="6221791" y="979825"/>
            <a:ext cx="4866500" cy="32164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900" y="470825"/>
            <a:ext cx="5008600" cy="3756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6248" y="3210350"/>
            <a:ext cx="4844503" cy="32276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5649934"/>
      </p:ext>
    </p:extLst>
  </p:cSld>
  <p:clrMapOvr>
    <a:masterClrMapping/>
  </p:clrMapOvr>
  <mc:AlternateContent xmlns:mc="http://schemas.openxmlformats.org/markup-compatibility/2006" xmlns:p14="http://schemas.microsoft.com/office/powerpoint/2010/main">
    <mc:Choice Requires="p14">
      <p:transition spd="slow" p14:dur="2000" advTm="25489"/>
    </mc:Choice>
    <mc:Fallback xmlns="">
      <p:transition spd="slow" advTm="2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C2121E64-B43C-419A-A9F4-CB4C77258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248" y="325084"/>
            <a:ext cx="5657162" cy="318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Group 2"/>
          <p:cNvGrpSpPr/>
          <p:nvPr/>
        </p:nvGrpSpPr>
        <p:grpSpPr>
          <a:xfrm>
            <a:off x="354701" y="-87130"/>
            <a:ext cx="6058799" cy="3036578"/>
            <a:chOff x="354701" y="-87130"/>
            <a:chExt cx="6058799" cy="3036578"/>
          </a:xfrm>
        </p:grpSpPr>
        <p:pic>
          <p:nvPicPr>
            <p:cNvPr id="4" name="Picture 3"/>
            <p:cNvPicPr>
              <a:picLocks noChangeAspect="1"/>
            </p:cNvPicPr>
            <p:nvPr/>
          </p:nvPicPr>
          <p:blipFill>
            <a:blip r:embed="rId3"/>
            <a:srcRect/>
            <a:stretch>
              <a:fillRect/>
            </a:stretch>
          </p:blipFill>
          <p:spPr>
            <a:xfrm>
              <a:off x="354701" y="-87130"/>
              <a:ext cx="6058799" cy="3036578"/>
            </a:xfrm>
            <a:prstGeom prst="rect">
              <a:avLst/>
            </a:prstGeom>
          </p:spPr>
        </p:pic>
        <p:sp>
          <p:nvSpPr>
            <p:cNvPr id="5" name="Rectangle 4"/>
            <p:cNvSpPr/>
            <p:nvPr/>
          </p:nvSpPr>
          <p:spPr>
            <a:xfrm>
              <a:off x="1305880" y="769440"/>
              <a:ext cx="4625020" cy="1323439"/>
            </a:xfrm>
            <a:prstGeom prst="rect">
              <a:avLst/>
            </a:prstGeom>
          </p:spPr>
          <p:txBody>
            <a:bodyPr wrap="square">
              <a:spAutoFit/>
            </a:bodyPr>
            <a:lstStyle/>
            <a:p>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Nội</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dung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đoạn</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văn</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3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là</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gì</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a:t>
              </a:r>
            </a:p>
          </p:txBody>
        </p:sp>
      </p:grpSp>
      <p:grpSp>
        <p:nvGrpSpPr>
          <p:cNvPr id="6" name="Group 5"/>
          <p:cNvGrpSpPr/>
          <p:nvPr/>
        </p:nvGrpSpPr>
        <p:grpSpPr>
          <a:xfrm>
            <a:off x="2481922" y="4142136"/>
            <a:ext cx="6897955" cy="2111533"/>
            <a:chOff x="3594798" y="4363808"/>
            <a:chExt cx="5561902" cy="2111533"/>
          </a:xfrm>
        </p:grpSpPr>
        <p:pic>
          <p:nvPicPr>
            <p:cNvPr id="7" name="图片 1" descr="b3d35ad80c2bff9b5643004a169761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4798" y="4363808"/>
              <a:ext cx="5149869" cy="211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465960" y="4794429"/>
              <a:ext cx="4690740" cy="830997"/>
            </a:xfrm>
            <a:prstGeom prst="rect">
              <a:avLst/>
            </a:prstGeom>
          </p:spPr>
          <p:txBody>
            <a:bodyPr wrap="square">
              <a:spAutoFit/>
            </a:bodyPr>
            <a:lstStyle/>
            <a:p>
              <a:r>
                <a:rPr lang="en-US" sz="4800" b="1" dirty="0">
                  <a:latin typeface="UTM French Vanilla" pitchFamily="18" charset="0"/>
                </a:rPr>
                <a:t>Con </a:t>
              </a:r>
              <a:r>
                <a:rPr lang="en-US" sz="4800" b="1" dirty="0" err="1">
                  <a:latin typeface="UTM French Vanilla" pitchFamily="18" charset="0"/>
                </a:rPr>
                <a:t>người</a:t>
              </a:r>
              <a:r>
                <a:rPr lang="en-US" sz="4800" b="1" dirty="0">
                  <a:latin typeface="UTM French Vanilla" pitchFamily="18" charset="0"/>
                </a:rPr>
                <a:t> </a:t>
              </a:r>
              <a:r>
                <a:rPr lang="en-US" sz="4800" b="1" dirty="0" err="1">
                  <a:latin typeface="UTM French Vanilla" pitchFamily="18" charset="0"/>
                </a:rPr>
                <a:t>Cà</a:t>
              </a:r>
              <a:r>
                <a:rPr lang="en-US" sz="4800" b="1" dirty="0">
                  <a:latin typeface="UTM French Vanilla" pitchFamily="18" charset="0"/>
                </a:rPr>
                <a:t> Mau</a:t>
              </a:r>
            </a:p>
          </p:txBody>
        </p:sp>
      </p:grpSp>
    </p:spTree>
    <p:extLst>
      <p:ext uri="{BB962C8B-B14F-4D97-AF65-F5344CB8AC3E}">
        <p14:creationId xmlns:p14="http://schemas.microsoft.com/office/powerpoint/2010/main" val="87680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C2121E64-B43C-419A-A9F4-CB4C77258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248" y="325084"/>
            <a:ext cx="5657162" cy="318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p:cNvGrpSpPr/>
          <p:nvPr/>
        </p:nvGrpSpPr>
        <p:grpSpPr>
          <a:xfrm>
            <a:off x="354701" y="-87130"/>
            <a:ext cx="6058799" cy="3036578"/>
            <a:chOff x="354701" y="-87130"/>
            <a:chExt cx="6058799" cy="3036578"/>
          </a:xfrm>
        </p:grpSpPr>
        <p:pic>
          <p:nvPicPr>
            <p:cNvPr id="11" name="Picture 10"/>
            <p:cNvPicPr>
              <a:picLocks noChangeAspect="1"/>
            </p:cNvPicPr>
            <p:nvPr/>
          </p:nvPicPr>
          <p:blipFill>
            <a:blip r:embed="rId3"/>
            <a:srcRect/>
            <a:stretch>
              <a:fillRect/>
            </a:stretch>
          </p:blipFill>
          <p:spPr>
            <a:xfrm>
              <a:off x="354701" y="-87130"/>
              <a:ext cx="6058799" cy="3036578"/>
            </a:xfrm>
            <a:prstGeom prst="rect">
              <a:avLst/>
            </a:prstGeom>
          </p:spPr>
        </p:pic>
        <p:sp>
          <p:nvSpPr>
            <p:cNvPr id="15" name="Rectangle 14"/>
            <p:cNvSpPr/>
            <p:nvPr/>
          </p:nvSpPr>
          <p:spPr>
            <a:xfrm>
              <a:off x="1305880" y="769440"/>
              <a:ext cx="4625020" cy="1323439"/>
            </a:xfrm>
            <a:prstGeom prst="rect">
              <a:avLst/>
            </a:prstGeom>
          </p:spPr>
          <p:txBody>
            <a:bodyPr wrap="square">
              <a:spAutoFit/>
            </a:bodyPr>
            <a:lstStyle/>
            <a:p>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Nội</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dung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đoạn</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văn</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3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là</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a:effectLst>
                    <a:outerShdw blurRad="38100" dist="38100" dir="2700000" algn="tl">
                      <a:srgbClr val="000000">
                        <a:alpha val="43137"/>
                      </a:srgbClr>
                    </a:outerShdw>
                  </a:effectLst>
                  <a:latin typeface="UTM Duepuntozero" pitchFamily="18" charset="0"/>
                  <a:cs typeface="Times New Roman" pitchFamily="18" charset="0"/>
                </a:rPr>
                <a:t>gì</a:t>
              </a:r>
              <a:r>
                <a:rPr lang="en-US" sz="4000" b="1" dirty="0">
                  <a:effectLst>
                    <a:outerShdw blurRad="38100" dist="38100" dir="2700000" algn="tl">
                      <a:srgbClr val="000000">
                        <a:alpha val="43137"/>
                      </a:srgbClr>
                    </a:outerShdw>
                  </a:effectLst>
                  <a:latin typeface="UTM Duepuntozero" pitchFamily="18" charset="0"/>
                  <a:cs typeface="Times New Roman" pitchFamily="18" charset="0"/>
                </a:rPr>
                <a:t>?</a:t>
              </a:r>
            </a:p>
          </p:txBody>
        </p:sp>
      </p:grpSp>
      <p:grpSp>
        <p:nvGrpSpPr>
          <p:cNvPr id="3" name="Group 2"/>
          <p:cNvGrpSpPr/>
          <p:nvPr/>
        </p:nvGrpSpPr>
        <p:grpSpPr>
          <a:xfrm>
            <a:off x="3384100" y="4363808"/>
            <a:ext cx="6897955" cy="2111533"/>
            <a:chOff x="3594798" y="4363808"/>
            <a:chExt cx="5561902" cy="2111533"/>
          </a:xfrm>
        </p:grpSpPr>
        <p:pic>
          <p:nvPicPr>
            <p:cNvPr id="17" name="图片 1" descr="b3d35ad80c2bff9b5643004a169761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4798" y="4363808"/>
              <a:ext cx="5149869" cy="211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465960" y="4794429"/>
              <a:ext cx="4690740" cy="830997"/>
            </a:xfrm>
            <a:prstGeom prst="rect">
              <a:avLst/>
            </a:prstGeom>
          </p:spPr>
          <p:txBody>
            <a:bodyPr wrap="square">
              <a:spAutoFit/>
            </a:bodyPr>
            <a:lstStyle/>
            <a:p>
              <a:r>
                <a:rPr lang="en-US" sz="4800" b="1" dirty="0">
                  <a:latin typeface="UTM French Vanilla" pitchFamily="18" charset="0"/>
                </a:rPr>
                <a:t>Con </a:t>
              </a:r>
              <a:r>
                <a:rPr lang="en-US" sz="4800" b="1" dirty="0" err="1">
                  <a:latin typeface="UTM French Vanilla" pitchFamily="18" charset="0"/>
                </a:rPr>
                <a:t>người</a:t>
              </a:r>
              <a:r>
                <a:rPr lang="en-US" sz="4800" b="1" dirty="0">
                  <a:latin typeface="UTM French Vanilla" pitchFamily="18" charset="0"/>
                </a:rPr>
                <a:t> </a:t>
              </a:r>
              <a:r>
                <a:rPr lang="en-US" sz="4800" b="1" dirty="0" err="1">
                  <a:latin typeface="UTM French Vanilla" pitchFamily="18" charset="0"/>
                </a:rPr>
                <a:t>Cà</a:t>
              </a:r>
              <a:r>
                <a:rPr lang="en-US" sz="4800" b="1" dirty="0">
                  <a:latin typeface="UTM French Vanilla" pitchFamily="18" charset="0"/>
                </a:rPr>
                <a:t> Mau</a:t>
              </a:r>
            </a:p>
          </p:txBody>
        </p:sp>
      </p:grpSp>
    </p:spTree>
    <p:extLst>
      <p:ext uri="{BB962C8B-B14F-4D97-AF65-F5344CB8AC3E}">
        <p14:creationId xmlns:p14="http://schemas.microsoft.com/office/powerpoint/2010/main" val="6112849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15" name="组合 14">
            <a:extLst>
              <a:ext uri="{FF2B5EF4-FFF2-40B4-BE49-F238E27FC236}">
                <a16:creationId xmlns:a16="http://schemas.microsoft.com/office/drawing/2014/main" id="{7F951385-2010-4DCD-A27F-1252E82C67E2}"/>
              </a:ext>
            </a:extLst>
          </p:cNvPr>
          <p:cNvGrpSpPr/>
          <p:nvPr/>
        </p:nvGrpSpPr>
        <p:grpSpPr>
          <a:xfrm>
            <a:off x="-1895" y="6216962"/>
            <a:ext cx="12192000" cy="973776"/>
            <a:chOff x="0" y="5884224"/>
            <a:chExt cx="12192000" cy="973776"/>
          </a:xfrm>
        </p:grpSpPr>
        <p:pic>
          <p:nvPicPr>
            <p:cNvPr id="16" name="图片 15">
              <a:extLst>
                <a:ext uri="{FF2B5EF4-FFF2-40B4-BE49-F238E27FC236}">
                  <a16:creationId xmlns:a16="http://schemas.microsoft.com/office/drawing/2014/main" id="{2318D0A0-27E9-4F02-8543-A848DB78D9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17" name="图片 16">
              <a:extLst>
                <a:ext uri="{FF2B5EF4-FFF2-40B4-BE49-F238E27FC236}">
                  <a16:creationId xmlns:a16="http://schemas.microsoft.com/office/drawing/2014/main" id="{008EBBA3-2618-4904-AB4C-6C917901B4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18" name="图片 17">
              <a:extLst>
                <a:ext uri="{FF2B5EF4-FFF2-40B4-BE49-F238E27FC236}">
                  <a16:creationId xmlns:a16="http://schemas.microsoft.com/office/drawing/2014/main" id="{5D13011E-872B-4BF5-B082-EA00DF065E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
        <p:nvSpPr>
          <p:cNvPr id="19" name="文本框 17">
            <a:extLst>
              <a:ext uri="{FF2B5EF4-FFF2-40B4-BE49-F238E27FC236}">
                <a16:creationId xmlns:a16="http://schemas.microsoft.com/office/drawing/2014/main" id="{2CCDCAEF-F371-426F-B5CD-3ECD7D2E5B1F}"/>
              </a:ext>
            </a:extLst>
          </p:cNvPr>
          <p:cNvSpPr txBox="1"/>
          <p:nvPr/>
        </p:nvSpPr>
        <p:spPr>
          <a:xfrm>
            <a:off x="2002886" y="2387306"/>
            <a:ext cx="7788813" cy="1938992"/>
          </a:xfrm>
          <a:prstGeom prst="rect">
            <a:avLst/>
          </a:prstGeom>
          <a:noFill/>
        </p:spPr>
        <p:txBody>
          <a:bodyPr wrap="square" rtlCol="0">
            <a:spAutoFit/>
          </a:bodyPr>
          <a:lstStyle/>
          <a:p>
            <a:pPr algn="just"/>
            <a:r>
              <a:rPr lang="en-US" sz="4000" b="1" dirty="0" err="1">
                <a:effectLst>
                  <a:outerShdw blurRad="38100" dist="38100" dir="2700000" algn="tl">
                    <a:srgbClr val="000000">
                      <a:alpha val="43137"/>
                    </a:srgbClr>
                  </a:outerShdw>
                </a:effectLst>
                <a:latin typeface="UTM French Vanilla" pitchFamily="18" charset="0"/>
              </a:rPr>
              <a:t>Bài</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văn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nói</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lên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sự</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khắc</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nghiệt</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của</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thiên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nhiên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Cà</a:t>
            </a:r>
            <a:r>
              <a:rPr lang="en-US" sz="4000" b="1" dirty="0">
                <a:effectLst>
                  <a:outerShdw blurRad="38100" dist="38100" dir="2700000" algn="tl">
                    <a:srgbClr val="000000">
                      <a:alpha val="43137"/>
                    </a:srgbClr>
                  </a:outerShdw>
                </a:effectLst>
                <a:latin typeface="UTM French Vanilla" pitchFamily="18" charset="0"/>
              </a:rPr>
              <a:t> Mau </a:t>
            </a:r>
            <a:r>
              <a:rPr lang="en-US" sz="4000" b="1" dirty="0" err="1">
                <a:effectLst>
                  <a:outerShdw blurRad="38100" dist="38100" dir="2700000" algn="tl">
                    <a:srgbClr val="000000">
                      <a:alpha val="43137"/>
                    </a:srgbClr>
                  </a:outerShdw>
                </a:effectLst>
                <a:latin typeface="UTM French Vanilla" pitchFamily="18" charset="0"/>
              </a:rPr>
              <a:t>góp</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phần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hun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đúc</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nên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tính</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cách</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kiên</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cường</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của</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người</a:t>
            </a:r>
            <a:r>
              <a:rPr lang="en-US" sz="4000" b="1" dirty="0">
                <a:effectLst>
                  <a:outerShdw blurRad="38100" dist="38100" dir="2700000" algn="tl">
                    <a:srgbClr val="000000">
                      <a:alpha val="43137"/>
                    </a:srgbClr>
                  </a:outerShdw>
                </a:effectLst>
                <a:latin typeface="UTM French Vanilla" pitchFamily="18" charset="0"/>
              </a:rPr>
              <a:t> </a:t>
            </a:r>
            <a:r>
              <a:rPr lang="en-US" sz="4000" b="1" dirty="0" err="1">
                <a:effectLst>
                  <a:outerShdw blurRad="38100" dist="38100" dir="2700000" algn="tl">
                    <a:srgbClr val="000000">
                      <a:alpha val="43137"/>
                    </a:srgbClr>
                  </a:outerShdw>
                </a:effectLst>
                <a:latin typeface="UTM French Vanilla" pitchFamily="18" charset="0"/>
              </a:rPr>
              <a:t>Cà</a:t>
            </a:r>
            <a:r>
              <a:rPr lang="en-US" sz="4000" b="1" dirty="0">
                <a:effectLst>
                  <a:outerShdw blurRad="38100" dist="38100" dir="2700000" algn="tl">
                    <a:srgbClr val="000000">
                      <a:alpha val="43137"/>
                    </a:srgbClr>
                  </a:outerShdw>
                </a:effectLst>
                <a:latin typeface="UTM French Vanilla" pitchFamily="18" charset="0"/>
              </a:rPr>
              <a:t> Mau.</a:t>
            </a:r>
          </a:p>
        </p:txBody>
      </p:sp>
      <p:sp>
        <p:nvSpPr>
          <p:cNvPr id="20" name="Rectangle 19"/>
          <p:cNvSpPr/>
          <p:nvPr/>
        </p:nvSpPr>
        <p:spPr>
          <a:xfrm>
            <a:off x="3081456" y="1069107"/>
            <a:ext cx="6531747" cy="923330"/>
          </a:xfrm>
          <a:prstGeom prst="rect">
            <a:avLst/>
          </a:prstGeom>
        </p:spPr>
        <p:txBody>
          <a:bodyPr wrap="square">
            <a:spAutoFit/>
          </a:bodyPr>
          <a:lstStyle/>
          <a:p>
            <a:r>
              <a:rPr lang="en-GB" altLang="en-US" sz="54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Nội</a:t>
            </a:r>
            <a:r>
              <a:rPr lang="en-GB" altLang="en-US" sz="54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dung </a:t>
            </a:r>
            <a:r>
              <a:rPr lang="en-GB" altLang="en-US" sz="54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bài</a:t>
            </a:r>
            <a:r>
              <a:rPr lang="en-GB" altLang="en-US" sz="54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54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đọc</a:t>
            </a:r>
            <a:r>
              <a:rPr lang="en-GB" altLang="en-US" sz="54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US" sz="5400" dirty="0"/>
          </a:p>
        </p:txBody>
      </p:sp>
    </p:spTree>
    <p:extLst>
      <p:ext uri="{BB962C8B-B14F-4D97-AF65-F5344CB8AC3E}">
        <p14:creationId xmlns:p14="http://schemas.microsoft.com/office/powerpoint/2010/main" val="33233008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76" y="2125452"/>
            <a:ext cx="11646877" cy="3170099"/>
          </a:xfrm>
          <a:prstGeom prst="rect">
            <a:avLst/>
          </a:prstGeom>
        </p:spPr>
        <p:txBody>
          <a:bodyPr wrap="square">
            <a:spAutoFit/>
          </a:bodyPr>
          <a:lstStyle/>
          <a:p>
            <a:pPr algn="just"/>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Cà Mau là đất </a:t>
            </a:r>
            <a:r>
              <a:rPr lang="vi-VN" sz="4000" dirty="0">
                <a:solidFill>
                  <a:srgbClr val="7030A0"/>
                </a:solidFill>
                <a:latin typeface="Times New Roman" pitchFamily="18" charset="0"/>
                <a:cs typeface="Times New Roman" pitchFamily="18" charset="0"/>
              </a:rPr>
              <a:t>mưa dông</a:t>
            </a:r>
            <a:r>
              <a:rPr lang="vi-VN" sz="4000" dirty="0">
                <a:latin typeface="Times New Roman" pitchFamily="18" charset="0"/>
                <a:cs typeface="Times New Roman" pitchFamily="18" charset="0"/>
              </a:rPr>
              <a:t>. Vào tháng ba, tháng tư, sớm </a:t>
            </a:r>
            <a:r>
              <a:rPr lang="vi-VN" sz="4000" dirty="0">
                <a:solidFill>
                  <a:srgbClr val="7030A0"/>
                </a:solidFill>
                <a:latin typeface="Times New Roman" pitchFamily="18" charset="0"/>
                <a:cs typeface="Times New Roman" pitchFamily="18" charset="0"/>
              </a:rPr>
              <a:t>nắng</a:t>
            </a:r>
            <a:r>
              <a:rPr lang="vi-VN" sz="4000" dirty="0">
                <a:latin typeface="Times New Roman" pitchFamily="18" charset="0"/>
                <a:cs typeface="Times New Roman" pitchFamily="18" charset="0"/>
              </a:rPr>
              <a:t> chiều mưa. Đang nắng đó, mưa đổ ngay xuống đó. Mưa hối hả, không kịp chạy vào nhà. Mưa </a:t>
            </a:r>
            <a:r>
              <a:rPr lang="vi-VN" sz="4000" dirty="0">
                <a:solidFill>
                  <a:srgbClr val="7030A0"/>
                </a:solidFill>
                <a:latin typeface="Times New Roman" pitchFamily="18" charset="0"/>
                <a:cs typeface="Times New Roman" pitchFamily="18" charset="0"/>
              </a:rPr>
              <a:t>rất phũ</a:t>
            </a:r>
            <a:r>
              <a:rPr lang="vi-VN" sz="4000" dirty="0">
                <a:latin typeface="Times New Roman" pitchFamily="18" charset="0"/>
                <a:cs typeface="Times New Roman" pitchFamily="18" charset="0"/>
              </a:rPr>
              <a:t>, một hồi rồi tạnh hẳn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a:t>
            </a:r>
            <a:r>
              <a:rPr lang="vi-VN" sz="4000" dirty="0">
                <a:latin typeface="Times New Roman" pitchFamily="18" charset="0"/>
                <a:cs typeface="Times New Roman" pitchFamily="18" charset="0"/>
              </a:rPr>
              <a:t>ng mưa thường nổi cơn dông.</a:t>
            </a:r>
            <a:endParaRPr lang="en-US" sz="4000" dirty="0">
              <a:latin typeface="Times New Roman" pitchFamily="18" charset="0"/>
              <a:cs typeface="Times New Roman" pitchFamily="18" charset="0"/>
            </a:endParaRPr>
          </a:p>
        </p:txBody>
      </p:sp>
      <p:sp>
        <p:nvSpPr>
          <p:cNvPr id="3" name="AutoShape 15"/>
          <p:cNvSpPr>
            <a:spLocks noChangeArrowheads="1"/>
          </p:cNvSpPr>
          <p:nvPr/>
        </p:nvSpPr>
        <p:spPr bwMode="auto">
          <a:xfrm>
            <a:off x="0" y="0"/>
            <a:ext cx="6154615" cy="1752600"/>
          </a:xfrm>
          <a:prstGeom prst="horizontalScroll">
            <a:avLst>
              <a:gd name="adj" fmla="val 12500"/>
            </a:avLst>
          </a:prstGeom>
          <a:solidFill>
            <a:schemeClr val="accent2"/>
          </a:solidFill>
          <a:ln w="952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 name="WordArt 16"/>
          <p:cNvSpPr>
            <a:spLocks noChangeArrowheads="1" noChangeShapeType="1"/>
          </p:cNvSpPr>
          <p:nvPr/>
        </p:nvSpPr>
        <p:spPr bwMode="auto">
          <a:xfrm>
            <a:off x="615462" y="228600"/>
            <a:ext cx="5234353" cy="1295400"/>
          </a:xfrm>
          <a:prstGeom prst="rect">
            <a:avLst/>
          </a:prstGeom>
        </p:spPr>
        <p:txBody>
          <a:bodyPr wrap="none" fromWordArt="1">
            <a:prstTxWarp prst="textPlain">
              <a:avLst>
                <a:gd name="adj" fmla="val 50000"/>
              </a:avLst>
            </a:prstTxWarp>
          </a:bodyPr>
          <a:lstStyle/>
          <a:p>
            <a:pPr algn="ct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Luyện</a:t>
            </a:r>
            <a:r>
              <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 </a:t>
            </a: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đọc</a:t>
            </a:r>
            <a:r>
              <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 </a:t>
            </a: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diễn</a:t>
            </a:r>
            <a:r>
              <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 </a:t>
            </a: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cảm</a:t>
            </a:r>
            <a:endPar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4300902" y="2739899"/>
            <a:ext cx="18537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376" y="3320192"/>
            <a:ext cx="4686301" cy="33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86103" y="5096238"/>
            <a:ext cx="18537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64672" y="4515946"/>
            <a:ext cx="18537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590190" y="3921369"/>
            <a:ext cx="1122487" cy="318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99744" y="4515946"/>
            <a:ext cx="834537" cy="318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681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8"/>
          <p:cNvSpPr txBox="1"/>
          <p:nvPr/>
        </p:nvSpPr>
        <p:spPr>
          <a:xfrm>
            <a:off x="360568" y="2215573"/>
            <a:ext cx="7259431" cy="584775"/>
          </a:xfrm>
          <a:prstGeom prst="rect">
            <a:avLst/>
          </a:prstGeom>
          <a:noFill/>
          <a:ln w="9525">
            <a:noFill/>
          </a:ln>
        </p:spPr>
        <p:txBody>
          <a:bodyPr wrap="square" anchor="t" anchorCtr="0">
            <a:spAutoFit/>
            <a:scene3d>
              <a:camera prst="orthographicFront"/>
              <a:lightRig rig="threePt" dir="t"/>
            </a:scene3d>
          </a:bodyPr>
          <a:lstStyle/>
          <a:p>
            <a:pPr algn="ctr">
              <a:spcBef>
                <a:spcPct val="50000"/>
              </a:spcBef>
            </a:pP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 “</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Mau … </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nổi</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cơn</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dông</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7" name="Text Box 18"/>
          <p:cNvSpPr txBox="1"/>
          <p:nvPr/>
        </p:nvSpPr>
        <p:spPr>
          <a:xfrm>
            <a:off x="718126" y="3268739"/>
            <a:ext cx="8176492" cy="584775"/>
          </a:xfrm>
          <a:prstGeom prst="rect">
            <a:avLst/>
          </a:prstGeom>
          <a:noFill/>
          <a:ln w="9525">
            <a:noFill/>
          </a:ln>
        </p:spPr>
        <p:txBody>
          <a:bodyPr wrap="square" anchor="t" anchorCtr="0">
            <a:spAutoFit/>
            <a:scene3d>
              <a:camera prst="orthographicFront"/>
              <a:lightRig rig="threePt" dir="t"/>
            </a:scene3d>
          </a:bodyPr>
          <a:lstStyle/>
          <a:p>
            <a:pPr algn="ctr">
              <a:spcBef>
                <a:spcPct val="50000"/>
              </a:spcBef>
            </a:pP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 “</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Mau </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đất</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xốp</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thân</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đước</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8" name="Text Box 18"/>
          <p:cNvSpPr txBox="1"/>
          <p:nvPr/>
        </p:nvSpPr>
        <p:spPr>
          <a:xfrm>
            <a:off x="-263237" y="4321905"/>
            <a:ext cx="5264726" cy="584775"/>
          </a:xfrm>
          <a:prstGeom prst="rect">
            <a:avLst/>
          </a:prstGeom>
          <a:noFill/>
          <a:ln w="9525">
            <a:noFill/>
          </a:ln>
        </p:spPr>
        <p:txBody>
          <a:bodyPr wrap="square" anchor="t" anchorCtr="0">
            <a:spAutoFit/>
            <a:scene3d>
              <a:camera prst="orthographicFront"/>
              <a:lightRig rig="threePt" dir="t"/>
            </a:scene3d>
          </a:bodyPr>
          <a:lstStyle/>
          <a:p>
            <a:pPr algn="ctr">
              <a:spcBef>
                <a:spcPct val="50000"/>
              </a:spcBef>
            </a:pP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endPar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WordArt 4"/>
          <p:cNvSpPr>
            <a:spLocks noChangeArrowheads="1" noChangeShapeType="1"/>
          </p:cNvSpPr>
          <p:nvPr/>
        </p:nvSpPr>
        <p:spPr bwMode="auto">
          <a:xfrm>
            <a:off x="1255064" y="754961"/>
            <a:ext cx="48006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200" b="1" i="1" kern="10" dirty="0">
                <a:solidFill>
                  <a:srgbClr val="FF66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Chia </a:t>
            </a:r>
            <a:r>
              <a:rPr lang="en-US" sz="3200" b="1" i="1" kern="10" dirty="0" err="1">
                <a:solidFill>
                  <a:srgbClr val="FF66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đoạn</a:t>
            </a:r>
            <a:r>
              <a:rPr lang="en-US" sz="3200" b="1" i="1" kern="10" dirty="0">
                <a:solidFill>
                  <a:srgbClr val="FF6600"/>
                </a:solidFill>
                <a:effectLst>
                  <a:outerShdw dist="45791" dir="2021404" algn="ctr" rotWithShape="0">
                    <a:srgbClr val="B2B2B2">
                      <a:alpha val="75000"/>
                    </a:srgbClr>
                  </a:outerShdw>
                </a:effectLst>
                <a:latin typeface="Times New Roman" panose="02020603050405020304" pitchFamily="18" charset="0"/>
                <a:cs typeface="Times New Roman" panose="02020603050405020304" pitchFamily="18" charset="0"/>
              </a:rPr>
              <a:t>: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26263779"/>
      </p:ext>
    </p:extLst>
  </p:cSld>
  <p:clrMapOvr>
    <a:masterClrMapping/>
  </p:clrMapOvr>
  <p:transition spd="slow" advTm="2012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linds(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16" grpId="0"/>
      <p:bldP spid="16" grpId="1"/>
      <p:bldP spid="17" grpId="0"/>
      <p:bldP spid="17" grpId="1"/>
      <p:bldP spid="18" grpId="0"/>
      <p:bldP spid="18" grpId="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5"/>
          <p:cNvSpPr>
            <a:spLocks noChangeArrowheads="1"/>
          </p:cNvSpPr>
          <p:nvPr/>
        </p:nvSpPr>
        <p:spPr bwMode="auto">
          <a:xfrm>
            <a:off x="545123" y="0"/>
            <a:ext cx="6717324" cy="1196124"/>
          </a:xfrm>
          <a:prstGeom prst="horizontalScroll">
            <a:avLst>
              <a:gd name="adj" fmla="val 12500"/>
            </a:avLst>
          </a:prstGeom>
          <a:solidFill>
            <a:schemeClr val="accent2"/>
          </a:solidFill>
          <a:ln w="952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 name="WordArt 16"/>
          <p:cNvSpPr>
            <a:spLocks noChangeArrowheads="1" noChangeShapeType="1"/>
          </p:cNvSpPr>
          <p:nvPr/>
        </p:nvSpPr>
        <p:spPr bwMode="auto">
          <a:xfrm>
            <a:off x="896815" y="-64750"/>
            <a:ext cx="6066693" cy="1295400"/>
          </a:xfrm>
          <a:prstGeom prst="rect">
            <a:avLst/>
          </a:prstGeom>
        </p:spPr>
        <p:txBody>
          <a:bodyPr wrap="none" fromWordArt="1">
            <a:prstTxWarp prst="textPlain">
              <a:avLst>
                <a:gd name="adj" fmla="val 50000"/>
              </a:avLst>
            </a:prstTxWarp>
          </a:bodyPr>
          <a:lstStyle/>
          <a:p>
            <a:pPr algn="ct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Luyện</a:t>
            </a:r>
            <a:r>
              <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 </a:t>
            </a: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đọc</a:t>
            </a:r>
            <a:r>
              <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 </a:t>
            </a: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diễn</a:t>
            </a:r>
            <a:r>
              <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 </a:t>
            </a: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cảm</a:t>
            </a:r>
            <a:endPar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0" y="1230650"/>
            <a:ext cx="11646877" cy="5693866"/>
          </a:xfrm>
          <a:prstGeom prst="rect">
            <a:avLst/>
          </a:prstGeom>
        </p:spPr>
        <p:txBody>
          <a:bodyPr wrap="square">
            <a:spAutoFit/>
          </a:bodyPr>
          <a:lstStyle/>
          <a:p>
            <a:pPr algn="just"/>
            <a:r>
              <a:rPr lang="en-US" sz="4000" dirty="0">
                <a:latin typeface="Times New Roman" pitchFamily="18" charset="0"/>
                <a:cs typeface="Times New Roman" pitchFamily="18" charset="0"/>
              </a:rPr>
              <a:t>   </a:t>
            </a:r>
            <a:r>
              <a:rPr lang="vi-VN" sz="40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Cà Mau đất xốp. Mùa nắng, đất nẻ chân chim, nền nhà cũng rạn nứt. Trên cái đất phập phều và lắm gió, dông như thế, cây đứng lẻ khó mà chống nổi với những cơn thịnh nộ của trời. Cây bình bát, cây bần cũng phải quây quần thành chòm, thành rặng; rễ phải dài, phải cắm sâu vào trong lòng đất. Nhiều nhất là đước. Đước mọc san sát đến tận mũi đất cuối cùng, thẳng đuột như hằng hà sa số cây dù xanh cắm trên bãi. Nhà cửa dựng dọc theo những bờ kênh, dưới những hàng đước xanh rì. Nhà nọ sang nhà kia phải leo trên cầu bằng thân cây đước…</a:t>
            </a:r>
          </a:p>
        </p:txBody>
      </p:sp>
      <p:cxnSp>
        <p:nvCxnSpPr>
          <p:cNvPr id="6" name="Straight Connector 5"/>
          <p:cNvCxnSpPr/>
          <p:nvPr/>
        </p:nvCxnSpPr>
        <p:spPr>
          <a:xfrm flipV="1">
            <a:off x="9108830" y="2947616"/>
            <a:ext cx="2286001" cy="71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011257" y="2405792"/>
            <a:ext cx="15547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283569" y="1860396"/>
            <a:ext cx="3455376" cy="35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490437" y="3557954"/>
            <a:ext cx="1761394" cy="11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40675" y="4074302"/>
            <a:ext cx="940776" cy="32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11615" y="5168680"/>
            <a:ext cx="2409093" cy="267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035310" y="4626856"/>
            <a:ext cx="1229459" cy="11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408734" y="2405792"/>
            <a:ext cx="18537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31830" y="4077583"/>
            <a:ext cx="703385" cy="58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860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5"/>
          <p:cNvSpPr>
            <a:spLocks noChangeArrowheads="1"/>
          </p:cNvSpPr>
          <p:nvPr/>
        </p:nvSpPr>
        <p:spPr bwMode="auto">
          <a:xfrm>
            <a:off x="545123" y="0"/>
            <a:ext cx="6717324" cy="1196124"/>
          </a:xfrm>
          <a:prstGeom prst="horizontalScroll">
            <a:avLst>
              <a:gd name="adj" fmla="val 12500"/>
            </a:avLst>
          </a:prstGeom>
          <a:solidFill>
            <a:schemeClr val="accent2"/>
          </a:solidFill>
          <a:ln w="952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 name="WordArt 16"/>
          <p:cNvSpPr>
            <a:spLocks noChangeArrowheads="1" noChangeShapeType="1"/>
          </p:cNvSpPr>
          <p:nvPr/>
        </p:nvSpPr>
        <p:spPr bwMode="auto">
          <a:xfrm>
            <a:off x="896815" y="-64750"/>
            <a:ext cx="6066693" cy="1295400"/>
          </a:xfrm>
          <a:prstGeom prst="rect">
            <a:avLst/>
          </a:prstGeom>
        </p:spPr>
        <p:txBody>
          <a:bodyPr wrap="none" fromWordArt="1">
            <a:prstTxWarp prst="textPlain">
              <a:avLst>
                <a:gd name="adj" fmla="val 50000"/>
              </a:avLst>
            </a:prstTxWarp>
          </a:bodyPr>
          <a:lstStyle/>
          <a:p>
            <a:pPr algn="ct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Luyện</a:t>
            </a:r>
            <a:r>
              <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 </a:t>
            </a: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đọc</a:t>
            </a:r>
            <a:r>
              <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 </a:t>
            </a: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diễn</a:t>
            </a:r>
            <a:r>
              <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 </a:t>
            </a: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cảm</a:t>
            </a:r>
            <a:endPar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0" y="1230650"/>
            <a:ext cx="11646877" cy="4401205"/>
          </a:xfrm>
          <a:prstGeom prst="rect">
            <a:avLst/>
          </a:prstGeom>
        </p:spPr>
        <p:txBody>
          <a:bodyPr wrap="square">
            <a:spAutoFit/>
          </a:bodyPr>
          <a:lstStyle/>
          <a:p>
            <a:pPr algn="just"/>
            <a:r>
              <a:rPr lang="vi-VN" sz="4000" dirty="0">
                <a:latin typeface="+mj-lt"/>
              </a:rPr>
              <a:t>Sống trên cái đất mà ngày xưa, dưới sông “sấu cản mũi thuyền”, trên cạn “hổ rình xem hát” này, con người phải thông minh và giàu nghị lực. Họ thích kể, thích nghe những huyền thoại về người vật hổ, bắt cá sấu, bắt </a:t>
            </a:r>
            <a:r>
              <a:rPr lang="vi-VN" sz="4000" dirty="0">
                <a:solidFill>
                  <a:srgbClr val="7030A0"/>
                </a:solidFill>
                <a:latin typeface="+mj-lt"/>
              </a:rPr>
              <a:t>rắn hổ mây.</a:t>
            </a:r>
            <a:r>
              <a:rPr lang="vi-VN" sz="4000" dirty="0">
                <a:latin typeface="+mj-lt"/>
              </a:rPr>
              <a:t> Tinh thần thượng võ của cha ông được </a:t>
            </a:r>
            <a:r>
              <a:rPr lang="vi-VN" sz="4000" dirty="0">
                <a:solidFill>
                  <a:srgbClr val="7030A0"/>
                </a:solidFill>
                <a:latin typeface="+mj-lt"/>
              </a:rPr>
              <a:t>nung đúc</a:t>
            </a:r>
            <a:r>
              <a:rPr lang="vi-VN" sz="4000" dirty="0">
                <a:latin typeface="+mj-lt"/>
              </a:rPr>
              <a:t> và </a:t>
            </a:r>
            <a:r>
              <a:rPr lang="vi-VN" sz="4000" dirty="0">
                <a:solidFill>
                  <a:srgbClr val="7030A0"/>
                </a:solidFill>
                <a:latin typeface="+mj-lt"/>
              </a:rPr>
              <a:t>lưu truyền</a:t>
            </a:r>
            <a:r>
              <a:rPr lang="vi-VN" sz="4000" dirty="0">
                <a:latin typeface="+mj-lt"/>
              </a:rPr>
              <a:t> để khai phá giữ gìn mũi đất tận cùng này của Tổ quốc.</a:t>
            </a:r>
            <a:endParaRPr lang="en-US" sz="4000" dirty="0">
              <a:latin typeface="+mj-lt"/>
              <a:cs typeface="Times New Roman" pitchFamily="18" charset="0"/>
            </a:endParaRPr>
          </a:p>
        </p:txBody>
      </p:sp>
      <p:cxnSp>
        <p:nvCxnSpPr>
          <p:cNvPr id="6" name="Straight Connector 5"/>
          <p:cNvCxnSpPr/>
          <p:nvPr/>
        </p:nvCxnSpPr>
        <p:spPr>
          <a:xfrm flipV="1">
            <a:off x="9108830" y="2947616"/>
            <a:ext cx="2286001" cy="71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40675" y="3060255"/>
            <a:ext cx="2214200" cy="142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08830" y="1817048"/>
            <a:ext cx="22860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60281" y="3673060"/>
            <a:ext cx="2243504" cy="117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48530" y="4323311"/>
            <a:ext cx="1867631" cy="108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94692" y="4871555"/>
            <a:ext cx="2215662" cy="267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417418" y="4268019"/>
            <a:ext cx="977413" cy="194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69725" y="2469378"/>
            <a:ext cx="2993783" cy="209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13943" y="4898282"/>
            <a:ext cx="703385" cy="58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0675" y="2472678"/>
            <a:ext cx="1354017" cy="176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421675" y="3074539"/>
            <a:ext cx="2794486" cy="142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495800" y="4884918"/>
            <a:ext cx="3399692" cy="133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799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587326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Tháng</a:t>
            </a:r>
            <a:r>
              <a:rPr lang="en-US" altLang="en-US" sz="2400" b="1" dirty="0">
                <a:latin typeface="Times New Roman" panose="02020603050405020304" pitchFamily="18" charset="0"/>
                <a:cs typeface="Times New Roman" panose="02020603050405020304" pitchFamily="18" charset="0"/>
              </a:rPr>
              <a:t> 6/2009 </a:t>
            </a:r>
            <a:r>
              <a:rPr lang="en-US" altLang="en-US" sz="2400" b="1" dirty="0" err="1">
                <a:latin typeface="Times New Roman" panose="02020603050405020304" pitchFamily="18" charset="0"/>
                <a:cs typeface="Times New Roman" panose="02020603050405020304" pitchFamily="18" charset="0"/>
              </a:rPr>
              <a:t>Mũi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Cà</a:t>
            </a:r>
            <a:r>
              <a:rPr lang="en-US" altLang="en-US" sz="2400" b="1" dirty="0">
                <a:latin typeface="Times New Roman" panose="02020603050405020304" pitchFamily="18" charset="0"/>
                <a:cs typeface="Times New Roman" panose="02020603050405020304" pitchFamily="18" charset="0"/>
              </a:rPr>
              <a:t> Mau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UNESCO </a:t>
            </a:r>
            <a:r>
              <a:rPr lang="en-US" altLang="en-US" sz="2400" b="1" dirty="0" err="1">
                <a:latin typeface="Times New Roman" panose="02020603050405020304" pitchFamily="18" charset="0"/>
                <a:cs typeface="Times New Roman" panose="02020603050405020304" pitchFamily="18" charset="0"/>
              </a:rPr>
              <a:t>công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nhận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dự</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trữ</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sinh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quyển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thế</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này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cũng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công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nhận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Khu</a:t>
            </a:r>
            <a:r>
              <a:rPr lang="en-US" altLang="en-US" sz="2400" b="1" dirty="0">
                <a:latin typeface="Times New Roman" panose="02020603050405020304" pitchFamily="18" charset="0"/>
                <a:cs typeface="Times New Roman" panose="02020603050405020304" pitchFamily="18" charset="0"/>
              </a:rPr>
              <a:t> du </a:t>
            </a:r>
            <a:r>
              <a:rPr lang="en-US" altLang="en-US" sz="2400" b="1" dirty="0" err="1">
                <a:latin typeface="Times New Roman" panose="02020603050405020304" pitchFamily="18" charset="0"/>
                <a:cs typeface="Times New Roman" panose="02020603050405020304" pitchFamily="18" charset="0"/>
              </a:rPr>
              <a:t>lịch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Quốc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gia</a:t>
            </a:r>
            <a:r>
              <a:rPr lang="en-US" altLang="en-US" sz="2400" b="1" dirty="0">
                <a:latin typeface="Times New Roman" panose="02020603050405020304" pitchFamily="18" charset="0"/>
                <a:cs typeface="Times New Roman" panose="02020603050405020304" pitchFamily="18" charset="0"/>
              </a:rPr>
              <a:t>. </a:t>
            </a:r>
          </a:p>
        </p:txBody>
      </p:sp>
      <p:pic>
        <p:nvPicPr>
          <p:cNvPr id="3" name="Picture 2" descr="C:\Users\Administrator\Desktop\cam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9"/>
            <a:ext cx="12192000" cy="577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383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10"/>
          <p:cNvSpPr>
            <a:spLocks noChangeArrowheads="1" noChangeShapeType="1"/>
          </p:cNvSpPr>
          <p:nvPr/>
        </p:nvSpPr>
        <p:spPr bwMode="auto">
          <a:xfrm>
            <a:off x="1840522" y="6399335"/>
            <a:ext cx="2608385" cy="476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dirty="0">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HÒN ĐÁ BẠC</a:t>
            </a:r>
          </a:p>
        </p:txBody>
      </p:sp>
      <p:sp>
        <p:nvSpPr>
          <p:cNvPr id="6" name="WordArt 9"/>
          <p:cNvSpPr>
            <a:spLocks noChangeArrowheads="1" noChangeShapeType="1"/>
          </p:cNvSpPr>
          <p:nvPr/>
        </p:nvSpPr>
        <p:spPr bwMode="auto">
          <a:xfrm>
            <a:off x="6858000" y="6381750"/>
            <a:ext cx="1590675" cy="476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VỌNG HẢI ĐÀI</a:t>
            </a:r>
          </a:p>
        </p:txBody>
      </p:sp>
      <p:sp>
        <p:nvSpPr>
          <p:cNvPr id="7" name="WordArt 10"/>
          <p:cNvSpPr>
            <a:spLocks noChangeArrowheads="1" noChangeShapeType="1"/>
          </p:cNvSpPr>
          <p:nvPr/>
        </p:nvSpPr>
        <p:spPr bwMode="auto">
          <a:xfrm>
            <a:off x="2209800" y="5674703"/>
            <a:ext cx="1828800" cy="476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b="1" kern="10" dirty="0">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endParaRPr>
          </a:p>
        </p:txBody>
      </p:sp>
      <p:pic>
        <p:nvPicPr>
          <p:cNvPr id="8" name="Picture 6" descr="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676" y="-17585"/>
            <a:ext cx="59553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C:\Users\Administrator\Desktop\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6209688" cy="684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9"/>
          <p:cNvSpPr>
            <a:spLocks noChangeArrowheads="1" noChangeShapeType="1"/>
          </p:cNvSpPr>
          <p:nvPr/>
        </p:nvSpPr>
        <p:spPr bwMode="auto">
          <a:xfrm>
            <a:off x="7313001" y="6364165"/>
            <a:ext cx="1590675" cy="476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dirty="0">
                <a:solidFill>
                  <a:schemeClr val="bg1"/>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VỌNG HẢI ĐÀI</a:t>
            </a:r>
          </a:p>
        </p:txBody>
      </p:sp>
      <p:sp>
        <p:nvSpPr>
          <p:cNvPr id="11" name="WordArt 10"/>
          <p:cNvSpPr>
            <a:spLocks noChangeArrowheads="1" noChangeShapeType="1"/>
          </p:cNvSpPr>
          <p:nvPr/>
        </p:nvSpPr>
        <p:spPr bwMode="auto">
          <a:xfrm>
            <a:off x="2057400" y="6381750"/>
            <a:ext cx="1828800" cy="476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dirty="0">
                <a:solidFill>
                  <a:schemeClr val="bg1"/>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HÒN ĐÁ BẠC</a:t>
            </a:r>
          </a:p>
        </p:txBody>
      </p:sp>
    </p:spTree>
    <p:extLst>
      <p:ext uri="{BB962C8B-B14F-4D97-AF65-F5344CB8AC3E}">
        <p14:creationId xmlns:p14="http://schemas.microsoft.com/office/powerpoint/2010/main" val="289092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min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6"/>
          <p:cNvSpPr>
            <a:spLocks noChangeArrowheads="1"/>
          </p:cNvSpPr>
          <p:nvPr/>
        </p:nvSpPr>
        <p:spPr bwMode="auto">
          <a:xfrm>
            <a:off x="5445369" y="6172200"/>
            <a:ext cx="3352800" cy="6858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 name="WordArt 7"/>
          <p:cNvSpPr>
            <a:spLocks noChangeArrowheads="1" noChangeShapeType="1"/>
          </p:cNvSpPr>
          <p:nvPr/>
        </p:nvSpPr>
        <p:spPr bwMode="auto">
          <a:xfrm>
            <a:off x="5826369" y="6248400"/>
            <a:ext cx="26670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dirty="0">
                <a:solidFill>
                  <a:srgbClr val="0000FF"/>
                </a:solidFill>
                <a:effectLst>
                  <a:outerShdw dist="45791" dir="2021404" algn="ctr" rotWithShape="0">
                    <a:srgbClr val="B2B2B2">
                      <a:alpha val="78000"/>
                    </a:srgbClr>
                  </a:outerShdw>
                </a:effectLst>
                <a:latin typeface="Times New Roman" panose="02020603050405020304" pitchFamily="18" charset="0"/>
                <a:cs typeface="Times New Roman" panose="02020603050405020304" pitchFamily="18" charset="0"/>
              </a:rPr>
              <a:t>RỪNG U MINH</a:t>
            </a:r>
          </a:p>
        </p:txBody>
      </p:sp>
    </p:spTree>
    <p:extLst>
      <p:ext uri="{BB962C8B-B14F-4D97-AF65-F5344CB8AC3E}">
        <p14:creationId xmlns:p14="http://schemas.microsoft.com/office/powerpoint/2010/main" val="3582354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honkhoa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6"/>
          <p:cNvSpPr>
            <a:spLocks noChangeArrowheads="1"/>
          </p:cNvSpPr>
          <p:nvPr/>
        </p:nvSpPr>
        <p:spPr bwMode="auto">
          <a:xfrm>
            <a:off x="4686300" y="6096000"/>
            <a:ext cx="2819400" cy="7620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solidFill>
                  <a:srgbClr val="CC3300"/>
                </a:solidFill>
              </a:rPr>
              <a:t>ĐẢO HÒN KHOAI</a:t>
            </a:r>
          </a:p>
        </p:txBody>
      </p:sp>
    </p:spTree>
    <p:extLst>
      <p:ext uri="{BB962C8B-B14F-4D97-AF65-F5344CB8AC3E}">
        <p14:creationId xmlns:p14="http://schemas.microsoft.com/office/powerpoint/2010/main" val="3739744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5"/>
          <p:cNvSpPr>
            <a:spLocks noChangeArrowheads="1"/>
          </p:cNvSpPr>
          <p:nvPr/>
        </p:nvSpPr>
        <p:spPr bwMode="auto">
          <a:xfrm>
            <a:off x="1030031" y="304799"/>
            <a:ext cx="6717324" cy="2078182"/>
          </a:xfrm>
          <a:prstGeom prst="horizontalScroll">
            <a:avLst>
              <a:gd name="adj" fmla="val 12500"/>
            </a:avLst>
          </a:prstGeom>
          <a:solidFill>
            <a:schemeClr val="accent2"/>
          </a:solidFill>
          <a:ln w="9525">
            <a:solidFill>
              <a:schemeClr val="accent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 name="WordArt 16"/>
          <p:cNvSpPr>
            <a:spLocks noChangeArrowheads="1" noChangeShapeType="1"/>
          </p:cNvSpPr>
          <p:nvPr/>
        </p:nvSpPr>
        <p:spPr bwMode="auto">
          <a:xfrm>
            <a:off x="1355346" y="696190"/>
            <a:ext cx="6066693" cy="1295400"/>
          </a:xfrm>
          <a:prstGeom prst="rect">
            <a:avLst/>
          </a:prstGeom>
        </p:spPr>
        <p:txBody>
          <a:bodyPr wrap="none" fromWordArt="1">
            <a:prstTxWarp prst="textPlain">
              <a:avLst>
                <a:gd name="adj" fmla="val 50000"/>
              </a:avLst>
            </a:prstTxWarp>
          </a:bodyPr>
          <a:lstStyle/>
          <a:p>
            <a:pPr algn="ct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Luyện</a:t>
            </a:r>
            <a:r>
              <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 </a:t>
            </a: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đọc</a:t>
            </a:r>
            <a:r>
              <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 </a:t>
            </a:r>
            <a:r>
              <a:rPr lang="en-US" sz="2000" b="1" kern="10" dirty="0" err="1">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rPr>
              <a:t>đúng</a:t>
            </a:r>
            <a:endParaRPr lang="en-US" sz="2000" b="1" kern="10" dirty="0">
              <a:ln w="12700">
                <a:solidFill>
                  <a:srgbClr val="EAEAEA"/>
                </a:solidFill>
                <a:round/>
                <a:headEnd/>
                <a:tailEnd/>
              </a:ln>
              <a:solidFill>
                <a:schemeClr val="accent1"/>
              </a:solidFill>
              <a:effectLst>
                <a:outerShdw dist="35921" dir="2700000" sy="50000" kx="2115830" algn="bl" rotWithShape="0">
                  <a:srgbClr val="C0C0C0">
                    <a:alpha val="75000"/>
                  </a:srgbClr>
                </a:outerShdw>
              </a:effectLst>
              <a:latin typeface="Times New Roman" panose="02020603050405020304" pitchFamily="18" charset="0"/>
              <a:cs typeface="Times New Roman" panose="02020603050405020304" pitchFamily="18" charset="0"/>
            </a:endParaRPr>
          </a:p>
        </p:txBody>
      </p:sp>
      <p:sp>
        <p:nvSpPr>
          <p:cNvPr id="4" name="Text Box 2"/>
          <p:cNvSpPr txBox="1">
            <a:spLocks noChangeArrowheads="1"/>
          </p:cNvSpPr>
          <p:nvPr/>
        </p:nvSpPr>
        <p:spPr bwMode="auto">
          <a:xfrm>
            <a:off x="1828800" y="2126674"/>
            <a:ext cx="96012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en-US" altLang="en-US" sz="3600" b="1" dirty="0" err="1">
                <a:solidFill>
                  <a:srgbClr val="FF0000"/>
                </a:solidFill>
                <a:latin typeface="Times New Roman" panose="02020603050405020304" pitchFamily="18" charset="0"/>
                <a:cs typeface="Times New Roman" panose="02020603050405020304" pitchFamily="18" charset="0"/>
              </a:rPr>
              <a:t>Đọc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thầm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toàn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bài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thực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hiện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các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yêu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cầu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sau</a:t>
            </a:r>
            <a:r>
              <a:rPr lang="en-US" altLang="en-US" sz="3600" b="1" dirty="0">
                <a:solidFill>
                  <a:srgbClr val="FF0000"/>
                </a:solidFill>
                <a:latin typeface="Times New Roman" panose="02020603050405020304" pitchFamily="18" charset="0"/>
                <a:cs typeface="Times New Roman" panose="02020603050405020304" pitchFamily="18" charset="0"/>
              </a:rPr>
              <a:t>: </a:t>
            </a:r>
          </a:p>
          <a:p>
            <a:pPr eaLnBrk="1" hangingPunct="1">
              <a:lnSpc>
                <a:spcPct val="150000"/>
              </a:lnSpc>
            </a:pP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Tìm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các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từ</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khó</a:t>
            </a:r>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đọ</a:t>
            </a:r>
            <a:r>
              <a:rPr lang="en-US" altLang="en-US" sz="3600" b="1" dirty="0">
                <a:latin typeface="Times New Roman" panose="02020603050405020304" pitchFamily="18" charset="0"/>
                <a:cs typeface="Times New Roman" panose="02020603050405020304" pitchFamily="18" charset="0"/>
              </a:rPr>
              <a:t>c</a:t>
            </a:r>
          </a:p>
          <a:p>
            <a:pPr eaLnBrk="1" hangingPunct="1">
              <a:lnSpc>
                <a:spcPct val="150000"/>
              </a:lnSpc>
            </a:pP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Từ</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ngữ</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cần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nghĩa</a:t>
            </a:r>
            <a:endParaRPr lang="en-US" altLang="en-US" sz="3600" b="1" dirty="0">
              <a:latin typeface="Times New Roman" panose="02020603050405020304" pitchFamily="18" charset="0"/>
              <a:cs typeface="Times New Roman" panose="02020603050405020304" pitchFamily="18" charset="0"/>
            </a:endParaRPr>
          </a:p>
          <a:p>
            <a:pPr eaLnBrk="1" hangingPunct="1">
              <a:lnSpc>
                <a:spcPct val="150000"/>
              </a:lnSpc>
            </a:pP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Cách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ngắt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câu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dài</a:t>
            </a:r>
            <a:endParaRPr lang="en-US" altLang="en-US" sz="3600" b="1" dirty="0">
              <a:latin typeface="Times New Roman" panose="02020603050405020304" pitchFamily="18" charset="0"/>
              <a:cs typeface="Times New Roman" panose="02020603050405020304" pitchFamily="18" charset="0"/>
            </a:endParaRPr>
          </a:p>
          <a:p>
            <a:pPr eaLnBrk="1" hangingPunct="1">
              <a:lnSpc>
                <a:spcPct val="150000"/>
              </a:lnSpc>
            </a:pPr>
            <a:r>
              <a:rPr lang="en-US" altLang="en-US" sz="3600" b="1" dirty="0">
                <a:latin typeface="Times New Roman" panose="02020603050405020304" pitchFamily="18" charset="0"/>
                <a:cs typeface="Times New Roman" panose="02020603050405020304" pitchFamily="18" charset="0"/>
              </a:rPr>
              <a:t>-</a:t>
            </a:r>
            <a:r>
              <a:rPr lang="vi-VN" altLang="en-US" sz="3600" b="1" dirty="0">
                <a:latin typeface="Times New Roman" panose="02020603050405020304" pitchFamily="18" charset="0"/>
                <a:cs typeface="Times New Roman" panose="02020603050405020304" pitchFamily="18" charset="0"/>
              </a:rPr>
              <a:t> Cách đọc đoạn</a:t>
            </a:r>
            <a:endParaRPr lang="en-US" altLang="en-US" sz="3600" b="1" dirty="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75194457"/>
      </p:ext>
    </p:extLst>
  </p:cSld>
  <p:clrMapOvr>
    <a:masterClrMapping/>
  </p:clrMapOvr>
  <mc:AlternateContent xmlns:mc="http://schemas.openxmlformats.org/markup-compatibility/2006" xmlns:p14="http://schemas.microsoft.com/office/powerpoint/2010/main">
    <mc:Choice Requires="p14">
      <p:transition spd="slow" p14:dur="2000" advTm="20945"/>
    </mc:Choice>
    <mc:Fallback xmlns="">
      <p:transition spd="slow" advTm="20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2" grpId="0" animBg="1"/>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3700" y="531793"/>
            <a:ext cx="11607800" cy="4401205"/>
          </a:xfrm>
          <a:prstGeom prst="rect">
            <a:avLst/>
          </a:prstGeom>
        </p:spPr>
        <p:txBody>
          <a:bodyPr wrap="square">
            <a:spAutoFit/>
          </a:bodyPr>
          <a:lstStyle/>
          <a:p>
            <a:r>
              <a:rPr lang="en-GB" altLang="en-US" sz="6000" b="1" u="sng" dirty="0" err="1">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a:t>
            </a:r>
            <a:r>
              <a:rPr lang="en-GB" altLang="en-US" sz="6000" b="1" u="sng" dirty="0">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r>
              <a:rPr lang="en-GB" altLang="en-US" sz="6000" b="1" dirty="0">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4000" dirty="0">
                <a:latin typeface="Times New Roman" pitchFamily="18" charset="0"/>
                <a:cs typeface="Times New Roman" pitchFamily="18" charset="0"/>
              </a:rPr>
              <a:t>	</a:t>
            </a:r>
            <a:r>
              <a:rPr lang="vi-VN" sz="4400" dirty="0">
                <a:latin typeface="Times New Roman" pitchFamily="18" charset="0"/>
                <a:cs typeface="Times New Roman" pitchFamily="18" charset="0"/>
              </a:rPr>
              <a:t>Cà Mau là đất mưa dông. Vào tháng ba, tháng tư, sớm nắng chiều mưa. Đang nắng đó, mưa đổ ngay xuống đó. Mưa hối hả, không kịp chạy vào nhà. Mưa rất phũ, một hồi rồi tạnh hẳn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a:t>
            </a:r>
            <a:r>
              <a:rPr lang="vi-VN" sz="4400" dirty="0">
                <a:latin typeface="Times New Roman" pitchFamily="18" charset="0"/>
                <a:cs typeface="Times New Roman" pitchFamily="18" charset="0"/>
              </a:rPr>
              <a:t>ng mưa thường nổi cơn dông.</a:t>
            </a:r>
            <a:endParaRPr lang="en-US" sz="4400" dirty="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1173596"/>
      </p:ext>
    </p:extLst>
  </p:cSld>
  <p:clrMapOvr>
    <a:masterClrMapping/>
  </p:clrMapOvr>
  <p:transition spd="slow" advTm="350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5619189" y="273884"/>
            <a:ext cx="5942034" cy="979617"/>
            <a:chOff x="422007" y="174389"/>
            <a:chExt cx="6050128" cy="747062"/>
          </a:xfrm>
        </p:grpSpPr>
        <p:sp>
          <p:nvSpPr>
            <p:cNvPr id="3" name="矩形: 圆角 2"/>
            <p:cNvSpPr/>
            <p:nvPr/>
          </p:nvSpPr>
          <p:spPr>
            <a:xfrm>
              <a:off x="990221" y="249327"/>
              <a:ext cx="5107354"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1729424" y="341532"/>
              <a:ext cx="4742711"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Giải</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nghĩa</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từ</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6562593" y="1475206"/>
            <a:ext cx="4854744" cy="1481175"/>
          </a:xfrm>
          <a:prstGeom prst="rect">
            <a:avLst/>
          </a:prstGeom>
          <a:noFill/>
        </p:spPr>
        <p:txBody>
          <a:bodyPr wrap="square" rtlCol="0">
            <a:spAutoFit/>
          </a:bodyPr>
          <a:lstStyle/>
          <a:p>
            <a:pPr>
              <a:lnSpc>
                <a:spcPct val="150000"/>
              </a:lnSpc>
            </a:pPr>
            <a:r>
              <a:rPr lang="en-US" sz="3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Phũ</a:t>
            </a:r>
            <a:r>
              <a:rPr lang="en-US"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a:solidFill>
                  <a:schemeClr val="bg1"/>
                </a:solidFill>
                <a:latin typeface="Times New Roman" pitchFamily="18" charset="0"/>
                <a:cs typeface="Times New Roman" pitchFamily="18" charset="0"/>
              </a:rPr>
              <a:t>(</a:t>
            </a:r>
            <a:r>
              <a:rPr lang="en-US" sz="3200" b="1" dirty="0" err="1">
                <a:solidFill>
                  <a:schemeClr val="bg1"/>
                </a:solidFill>
                <a:latin typeface="Times New Roman" pitchFamily="18" charset="0"/>
                <a:cs typeface="Times New Roman" pitchFamily="18" charset="0"/>
              </a:rPr>
              <a:t>phũ</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phàng</a:t>
            </a:r>
            <a:r>
              <a:rPr lang="en-US" sz="3200" b="1"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dữ</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dội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thô</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bạo</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đến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mức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tàn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nhẫn</a:t>
            </a:r>
            <a:r>
              <a:rPr lang="en-US" sz="3200" dirty="0">
                <a:solidFill>
                  <a:schemeClr val="bg1"/>
                </a:solidFill>
                <a:latin typeface="Times New Roman" pitchFamily="18" charset="0"/>
                <a:cs typeface="Times New Roman" pitchFamily="18" charset="0"/>
              </a:rPr>
              <a:t>.</a:t>
            </a:r>
          </a:p>
        </p:txBody>
      </p:sp>
      <p:grpSp>
        <p:nvGrpSpPr>
          <p:cNvPr id="14" name="Group 13"/>
          <p:cNvGrpSpPr/>
          <p:nvPr/>
        </p:nvGrpSpPr>
        <p:grpSpPr>
          <a:xfrm>
            <a:off x="804227" y="130746"/>
            <a:ext cx="4117099" cy="1252443"/>
            <a:chOff x="422007" y="174389"/>
            <a:chExt cx="4927198" cy="955121"/>
          </a:xfrm>
        </p:grpSpPr>
        <p:sp>
          <p:nvSpPr>
            <p:cNvPr id="15" name="矩形: 圆角 2"/>
            <p:cNvSpPr/>
            <p:nvPr/>
          </p:nvSpPr>
          <p:spPr>
            <a:xfrm>
              <a:off x="704849" y="476249"/>
              <a:ext cx="4644356"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18" name="文本框 10"/>
            <p:cNvSpPr txBox="1"/>
            <p:nvPr/>
          </p:nvSpPr>
          <p:spPr>
            <a:xfrm>
              <a:off x="839839" y="555395"/>
              <a:ext cx="4374375"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Luyện</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đọc</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từ</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khó</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endParaRPr>
            </a:p>
          </p:txBody>
        </p:sp>
        <p:pic>
          <p:nvPicPr>
            <p:cNvPr id="19"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20" name="TextBox 19"/>
          <p:cNvSpPr txBox="1"/>
          <p:nvPr/>
        </p:nvSpPr>
        <p:spPr>
          <a:xfrm>
            <a:off x="1789124" y="1513935"/>
            <a:ext cx="2609236" cy="701859"/>
          </a:xfrm>
          <a:prstGeom prst="rect">
            <a:avLst/>
          </a:prstGeom>
          <a:noFill/>
        </p:spPr>
        <p:txBody>
          <a:bodyPr wrap="square" rtlCol="0">
            <a:spAutoFit/>
          </a:bodyPr>
          <a:lstStyle/>
          <a:p>
            <a:pPr>
              <a:lnSpc>
                <a:spcPct val="150000"/>
              </a:lnSpc>
            </a:pPr>
            <a:r>
              <a:rPr lang="en-US" sz="3000" b="1" dirty="0" err="1">
                <a:solidFill>
                  <a:srgbClr val="FF0000"/>
                </a:solidFill>
                <a:latin typeface="Times New Roman" pitchFamily="18" charset="0"/>
                <a:cs typeface="Times New Roman" pitchFamily="18" charset="0"/>
              </a:rPr>
              <a:t>n</a:t>
            </a:r>
            <a:r>
              <a:rPr lang="en-US" sz="3000" b="1" dirty="0" err="1">
                <a:solidFill>
                  <a:schemeClr val="bg1"/>
                </a:solidFill>
                <a:latin typeface="Times New Roman" pitchFamily="18" charset="0"/>
                <a:cs typeface="Times New Roman" pitchFamily="18" charset="0"/>
              </a:rPr>
              <a:t>ắng</a:t>
            </a:r>
            <a:endParaRPr lang="en-US" sz="3000" b="1" dirty="0">
              <a:solidFill>
                <a:schemeClr val="bg1"/>
              </a:solidFill>
              <a:latin typeface="Times New Roman" pitchFamily="18" charset="0"/>
              <a:cs typeface="Times New Roman"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685100062"/>
      </p:ext>
    </p:extLst>
  </p:cSld>
  <p:clrMapOvr>
    <a:masterClrMapping/>
  </p:clrMapOvr>
  <p:transition spd="slow" advTm="2148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10"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531793"/>
            <a:ext cx="11607800" cy="4401205"/>
          </a:xfrm>
          <a:prstGeom prst="rect">
            <a:avLst/>
          </a:prstGeom>
        </p:spPr>
        <p:txBody>
          <a:bodyPr wrap="square">
            <a:spAutoFit/>
          </a:bodyPr>
          <a:lstStyle/>
          <a:p>
            <a:r>
              <a:rPr lang="en-GB" altLang="en-US" sz="6000" b="1" u="sng" dirty="0" err="1">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6000" b="1" u="sng"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1</a:t>
            </a:r>
            <a:r>
              <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p>
          <a:p>
            <a:pPr algn="just"/>
            <a:r>
              <a:rPr lang="en-US" sz="4000" dirty="0">
                <a:latin typeface="Times New Roman" pitchFamily="18" charset="0"/>
                <a:cs typeface="Times New Roman" pitchFamily="18" charset="0"/>
              </a:rPr>
              <a:t>	</a:t>
            </a:r>
            <a:r>
              <a:rPr lang="vi-VN" sz="4400" dirty="0">
                <a:latin typeface="Times New Roman" pitchFamily="18" charset="0"/>
                <a:cs typeface="Times New Roman" pitchFamily="18" charset="0"/>
              </a:rPr>
              <a:t>Cà Mau là đất mưa dông. Vào tháng ba, tháng tư, sớm </a:t>
            </a:r>
            <a:r>
              <a:rPr lang="vi-VN" sz="4400" dirty="0">
                <a:solidFill>
                  <a:srgbClr val="FF0000"/>
                </a:solidFill>
                <a:latin typeface="Times New Roman" pitchFamily="18" charset="0"/>
                <a:cs typeface="Times New Roman" pitchFamily="18" charset="0"/>
              </a:rPr>
              <a:t>n</a:t>
            </a:r>
            <a:r>
              <a:rPr lang="vi-VN" sz="4400" dirty="0">
                <a:solidFill>
                  <a:srgbClr val="7030A0"/>
                </a:solidFill>
                <a:latin typeface="Times New Roman" pitchFamily="18" charset="0"/>
                <a:cs typeface="Times New Roman" pitchFamily="18" charset="0"/>
              </a:rPr>
              <a:t>ắng</a:t>
            </a:r>
            <a:r>
              <a:rPr lang="vi-VN" sz="4400" dirty="0">
                <a:latin typeface="Times New Roman" pitchFamily="18" charset="0"/>
                <a:cs typeface="Times New Roman" pitchFamily="18" charset="0"/>
              </a:rPr>
              <a:t> chiều mưa. Đang nắng đó, mưa đổ ngay xuống đó. Mưa hối hả, không kịp chạy vào nhà. Mưa rất</a:t>
            </a:r>
            <a:r>
              <a:rPr lang="vi-VN" sz="4400" dirty="0">
                <a:solidFill>
                  <a:srgbClr val="7030A0"/>
                </a:solidFill>
                <a:latin typeface="Times New Roman" pitchFamily="18" charset="0"/>
                <a:cs typeface="Times New Roman" pitchFamily="18" charset="0"/>
              </a:rPr>
              <a:t> phũ</a:t>
            </a:r>
            <a:r>
              <a:rPr lang="vi-VN" sz="4400" dirty="0">
                <a:latin typeface="Times New Roman" pitchFamily="18" charset="0"/>
                <a:cs typeface="Times New Roman" pitchFamily="18" charset="0"/>
              </a:rPr>
              <a:t>, một hồi rồi tạnh hẳn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a:t>
            </a:r>
            <a:r>
              <a:rPr lang="vi-VN" sz="4400" dirty="0">
                <a:latin typeface="Times New Roman" pitchFamily="18" charset="0"/>
                <a:cs typeface="Times New Roman" pitchFamily="18" charset="0"/>
              </a:rPr>
              <a:t>ng mưa thường nổi cơn dông.</a:t>
            </a:r>
            <a:endParaRPr lang="en-US" sz="4400" dirty="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8542427"/>
      </p:ext>
    </p:extLst>
  </p:cSld>
  <p:clrMapOvr>
    <a:masterClrMapping/>
  </p:clrMapOvr>
  <p:transition spd="slow" advTm="1029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0200" y="531793"/>
            <a:ext cx="11607800" cy="6001643"/>
          </a:xfrm>
          <a:prstGeom prst="rect">
            <a:avLst/>
          </a:prstGeom>
        </p:spPr>
        <p:txBody>
          <a:bodyPr wrap="square">
            <a:spAutoFit/>
          </a:bodyPr>
          <a:lstStyle/>
          <a:p>
            <a:r>
              <a:rPr lang="en-GB" altLang="en-US" sz="4400" b="1" u="sng" dirty="0" err="1">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a:t>
            </a:r>
            <a:r>
              <a:rPr lang="en-GB" altLang="en-US" sz="4400" b="1" u="sng" dirty="0">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r>
              <a:rPr lang="en-GB" altLang="en-US" sz="4400" b="1" dirty="0">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GB" altLang="en-US" sz="3400" b="1" dirty="0">
              <a:ln/>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3400" dirty="0">
                <a:latin typeface="Times New Roman" pitchFamily="18" charset="0"/>
                <a:cs typeface="Times New Roman" pitchFamily="18" charset="0"/>
              </a:rPr>
              <a:t>	</a:t>
            </a:r>
            <a:r>
              <a:rPr lang="vi-VN" sz="3400" dirty="0">
                <a:latin typeface="Times New Roman" panose="02020603050405020304" pitchFamily="18" charset="0"/>
                <a:cs typeface="Times New Roman" panose="02020603050405020304" pitchFamily="18" charset="0"/>
              </a:rPr>
              <a:t> Cà Mau đất xốp. Mùa nắng, đất nẻ chân chim, nền nhà cũng rạn nứt. Trên cái đất phập phều và lắm gió, dông như thế, cây đứng lẻ khó mà chống nổi với những cơn thịnh nộ của trời. Cây bình bát, cây bần cũng phải quây quần thành chòm, thành rặng; rễ phải dài, phải cắm sâu vào trong lòng đất. Nhiều nhất là đước. Đước mọc san sát đến tận mũi đất cuối cùng, thẳng đuột như hằng hà sa số cây dù xanh cắm trên bãi. Nhà cửa dựng dọc theo những bờ kênh, dưới những hàng đước xanh rì. Nhà nọ sang nhà kia phải leo trên cầu bằng thân cây đước…</a:t>
            </a:r>
          </a:p>
          <a:p>
            <a:pPr algn="just"/>
            <a:r>
              <a:rPr lang="en-US" sz="3400" dirty="0">
                <a:latin typeface="Times New Roman" pitchFamily="18" charset="0"/>
                <a:cs typeface="Times New Roman" pitchFamily="18" charset="0"/>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89415298"/>
      </p:ext>
    </p:extLst>
  </p:cSld>
  <p:clrMapOvr>
    <a:masterClrMapping/>
  </p:clrMapOvr>
  <p:transition spd="slow" advTm="323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10.xml><?xml version="1.0" encoding="utf-8"?>
<p:tagLst xmlns:a="http://schemas.openxmlformats.org/drawingml/2006/main" xmlns:r="http://schemas.openxmlformats.org/officeDocument/2006/relationships" xmlns:p="http://schemas.openxmlformats.org/presentationml/2006/main">
  <p:tag name="TIMING" val="|1.5|3|1.5|1.3"/>
</p:tagLst>
</file>

<file path=ppt/tags/tag11.xml><?xml version="1.0" encoding="utf-8"?>
<p:tagLst xmlns:a="http://schemas.openxmlformats.org/drawingml/2006/main" xmlns:r="http://schemas.openxmlformats.org/officeDocument/2006/relationships" xmlns:p="http://schemas.openxmlformats.org/presentationml/2006/main">
  <p:tag name="TIMING" val="|3.2|1|9.5|1.8"/>
</p:tagLst>
</file>

<file path=ppt/tags/tag12.xml><?xml version="1.0" encoding="utf-8"?>
<p:tagLst xmlns:a="http://schemas.openxmlformats.org/drawingml/2006/main" xmlns:r="http://schemas.openxmlformats.org/officeDocument/2006/relationships" xmlns:p="http://schemas.openxmlformats.org/presentationml/2006/main">
  <p:tag name="TIMING" val="|4.6"/>
</p:tagLst>
</file>

<file path=ppt/tags/tag13.xml><?xml version="1.0" encoding="utf-8"?>
<p:tagLst xmlns:a="http://schemas.openxmlformats.org/drawingml/2006/main" xmlns:r="http://schemas.openxmlformats.org/officeDocument/2006/relationships" xmlns:p="http://schemas.openxmlformats.org/presentationml/2006/main">
  <p:tag name="TIMING" val="|4.1|13.3"/>
</p:tagLst>
</file>

<file path=ppt/tags/tag14.xml><?xml version="1.0" encoding="utf-8"?>
<p:tagLst xmlns:a="http://schemas.openxmlformats.org/drawingml/2006/main" xmlns:r="http://schemas.openxmlformats.org/officeDocument/2006/relationships" xmlns:p="http://schemas.openxmlformats.org/presentationml/2006/main">
  <p:tag name="TIMING" val="|1.3|36.1|7.7"/>
</p:tagLst>
</file>

<file path=ppt/tags/tag15.xml><?xml version="1.0" encoding="utf-8"?>
<p:tagLst xmlns:a="http://schemas.openxmlformats.org/drawingml/2006/main" xmlns:r="http://schemas.openxmlformats.org/officeDocument/2006/relationships" xmlns:p="http://schemas.openxmlformats.org/presentationml/2006/main">
  <p:tag name="TIMING" val="|5"/>
</p:tagLst>
</file>

<file path=ppt/tags/tag16.xml><?xml version="1.0" encoding="utf-8"?>
<p:tagLst xmlns:a="http://schemas.openxmlformats.org/drawingml/2006/main" xmlns:r="http://schemas.openxmlformats.org/officeDocument/2006/relationships" xmlns:p="http://schemas.openxmlformats.org/presentationml/2006/main">
  <p:tag name="TIMING" val="|2.3|20.6|2.4|8.2"/>
</p:tagLst>
</file>

<file path=ppt/tags/tag17.xml><?xml version="1.0" encoding="utf-8"?>
<p:tagLst xmlns:a="http://schemas.openxmlformats.org/drawingml/2006/main" xmlns:r="http://schemas.openxmlformats.org/officeDocument/2006/relationships" xmlns:p="http://schemas.openxmlformats.org/presentationml/2006/main">
  <p:tag name="TIMING" val="|3.6|16.4"/>
</p:tagLst>
</file>

<file path=ppt/tags/tag18.xml><?xml version="1.0" encoding="utf-8"?>
<p:tagLst xmlns:a="http://schemas.openxmlformats.org/drawingml/2006/main" xmlns:r="http://schemas.openxmlformats.org/officeDocument/2006/relationships" xmlns:p="http://schemas.openxmlformats.org/presentationml/2006/main">
  <p:tag name="TIMING" val="|5.4"/>
</p:tagLst>
</file>

<file path=ppt/tags/tag19.xml><?xml version="1.0" encoding="utf-8"?>
<p:tagLst xmlns:a="http://schemas.openxmlformats.org/drawingml/2006/main" xmlns:r="http://schemas.openxmlformats.org/officeDocument/2006/relationships" xmlns:p="http://schemas.openxmlformats.org/presentationml/2006/main">
  <p:tag name="TIMING" val="|1.7|7.6"/>
</p:tagLst>
</file>

<file path=ppt/tags/tag2.xml><?xml version="1.0" encoding="utf-8"?>
<p:tagLst xmlns:a="http://schemas.openxmlformats.org/drawingml/2006/main" xmlns:r="http://schemas.openxmlformats.org/officeDocument/2006/relationships" xmlns:p="http://schemas.openxmlformats.org/presentationml/2006/main">
  <p:tag name="TIMING" val="|2.3|2.5"/>
</p:tagLst>
</file>

<file path=ppt/tags/tag20.xml><?xml version="1.0" encoding="utf-8"?>
<p:tagLst xmlns:a="http://schemas.openxmlformats.org/drawingml/2006/main" xmlns:r="http://schemas.openxmlformats.org/officeDocument/2006/relationships" xmlns:p="http://schemas.openxmlformats.org/presentationml/2006/main">
  <p:tag name="TIMING" val="|1.7|15.9"/>
</p:tagLst>
</file>

<file path=ppt/tags/tag21.xml><?xml version="1.0" encoding="utf-8"?>
<p:tagLst xmlns:a="http://schemas.openxmlformats.org/drawingml/2006/main" xmlns:r="http://schemas.openxmlformats.org/officeDocument/2006/relationships" xmlns:p="http://schemas.openxmlformats.org/presentationml/2006/main">
  <p:tag name="TIMING" val="|4.2|1.2|1.2"/>
</p:tagLst>
</file>

<file path=ppt/tags/tag3.xml><?xml version="1.0" encoding="utf-8"?>
<p:tagLst xmlns:a="http://schemas.openxmlformats.org/drawingml/2006/main" xmlns:r="http://schemas.openxmlformats.org/officeDocument/2006/relationships" xmlns:p="http://schemas.openxmlformats.org/presentationml/2006/main">
  <p:tag name="TIMING" val="|4.8|2|4.2|5"/>
</p:tagLst>
</file>

<file path=ppt/tags/tag4.xml><?xml version="1.0" encoding="utf-8"?>
<p:tagLst xmlns:a="http://schemas.openxmlformats.org/drawingml/2006/main" xmlns:r="http://schemas.openxmlformats.org/officeDocument/2006/relationships" xmlns:p="http://schemas.openxmlformats.org/presentationml/2006/main">
  <p:tag name="TIMING" val="|7|1.9"/>
</p:tagLst>
</file>

<file path=ppt/tags/tag5.xml><?xml version="1.0" encoding="utf-8"?>
<p:tagLst xmlns:a="http://schemas.openxmlformats.org/drawingml/2006/main" xmlns:r="http://schemas.openxmlformats.org/officeDocument/2006/relationships" xmlns:p="http://schemas.openxmlformats.org/presentationml/2006/main">
  <p:tag name="TIMING" val="|3.4|0.9|6.9|4.3"/>
</p:tagLst>
</file>

<file path=ppt/tags/tag6.xml><?xml version="1.0" encoding="utf-8"?>
<p:tagLst xmlns:a="http://schemas.openxmlformats.org/drawingml/2006/main" xmlns:r="http://schemas.openxmlformats.org/officeDocument/2006/relationships" xmlns:p="http://schemas.openxmlformats.org/presentationml/2006/main">
  <p:tag name="TIMING" val="|0.7|6.2|3.1|13.9|1.8"/>
</p:tagLst>
</file>

<file path=ppt/tags/tag7.xml><?xml version="1.0" encoding="utf-8"?>
<p:tagLst xmlns:a="http://schemas.openxmlformats.org/drawingml/2006/main" xmlns:r="http://schemas.openxmlformats.org/officeDocument/2006/relationships" xmlns:p="http://schemas.openxmlformats.org/presentationml/2006/main">
  <p:tag name="TIMING" val="|3.8|1.7|1.4"/>
</p:tagLst>
</file>

<file path=ppt/tags/tag8.xml><?xml version="1.0" encoding="utf-8"?>
<p:tagLst xmlns:a="http://schemas.openxmlformats.org/drawingml/2006/main" xmlns:r="http://schemas.openxmlformats.org/officeDocument/2006/relationships" xmlns:p="http://schemas.openxmlformats.org/presentationml/2006/main">
  <p:tag name="TIMING" val="|1.9|3|1.8|5.3|3.1|12|2.6"/>
</p:tagLst>
</file>

<file path=ppt/tags/tag9.xml><?xml version="1.0" encoding="utf-8"?>
<p:tagLst xmlns:a="http://schemas.openxmlformats.org/drawingml/2006/main" xmlns:r="http://schemas.openxmlformats.org/officeDocument/2006/relationships" xmlns:p="http://schemas.openxmlformats.org/presentationml/2006/main">
  <p:tag name="TIMING" val="|0.9"/>
</p:tagLst>
</file>

<file path=ppt/theme/_rels/theme2.xml.rels><?xml version="1.0" encoding="UTF-8" standalone="yes"?>
<Relationships xmlns="http://schemas.openxmlformats.org/package/2006/relationships"><Relationship Id="rId1" Type="http://schemas.openxmlformats.org/officeDocument/2006/relationships/image" Target="../media/image2.jpeg" /></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1467</TotalTime>
  <Words>1538</Words>
  <Application>Microsoft Office PowerPoint</Application>
  <PresentationFormat>Màn hình rộng</PresentationFormat>
  <Paragraphs>117</Paragraphs>
  <Slides>45</Slides>
  <Notes>2</Notes>
  <HiddenSlides>0</HiddenSlides>
  <MMClips>35</MMClips>
  <ScaleCrop>false</ScaleCrop>
  <HeadingPairs>
    <vt:vector size="4" baseType="variant">
      <vt:variant>
        <vt:lpstr>Chủ đề</vt:lpstr>
      </vt:variant>
      <vt:variant>
        <vt:i4>4</vt:i4>
      </vt:variant>
      <vt:variant>
        <vt:lpstr>Tiêu đề Bản chiếu</vt:lpstr>
      </vt:variant>
      <vt:variant>
        <vt:i4>45</vt:i4>
      </vt:variant>
    </vt:vector>
  </HeadingPairs>
  <TitlesOfParts>
    <vt:vector size="49" baseType="lpstr">
      <vt:lpstr>Office 主题​​</vt:lpstr>
      <vt:lpstr>Flow</vt:lpstr>
      <vt:lpstr>Default Design</vt:lpstr>
      <vt:lpstr>1_Default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Tâm Đỗ</cp:lastModifiedBy>
  <cp:revision>123</cp:revision>
  <dcterms:created xsi:type="dcterms:W3CDTF">2020-03-06T04:18:41Z</dcterms:created>
  <dcterms:modified xsi:type="dcterms:W3CDTF">2023-04-01T05:15:55Z</dcterms:modified>
</cp:coreProperties>
</file>