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2" r:id="rId1"/>
    <p:sldMasterId id="2147483705" r:id="rId2"/>
    <p:sldMasterId id="2147483749" r:id="rId3"/>
    <p:sldMasterId id="2147483762" r:id="rId4"/>
    <p:sldMasterId id="2147483786" r:id="rId5"/>
    <p:sldMasterId id="2147483798" r:id="rId6"/>
    <p:sldMasterId id="2147483811" r:id="rId7"/>
  </p:sldMasterIdLst>
  <p:notesMasterIdLst>
    <p:notesMasterId r:id="rId23"/>
  </p:notesMasterIdLst>
  <p:sldIdLst>
    <p:sldId id="365" r:id="rId8"/>
    <p:sldId id="379" r:id="rId9"/>
    <p:sldId id="380" r:id="rId10"/>
    <p:sldId id="377" r:id="rId11"/>
    <p:sldId id="354" r:id="rId12"/>
    <p:sldId id="374" r:id="rId13"/>
    <p:sldId id="381" r:id="rId14"/>
    <p:sldId id="378" r:id="rId15"/>
    <p:sldId id="355" r:id="rId16"/>
    <p:sldId id="367" r:id="rId17"/>
    <p:sldId id="370" r:id="rId18"/>
    <p:sldId id="368" r:id="rId19"/>
    <p:sldId id="372" r:id="rId20"/>
    <p:sldId id="369" r:id="rId21"/>
    <p:sldId id="362" r:id="rId22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FF9900"/>
    <a:srgbClr val="660033"/>
    <a:srgbClr val="FF0000"/>
    <a:srgbClr val="800000"/>
    <a:srgbClr val="0033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4"/>
    <p:restoredTop sz="84346"/>
  </p:normalViewPr>
  <p:slideViewPr>
    <p:cSldViewPr showGuides="1">
      <p:cViewPr varScale="1">
        <p:scale>
          <a:sx n="63" d="100"/>
          <a:sy n="63" d="100"/>
        </p:scale>
        <p:origin x="978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 /><Relationship Id="rId13" Type="http://schemas.openxmlformats.org/officeDocument/2006/relationships/slide" Target="slides/slide6.xml" /><Relationship Id="rId18" Type="http://schemas.openxmlformats.org/officeDocument/2006/relationships/slide" Target="slides/slide11.xml" /><Relationship Id="rId26" Type="http://schemas.openxmlformats.org/officeDocument/2006/relationships/theme" Target="theme/theme1.xml" /><Relationship Id="rId3" Type="http://schemas.openxmlformats.org/officeDocument/2006/relationships/slideMaster" Target="slideMasters/slideMaster3.xml" /><Relationship Id="rId21" Type="http://schemas.openxmlformats.org/officeDocument/2006/relationships/slide" Target="slides/slide14.xml" /><Relationship Id="rId7" Type="http://schemas.openxmlformats.org/officeDocument/2006/relationships/slideMaster" Target="slideMasters/slideMaster7.xml" /><Relationship Id="rId12" Type="http://schemas.openxmlformats.org/officeDocument/2006/relationships/slide" Target="slides/slide5.xml" /><Relationship Id="rId17" Type="http://schemas.openxmlformats.org/officeDocument/2006/relationships/slide" Target="slides/slide10.xml" /><Relationship Id="rId25" Type="http://schemas.openxmlformats.org/officeDocument/2006/relationships/viewProps" Target="viewProps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9.xml" /><Relationship Id="rId20" Type="http://schemas.openxmlformats.org/officeDocument/2006/relationships/slide" Target="slides/slide13.xml" /><Relationship Id="rId1" Type="http://schemas.openxmlformats.org/officeDocument/2006/relationships/slideMaster" Target="slideMasters/slideMaster1.xml" /><Relationship Id="rId6" Type="http://schemas.openxmlformats.org/officeDocument/2006/relationships/slideMaster" Target="slideMasters/slideMaster6.xml" /><Relationship Id="rId11" Type="http://schemas.openxmlformats.org/officeDocument/2006/relationships/slide" Target="slides/slide4.xml" /><Relationship Id="rId24" Type="http://schemas.openxmlformats.org/officeDocument/2006/relationships/presProps" Target="presProps.xml" /><Relationship Id="rId5" Type="http://schemas.openxmlformats.org/officeDocument/2006/relationships/slideMaster" Target="slideMasters/slideMaster5.xml" /><Relationship Id="rId15" Type="http://schemas.openxmlformats.org/officeDocument/2006/relationships/slide" Target="slides/slide8.xml" /><Relationship Id="rId23" Type="http://schemas.openxmlformats.org/officeDocument/2006/relationships/notesMaster" Target="notesMasters/notesMaster1.xml" /><Relationship Id="rId10" Type="http://schemas.openxmlformats.org/officeDocument/2006/relationships/slide" Target="slides/slide3.xml" /><Relationship Id="rId19" Type="http://schemas.openxmlformats.org/officeDocument/2006/relationships/slide" Target="slides/slide12.xml" /><Relationship Id="rId4" Type="http://schemas.openxmlformats.org/officeDocument/2006/relationships/slideMaster" Target="slideMasters/slideMaster4.xml" /><Relationship Id="rId9" Type="http://schemas.openxmlformats.org/officeDocument/2006/relationships/slide" Target="slides/slide2.xml" /><Relationship Id="rId14" Type="http://schemas.openxmlformats.org/officeDocument/2006/relationships/slide" Target="slides/slide7.xml" /><Relationship Id="rId22" Type="http://schemas.openxmlformats.org/officeDocument/2006/relationships/slide" Target="slides/slide15.xml" /><Relationship Id="rId27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33AC06C-F96E-44FE-85F2-4093F976EA28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01/04/2023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2634A5E-E262-4BD9-A2E1-7AABE9E073BD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7556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2EB327-CEFE-456D-A21D-310D626DFC04}" type="slidenum">
              <a:rPr lang="en-US" altLang="en-US" smtClean="0">
                <a:solidFill>
                  <a:srgbClr val="1F497D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solidFill>
                <a:srgbClr val="1F497D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927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3482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vi-VN" altLang="en-US" sz="1200" dirty="0"/>
              <a:t>5</a:t>
            </a:fld>
            <a:endParaRPr lang="vi-V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826966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23553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6083" name="文本占位符 23554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6084" name="灯片编号占位符 1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15</a:t>
            </a:fld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372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CD57D1-61B6-4371-935B-3EC9E6B1B2F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CD57D1-61B6-4371-935B-3EC9E6B1B2F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CD57D1-61B6-4371-935B-3EC9E6B1B2F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CD57D1-61B6-4371-935B-3EC9E6B1B2F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CD57D1-61B6-4371-935B-3EC9E6B1B2F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CD57D1-61B6-4371-935B-3EC9E6B1B2F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CD57D1-61B6-4371-935B-3EC9E6B1B2F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CD57D1-61B6-4371-935B-3EC9E6B1B2F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CD57D1-61B6-4371-935B-3EC9E6B1B2F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CD57D1-61B6-4371-935B-3EC9E6B1B2F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CD57D1-61B6-4371-935B-3EC9E6B1B2F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CD57D1-61B6-4371-935B-3EC9E6B1B2F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CD57D1-61B6-4371-935B-3EC9E6B1B2F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CD57D1-61B6-4371-935B-3EC9E6B1B2F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CD57D1-61B6-4371-935B-3EC9E6B1B2F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CD57D1-61B6-4371-935B-3EC9E6B1B2F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CD57D1-61B6-4371-935B-3EC9E6B1B2F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0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0" y="3602159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7" y="1158128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6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8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6"/>
            <a:ext cx="5181697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8" y="1825686"/>
            <a:ext cx="5181697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9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8" y="1778497"/>
            <a:ext cx="4873665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8" y="2665468"/>
            <a:ext cx="4873665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7" y="1778497"/>
            <a:ext cx="4897668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7" y="2665468"/>
            <a:ext cx="4897668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CD57D1-61B6-4371-935B-3EC9E6B1B2F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5" y="457217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5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5" y="457217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7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81788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5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7" y="1158128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6" y="365138"/>
            <a:ext cx="2628949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7" y="365138"/>
            <a:ext cx="7734447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6"/>
            <a:ext cx="5181697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8" y="1825687"/>
            <a:ext cx="5181697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8" y="4076838"/>
            <a:ext cx="5181697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93ECD0D-FD6F-450E-97CB-A9D247371E55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2520BFF-E33B-4D40-926C-87C72979C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811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C0A2C06-E0BA-4F62-8299-BB820FBDC2D3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3010820-EC58-4649-A3CA-36EDD2F288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166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F9B915-8FBB-479A-8E7C-4B840D1E81B6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0D44D54-1A26-460E-AE60-0D84BC366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32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CD57D1-61B6-4371-935B-3EC9E6B1B2F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DA7D38-98B4-45D7-A9B2-F131D50404AB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42D2BDE-B370-4623-95E5-C0C76AD05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937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1228108-61F5-4DCB-B6FB-2A90401A521A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191F45E-11F5-4980-90E7-621308901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457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7D0C0D-686B-4947-BF30-7528DA875C01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391B44F-306D-4565-A949-7956C8C54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574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F2D45C5-408E-4017-A231-D2A7E9001653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BC0DA85-C0DF-4E44-943E-09F11134F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443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64345ED-5C92-466E-9231-B8325957B7B8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12D1FB4-AE96-4BA3-80BA-D1EE2F55B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91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A3094AD-F24F-4E12-9F45-99B335D9BA3A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7AF3213-1DC6-4D6F-9E7B-88CE85061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736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75C5663-46F8-49C5-AB4A-F743062463BD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748505-6D82-4B3D-A22E-66FC8B8E7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197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ABA590-3C5D-4431-A962-33C4A4AABED7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E5CE2B9-5D32-40B4-9817-74BC4484F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255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1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3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4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6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7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09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1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2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2D540-C7E4-4CD5-9FD3-D6C7D4BEAA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8310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FB825-769D-4705-B2C2-9F711EAF07F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767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CD57D1-61B6-4371-935B-3EC9E6B1B2F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395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975">
                <a:solidFill>
                  <a:schemeClr val="tx1">
                    <a:tint val="75000"/>
                  </a:schemeClr>
                </a:solidFill>
              </a:defRPr>
            </a:lvl1pPr>
            <a:lvl2pPr marL="451576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903153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3pPr>
            <a:lvl4pPr marL="1354729" indent="0">
              <a:buNone/>
              <a:defRPr sz="1383">
                <a:solidFill>
                  <a:schemeClr val="tx1">
                    <a:tint val="75000"/>
                  </a:schemeClr>
                </a:solidFill>
              </a:defRPr>
            </a:lvl4pPr>
            <a:lvl5pPr marL="1806306" indent="0">
              <a:buNone/>
              <a:defRPr sz="1383">
                <a:solidFill>
                  <a:schemeClr val="tx1">
                    <a:tint val="75000"/>
                  </a:schemeClr>
                </a:solidFill>
              </a:defRPr>
            </a:lvl5pPr>
            <a:lvl6pPr marL="2257882" indent="0">
              <a:buNone/>
              <a:defRPr sz="1383">
                <a:solidFill>
                  <a:schemeClr val="tx1">
                    <a:tint val="75000"/>
                  </a:schemeClr>
                </a:solidFill>
              </a:defRPr>
            </a:lvl6pPr>
            <a:lvl7pPr marL="2709459" indent="0">
              <a:buNone/>
              <a:defRPr sz="1383">
                <a:solidFill>
                  <a:schemeClr val="tx1">
                    <a:tint val="75000"/>
                  </a:schemeClr>
                </a:solidFill>
              </a:defRPr>
            </a:lvl7pPr>
            <a:lvl8pPr marL="3161035" indent="0">
              <a:buNone/>
              <a:defRPr sz="1383">
                <a:solidFill>
                  <a:schemeClr val="tx1">
                    <a:tint val="75000"/>
                  </a:schemeClr>
                </a:solidFill>
              </a:defRPr>
            </a:lvl8pPr>
            <a:lvl9pPr marL="3612612" indent="0">
              <a:buNone/>
              <a:defRPr sz="13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291A8-D09D-4C3E-A31E-1EB599E26E2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360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766"/>
            </a:lvl1pPr>
            <a:lvl2pPr>
              <a:defRPr sz="2370"/>
            </a:lvl2pPr>
            <a:lvl3pPr>
              <a:defRPr sz="1975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766"/>
            </a:lvl1pPr>
            <a:lvl2pPr>
              <a:defRPr sz="2370"/>
            </a:lvl2pPr>
            <a:lvl3pPr>
              <a:defRPr sz="1975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0EE2E-D57B-4CE5-82D9-DC54EBEBBE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2533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370" b="1"/>
            </a:lvl1pPr>
            <a:lvl2pPr marL="451576" indent="0">
              <a:buNone/>
              <a:defRPr sz="1975" b="1"/>
            </a:lvl2pPr>
            <a:lvl3pPr marL="903153" indent="0">
              <a:buNone/>
              <a:defRPr sz="1778" b="1"/>
            </a:lvl3pPr>
            <a:lvl4pPr marL="1354729" indent="0">
              <a:buNone/>
              <a:defRPr sz="1580" b="1"/>
            </a:lvl4pPr>
            <a:lvl5pPr marL="1806306" indent="0">
              <a:buNone/>
              <a:defRPr sz="1580" b="1"/>
            </a:lvl5pPr>
            <a:lvl6pPr marL="2257882" indent="0">
              <a:buNone/>
              <a:defRPr sz="1580" b="1"/>
            </a:lvl6pPr>
            <a:lvl7pPr marL="2709459" indent="0">
              <a:buNone/>
              <a:defRPr sz="1580" b="1"/>
            </a:lvl7pPr>
            <a:lvl8pPr marL="3161035" indent="0">
              <a:buNone/>
              <a:defRPr sz="1580" b="1"/>
            </a:lvl8pPr>
            <a:lvl9pPr marL="3612612" indent="0">
              <a:buNone/>
              <a:defRPr sz="15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370"/>
            </a:lvl1pPr>
            <a:lvl2pPr>
              <a:defRPr sz="1975"/>
            </a:lvl2pPr>
            <a:lvl3pPr>
              <a:defRPr sz="1778"/>
            </a:lvl3pPr>
            <a:lvl4pPr>
              <a:defRPr sz="1580"/>
            </a:lvl4pPr>
            <a:lvl5pPr>
              <a:defRPr sz="1580"/>
            </a:lvl5pPr>
            <a:lvl6pPr>
              <a:defRPr sz="1580"/>
            </a:lvl6pPr>
            <a:lvl7pPr>
              <a:defRPr sz="1580"/>
            </a:lvl7pPr>
            <a:lvl8pPr>
              <a:defRPr sz="1580"/>
            </a:lvl8pPr>
            <a:lvl9pPr>
              <a:defRPr sz="15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370" b="1"/>
            </a:lvl1pPr>
            <a:lvl2pPr marL="451576" indent="0">
              <a:buNone/>
              <a:defRPr sz="1975" b="1"/>
            </a:lvl2pPr>
            <a:lvl3pPr marL="903153" indent="0">
              <a:buNone/>
              <a:defRPr sz="1778" b="1"/>
            </a:lvl3pPr>
            <a:lvl4pPr marL="1354729" indent="0">
              <a:buNone/>
              <a:defRPr sz="1580" b="1"/>
            </a:lvl4pPr>
            <a:lvl5pPr marL="1806306" indent="0">
              <a:buNone/>
              <a:defRPr sz="1580" b="1"/>
            </a:lvl5pPr>
            <a:lvl6pPr marL="2257882" indent="0">
              <a:buNone/>
              <a:defRPr sz="1580" b="1"/>
            </a:lvl6pPr>
            <a:lvl7pPr marL="2709459" indent="0">
              <a:buNone/>
              <a:defRPr sz="1580" b="1"/>
            </a:lvl7pPr>
            <a:lvl8pPr marL="3161035" indent="0">
              <a:buNone/>
              <a:defRPr sz="1580" b="1"/>
            </a:lvl8pPr>
            <a:lvl9pPr marL="3612612" indent="0">
              <a:buNone/>
              <a:defRPr sz="15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370"/>
            </a:lvl1pPr>
            <a:lvl2pPr>
              <a:defRPr sz="1975"/>
            </a:lvl2pPr>
            <a:lvl3pPr>
              <a:defRPr sz="1778"/>
            </a:lvl3pPr>
            <a:lvl4pPr>
              <a:defRPr sz="1580"/>
            </a:lvl4pPr>
            <a:lvl5pPr>
              <a:defRPr sz="1580"/>
            </a:lvl5pPr>
            <a:lvl6pPr>
              <a:defRPr sz="1580"/>
            </a:lvl6pPr>
            <a:lvl7pPr>
              <a:defRPr sz="1580"/>
            </a:lvl7pPr>
            <a:lvl8pPr>
              <a:defRPr sz="1580"/>
            </a:lvl8pPr>
            <a:lvl9pPr>
              <a:defRPr sz="15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D84B8-DE46-475B-A55D-0A887B85D5B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8103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3ACAF-57AB-4425-81D8-D7EFD3CFFE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5557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5568B-DB5C-45BB-BFD7-3E21CAEFBB5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4918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19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161"/>
            </a:lvl1pPr>
            <a:lvl2pPr>
              <a:defRPr sz="2766"/>
            </a:lvl2pPr>
            <a:lvl3pPr>
              <a:defRPr sz="2370"/>
            </a:lvl3pPr>
            <a:lvl4pPr>
              <a:defRPr sz="1975"/>
            </a:lvl4pPr>
            <a:lvl5pPr>
              <a:defRPr sz="1975"/>
            </a:lvl5pPr>
            <a:lvl6pPr>
              <a:defRPr sz="1975"/>
            </a:lvl6pPr>
            <a:lvl7pPr>
              <a:defRPr sz="1975"/>
            </a:lvl7pPr>
            <a:lvl8pPr>
              <a:defRPr sz="1975"/>
            </a:lvl8pPr>
            <a:lvl9pPr>
              <a:defRPr sz="1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383"/>
            </a:lvl1pPr>
            <a:lvl2pPr marL="451576" indent="0">
              <a:buNone/>
              <a:defRPr sz="1185"/>
            </a:lvl2pPr>
            <a:lvl3pPr marL="903153" indent="0">
              <a:buNone/>
              <a:defRPr sz="988"/>
            </a:lvl3pPr>
            <a:lvl4pPr marL="1354729" indent="0">
              <a:buNone/>
              <a:defRPr sz="889"/>
            </a:lvl4pPr>
            <a:lvl5pPr marL="1806306" indent="0">
              <a:buNone/>
              <a:defRPr sz="889"/>
            </a:lvl5pPr>
            <a:lvl6pPr marL="2257882" indent="0">
              <a:buNone/>
              <a:defRPr sz="889"/>
            </a:lvl6pPr>
            <a:lvl7pPr marL="2709459" indent="0">
              <a:buNone/>
              <a:defRPr sz="889"/>
            </a:lvl7pPr>
            <a:lvl8pPr marL="3161035" indent="0">
              <a:buNone/>
              <a:defRPr sz="889"/>
            </a:lvl8pPr>
            <a:lvl9pPr marL="3612612" indent="0">
              <a:buNone/>
              <a:defRPr sz="88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9A87C-6480-419F-BAE3-7F10D3ECB1A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4473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19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61"/>
            </a:lvl1pPr>
            <a:lvl2pPr marL="451576" indent="0">
              <a:buNone/>
              <a:defRPr sz="2766"/>
            </a:lvl2pPr>
            <a:lvl3pPr marL="903153" indent="0">
              <a:buNone/>
              <a:defRPr sz="2370"/>
            </a:lvl3pPr>
            <a:lvl4pPr marL="1354729" indent="0">
              <a:buNone/>
              <a:defRPr sz="1975"/>
            </a:lvl4pPr>
            <a:lvl5pPr marL="1806306" indent="0">
              <a:buNone/>
              <a:defRPr sz="1975"/>
            </a:lvl5pPr>
            <a:lvl6pPr marL="2257882" indent="0">
              <a:buNone/>
              <a:defRPr sz="1975"/>
            </a:lvl6pPr>
            <a:lvl7pPr marL="2709459" indent="0">
              <a:buNone/>
              <a:defRPr sz="1975"/>
            </a:lvl7pPr>
            <a:lvl8pPr marL="3161035" indent="0">
              <a:buNone/>
              <a:defRPr sz="1975"/>
            </a:lvl8pPr>
            <a:lvl9pPr marL="3612612" indent="0">
              <a:buNone/>
              <a:defRPr sz="197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383"/>
            </a:lvl1pPr>
            <a:lvl2pPr marL="451576" indent="0">
              <a:buNone/>
              <a:defRPr sz="1185"/>
            </a:lvl2pPr>
            <a:lvl3pPr marL="903153" indent="0">
              <a:buNone/>
              <a:defRPr sz="988"/>
            </a:lvl3pPr>
            <a:lvl4pPr marL="1354729" indent="0">
              <a:buNone/>
              <a:defRPr sz="889"/>
            </a:lvl4pPr>
            <a:lvl5pPr marL="1806306" indent="0">
              <a:buNone/>
              <a:defRPr sz="889"/>
            </a:lvl5pPr>
            <a:lvl6pPr marL="2257882" indent="0">
              <a:buNone/>
              <a:defRPr sz="889"/>
            </a:lvl6pPr>
            <a:lvl7pPr marL="2709459" indent="0">
              <a:buNone/>
              <a:defRPr sz="889"/>
            </a:lvl7pPr>
            <a:lvl8pPr marL="3161035" indent="0">
              <a:buNone/>
              <a:defRPr sz="889"/>
            </a:lvl8pPr>
            <a:lvl9pPr marL="3612612" indent="0">
              <a:buNone/>
              <a:defRPr sz="88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32544-D619-4E0F-96A9-E19327B0FA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35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05A10-B39A-48BC-8981-6172979AED3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452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D9186-A0FF-42D4-B7A5-09C8FB9A3F0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1612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75942-1EE5-4ACC-9966-CB1B3623E4D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304377"/>
      </p:ext>
    </p:extLst>
  </p:cSld>
  <p:clrMapOvr>
    <a:masterClrMapping/>
  </p:clrMapOvr>
  <p:transition spd="med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CD57D1-61B6-4371-935B-3EC9E6B1B2F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0713F-5EEF-4E19-98FF-06CB9DDAD9A4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3651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024B1-FCD4-4288-B58B-2D3D69C9EB9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618929"/>
      </p:ext>
    </p:extLst>
  </p:cSld>
  <p:clrMapOvr>
    <a:masterClrMapping/>
  </p:clrMapOvr>
  <p:transition spd="med">
    <p:cover dir="r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84E04-1F66-471D-A29B-0AF8307A72A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0866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4F1AB-C10C-4633-AA09-19780D71C2F1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1668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915F7-BB6D-4B5E-BF72-919275FD310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581731"/>
      </p:ext>
    </p:extLst>
  </p:cSld>
  <p:clrMapOvr>
    <a:masterClrMapping/>
  </p:clrMapOvr>
  <p:transition spd="med">
    <p:cover dir="r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CBF98-5166-461B-BCB3-3FB1BF27928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667193"/>
      </p:ext>
    </p:extLst>
  </p:cSld>
  <p:clrMapOvr>
    <a:masterClrMapping/>
  </p:clrMapOvr>
  <p:transition spd="med">
    <p:cover dir="r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C8E1F-274E-441F-8F3E-0214F3303D6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6046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310A-F7DD-48DC-BFF5-5FF053B8192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8993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042D1-52FD-43EF-B930-237C68F8432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5171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A2DB2-CA86-4EDE-90FC-DB84C6A5802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970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CD57D1-61B6-4371-935B-3EC9E6B1B2F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6BF31-8DDF-4B94-B5B1-17A6D237810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163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75942-1EE5-4ACC-9966-CB1B3623E4D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94894"/>
      </p:ext>
    </p:extLst>
  </p:cSld>
  <p:clrMapOvr>
    <a:masterClrMapping/>
  </p:clrMapOvr>
  <p:transition spd="med">
    <p:cover dir="r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0713F-5EEF-4E19-98FF-06CB9DDAD9A4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1471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024B1-FCD4-4288-B58B-2D3D69C9EB9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744524"/>
      </p:ext>
    </p:extLst>
  </p:cSld>
  <p:clrMapOvr>
    <a:masterClrMapping/>
  </p:clrMapOvr>
  <p:transition spd="med">
    <p:cover dir="r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84E04-1F66-471D-A29B-0AF8307A72A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012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4F1AB-C10C-4633-AA09-19780D71C2F1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8484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915F7-BB6D-4B5E-BF72-919275FD310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3036"/>
      </p:ext>
    </p:extLst>
  </p:cSld>
  <p:clrMapOvr>
    <a:masterClrMapping/>
  </p:clrMapOvr>
  <p:transition spd="med">
    <p:cover dir="r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CBF98-5166-461B-BCB3-3FB1BF27928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964480"/>
      </p:ext>
    </p:extLst>
  </p:cSld>
  <p:clrMapOvr>
    <a:masterClrMapping/>
  </p:clrMapOvr>
  <p:transition spd="med">
    <p:cover dir="rd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C8E1F-274E-441F-8F3E-0214F3303D6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6122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310A-F7DD-48DC-BFF5-5FF053B8192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76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CD57D1-61B6-4371-935B-3EC9E6B1B2F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042D1-52FD-43EF-B930-237C68F8432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5381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A2DB2-CA86-4EDE-90FC-DB84C6A5802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2785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6BF31-8DDF-4B94-B5B1-17A6D237810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4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CD57D1-61B6-4371-935B-3EC9E6B1B2F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 /><Relationship Id="rId13" Type="http://schemas.openxmlformats.org/officeDocument/2006/relationships/theme" Target="../theme/theme2.xml" /><Relationship Id="rId3" Type="http://schemas.openxmlformats.org/officeDocument/2006/relationships/slideLayout" Target="../slideLayouts/slideLayout15.xml" /><Relationship Id="rId7" Type="http://schemas.openxmlformats.org/officeDocument/2006/relationships/slideLayout" Target="../slideLayouts/slideLayout19.xml" /><Relationship Id="rId12" Type="http://schemas.openxmlformats.org/officeDocument/2006/relationships/slideLayout" Target="../slideLayouts/slideLayout24.xml" /><Relationship Id="rId2" Type="http://schemas.openxmlformats.org/officeDocument/2006/relationships/slideLayout" Target="../slideLayouts/slideLayout14.xml" /><Relationship Id="rId1" Type="http://schemas.openxmlformats.org/officeDocument/2006/relationships/slideLayout" Target="../slideLayouts/slideLayout13.xml" /><Relationship Id="rId6" Type="http://schemas.openxmlformats.org/officeDocument/2006/relationships/slideLayout" Target="../slideLayouts/slideLayout18.xml" /><Relationship Id="rId11" Type="http://schemas.openxmlformats.org/officeDocument/2006/relationships/slideLayout" Target="../slideLayouts/slideLayout23.xml" /><Relationship Id="rId5" Type="http://schemas.openxmlformats.org/officeDocument/2006/relationships/slideLayout" Target="../slideLayouts/slideLayout17.xml" /><Relationship Id="rId10" Type="http://schemas.openxmlformats.org/officeDocument/2006/relationships/slideLayout" Target="../slideLayouts/slideLayout22.xml" /><Relationship Id="rId4" Type="http://schemas.openxmlformats.org/officeDocument/2006/relationships/slideLayout" Target="../slideLayouts/slideLayout16.xml" /><Relationship Id="rId9" Type="http://schemas.openxmlformats.org/officeDocument/2006/relationships/slideLayout" Target="../slideLayouts/slideLayout21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 /><Relationship Id="rId13" Type="http://schemas.openxmlformats.org/officeDocument/2006/relationships/theme" Target="../theme/theme3.xml" /><Relationship Id="rId3" Type="http://schemas.openxmlformats.org/officeDocument/2006/relationships/slideLayout" Target="../slideLayouts/slideLayout27.xml" /><Relationship Id="rId7" Type="http://schemas.openxmlformats.org/officeDocument/2006/relationships/slideLayout" Target="../slideLayouts/slideLayout31.xml" /><Relationship Id="rId12" Type="http://schemas.openxmlformats.org/officeDocument/2006/relationships/slideLayout" Target="../slideLayouts/slideLayout36.xml" /><Relationship Id="rId2" Type="http://schemas.openxmlformats.org/officeDocument/2006/relationships/slideLayout" Target="../slideLayouts/slideLayout26.xml" /><Relationship Id="rId1" Type="http://schemas.openxmlformats.org/officeDocument/2006/relationships/slideLayout" Target="../slideLayouts/slideLayout25.xml" /><Relationship Id="rId6" Type="http://schemas.openxmlformats.org/officeDocument/2006/relationships/slideLayout" Target="../slideLayouts/slideLayout30.xml" /><Relationship Id="rId11" Type="http://schemas.openxmlformats.org/officeDocument/2006/relationships/slideLayout" Target="../slideLayouts/slideLayout35.xml" /><Relationship Id="rId5" Type="http://schemas.openxmlformats.org/officeDocument/2006/relationships/slideLayout" Target="../slideLayouts/slideLayout29.xml" /><Relationship Id="rId10" Type="http://schemas.openxmlformats.org/officeDocument/2006/relationships/slideLayout" Target="../slideLayouts/slideLayout34.xml" /><Relationship Id="rId4" Type="http://schemas.openxmlformats.org/officeDocument/2006/relationships/slideLayout" Target="../slideLayouts/slideLayout28.xml" /><Relationship Id="rId9" Type="http://schemas.openxmlformats.org/officeDocument/2006/relationships/slideLayout" Target="../slideLayouts/slideLayout33.xml" /><Relationship Id="rId14" Type="http://schemas.openxmlformats.org/officeDocument/2006/relationships/image" Target="../media/image1.png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 /><Relationship Id="rId3" Type="http://schemas.openxmlformats.org/officeDocument/2006/relationships/slideLayout" Target="../slideLayouts/slideLayout39.xml" /><Relationship Id="rId7" Type="http://schemas.openxmlformats.org/officeDocument/2006/relationships/slideLayout" Target="../slideLayouts/slideLayout43.xml" /><Relationship Id="rId12" Type="http://schemas.openxmlformats.org/officeDocument/2006/relationships/theme" Target="../theme/theme4.xml" /><Relationship Id="rId2" Type="http://schemas.openxmlformats.org/officeDocument/2006/relationships/slideLayout" Target="../slideLayouts/slideLayout38.xml" /><Relationship Id="rId1" Type="http://schemas.openxmlformats.org/officeDocument/2006/relationships/slideLayout" Target="../slideLayouts/slideLayout37.xml" /><Relationship Id="rId6" Type="http://schemas.openxmlformats.org/officeDocument/2006/relationships/slideLayout" Target="../slideLayouts/slideLayout42.xml" /><Relationship Id="rId11" Type="http://schemas.openxmlformats.org/officeDocument/2006/relationships/slideLayout" Target="../slideLayouts/slideLayout47.xml" /><Relationship Id="rId5" Type="http://schemas.openxmlformats.org/officeDocument/2006/relationships/slideLayout" Target="../slideLayouts/slideLayout41.xml" /><Relationship Id="rId10" Type="http://schemas.openxmlformats.org/officeDocument/2006/relationships/slideLayout" Target="../slideLayouts/slideLayout46.xml" /><Relationship Id="rId4" Type="http://schemas.openxmlformats.org/officeDocument/2006/relationships/slideLayout" Target="../slideLayouts/slideLayout40.xml" /><Relationship Id="rId9" Type="http://schemas.openxmlformats.org/officeDocument/2006/relationships/slideLayout" Target="../slideLayouts/slideLayout45.xml" 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 /><Relationship Id="rId3" Type="http://schemas.openxmlformats.org/officeDocument/2006/relationships/slideLayout" Target="../slideLayouts/slideLayout50.xml" /><Relationship Id="rId7" Type="http://schemas.openxmlformats.org/officeDocument/2006/relationships/slideLayout" Target="../slideLayouts/slideLayout54.xml" /><Relationship Id="rId12" Type="http://schemas.openxmlformats.org/officeDocument/2006/relationships/theme" Target="../theme/theme5.xml" /><Relationship Id="rId2" Type="http://schemas.openxmlformats.org/officeDocument/2006/relationships/slideLayout" Target="../slideLayouts/slideLayout49.xml" /><Relationship Id="rId1" Type="http://schemas.openxmlformats.org/officeDocument/2006/relationships/slideLayout" Target="../slideLayouts/slideLayout48.xml" /><Relationship Id="rId6" Type="http://schemas.openxmlformats.org/officeDocument/2006/relationships/slideLayout" Target="../slideLayouts/slideLayout53.xml" /><Relationship Id="rId11" Type="http://schemas.openxmlformats.org/officeDocument/2006/relationships/slideLayout" Target="../slideLayouts/slideLayout58.xml" /><Relationship Id="rId5" Type="http://schemas.openxmlformats.org/officeDocument/2006/relationships/slideLayout" Target="../slideLayouts/slideLayout52.xml" /><Relationship Id="rId10" Type="http://schemas.openxmlformats.org/officeDocument/2006/relationships/slideLayout" Target="../slideLayouts/slideLayout57.xml" /><Relationship Id="rId4" Type="http://schemas.openxmlformats.org/officeDocument/2006/relationships/slideLayout" Target="../slideLayouts/slideLayout51.xml" /><Relationship Id="rId9" Type="http://schemas.openxmlformats.org/officeDocument/2006/relationships/slideLayout" Target="../slideLayouts/slideLayout56.xml" 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 /><Relationship Id="rId13" Type="http://schemas.openxmlformats.org/officeDocument/2006/relationships/theme" Target="../theme/theme6.xml" /><Relationship Id="rId3" Type="http://schemas.openxmlformats.org/officeDocument/2006/relationships/slideLayout" Target="../slideLayouts/slideLayout61.xml" /><Relationship Id="rId7" Type="http://schemas.openxmlformats.org/officeDocument/2006/relationships/slideLayout" Target="../slideLayouts/slideLayout65.xml" /><Relationship Id="rId12" Type="http://schemas.openxmlformats.org/officeDocument/2006/relationships/slideLayout" Target="../slideLayouts/slideLayout70.xml" /><Relationship Id="rId2" Type="http://schemas.openxmlformats.org/officeDocument/2006/relationships/slideLayout" Target="../slideLayouts/slideLayout60.xml" /><Relationship Id="rId1" Type="http://schemas.openxmlformats.org/officeDocument/2006/relationships/slideLayout" Target="../slideLayouts/slideLayout59.xml" /><Relationship Id="rId6" Type="http://schemas.openxmlformats.org/officeDocument/2006/relationships/slideLayout" Target="../slideLayouts/slideLayout64.xml" /><Relationship Id="rId11" Type="http://schemas.openxmlformats.org/officeDocument/2006/relationships/slideLayout" Target="../slideLayouts/slideLayout69.xml" /><Relationship Id="rId5" Type="http://schemas.openxmlformats.org/officeDocument/2006/relationships/slideLayout" Target="../slideLayouts/slideLayout63.xml" /><Relationship Id="rId10" Type="http://schemas.openxmlformats.org/officeDocument/2006/relationships/slideLayout" Target="../slideLayouts/slideLayout68.xml" /><Relationship Id="rId4" Type="http://schemas.openxmlformats.org/officeDocument/2006/relationships/slideLayout" Target="../slideLayouts/slideLayout62.xml" /><Relationship Id="rId9" Type="http://schemas.openxmlformats.org/officeDocument/2006/relationships/slideLayout" Target="../slideLayouts/slideLayout67.xml" 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 /><Relationship Id="rId13" Type="http://schemas.openxmlformats.org/officeDocument/2006/relationships/theme" Target="../theme/theme7.xml" /><Relationship Id="rId3" Type="http://schemas.openxmlformats.org/officeDocument/2006/relationships/slideLayout" Target="../slideLayouts/slideLayout73.xml" /><Relationship Id="rId7" Type="http://schemas.openxmlformats.org/officeDocument/2006/relationships/slideLayout" Target="../slideLayouts/slideLayout77.xml" /><Relationship Id="rId12" Type="http://schemas.openxmlformats.org/officeDocument/2006/relationships/slideLayout" Target="../slideLayouts/slideLayout82.xml" /><Relationship Id="rId2" Type="http://schemas.openxmlformats.org/officeDocument/2006/relationships/slideLayout" Target="../slideLayouts/slideLayout72.xml" /><Relationship Id="rId1" Type="http://schemas.openxmlformats.org/officeDocument/2006/relationships/slideLayout" Target="../slideLayouts/slideLayout71.xml" /><Relationship Id="rId6" Type="http://schemas.openxmlformats.org/officeDocument/2006/relationships/slideLayout" Target="../slideLayouts/slideLayout76.xml" /><Relationship Id="rId11" Type="http://schemas.openxmlformats.org/officeDocument/2006/relationships/slideLayout" Target="../slideLayouts/slideLayout81.xml" /><Relationship Id="rId5" Type="http://schemas.openxmlformats.org/officeDocument/2006/relationships/slideLayout" Target="../slideLayouts/slideLayout75.xml" /><Relationship Id="rId10" Type="http://schemas.openxmlformats.org/officeDocument/2006/relationships/slideLayout" Target="../slideLayouts/slideLayout80.xml" /><Relationship Id="rId4" Type="http://schemas.openxmlformats.org/officeDocument/2006/relationships/slideLayout" Target="../slideLayouts/slideLayout74.xml" /><Relationship Id="rId9" Type="http://schemas.openxmlformats.org/officeDocument/2006/relationships/slideLayout" Target="../slideLayouts/slideLayout7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CD57D1-61B6-4371-935B-3EC9E6B1B2F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CD57D1-61B6-4371-935B-3EC9E6B1B2F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588" y="1588"/>
            <a:ext cx="12188825" cy="68548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ransition advClick="0" advTm="3000">
    <p:random/>
  </p:transition>
  <p:hf sldNum="0" hdr="0" ftr="0" dt="0"/>
  <p:txStyles>
    <p:titleStyle>
      <a:lvl1pPr algn="ctr" defTabSz="817880" rtl="0" fontAlgn="base">
        <a:spcBef>
          <a:spcPct val="0"/>
        </a:spcBef>
        <a:spcAft>
          <a:spcPct val="0"/>
        </a:spcAft>
        <a:buClr>
          <a:srgbClr val="000000"/>
        </a:buClr>
        <a:defRPr sz="39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17880" rtl="0" fontAlgn="base">
        <a:spcBef>
          <a:spcPct val="0"/>
        </a:spcBef>
        <a:spcAft>
          <a:spcPct val="0"/>
        </a:spcAft>
        <a:buClr>
          <a:srgbClr val="000000"/>
        </a:buClr>
        <a:defRPr sz="39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defTabSz="817880" rtl="0" fontAlgn="base">
        <a:spcBef>
          <a:spcPct val="0"/>
        </a:spcBef>
        <a:spcAft>
          <a:spcPct val="0"/>
        </a:spcAft>
        <a:buClr>
          <a:srgbClr val="000000"/>
        </a:buClr>
        <a:defRPr sz="39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defTabSz="817880" rtl="0" fontAlgn="base">
        <a:spcBef>
          <a:spcPct val="0"/>
        </a:spcBef>
        <a:spcAft>
          <a:spcPct val="0"/>
        </a:spcAft>
        <a:buClr>
          <a:srgbClr val="000000"/>
        </a:buClr>
        <a:defRPr sz="39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defTabSz="817880" rtl="0" fontAlgn="base">
        <a:spcBef>
          <a:spcPct val="0"/>
        </a:spcBef>
        <a:spcAft>
          <a:spcPct val="0"/>
        </a:spcAft>
        <a:buClr>
          <a:srgbClr val="000000"/>
        </a:buClr>
        <a:defRPr sz="39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ctr" defTabSz="817880" rtl="0" fontAlgn="base">
        <a:spcBef>
          <a:spcPct val="0"/>
        </a:spcBef>
        <a:spcAft>
          <a:spcPct val="0"/>
        </a:spcAft>
        <a:buClr>
          <a:srgbClr val="000000"/>
        </a:buClr>
        <a:defRPr sz="39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ctr" defTabSz="817880" rtl="0" fontAlgn="base">
        <a:spcBef>
          <a:spcPct val="0"/>
        </a:spcBef>
        <a:spcAft>
          <a:spcPct val="0"/>
        </a:spcAft>
        <a:buClr>
          <a:srgbClr val="000000"/>
        </a:buClr>
        <a:defRPr sz="39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ctr" defTabSz="817880" rtl="0" fontAlgn="base">
        <a:spcBef>
          <a:spcPct val="0"/>
        </a:spcBef>
        <a:spcAft>
          <a:spcPct val="0"/>
        </a:spcAft>
        <a:buClr>
          <a:srgbClr val="000000"/>
        </a:buClr>
        <a:defRPr sz="39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ctr" defTabSz="817880" rtl="0" fontAlgn="base">
        <a:spcBef>
          <a:spcPct val="0"/>
        </a:spcBef>
        <a:spcAft>
          <a:spcPct val="0"/>
        </a:spcAft>
        <a:buClr>
          <a:srgbClr val="000000"/>
        </a:buClr>
        <a:defRPr sz="39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04800" indent="-304800" algn="l" defTabSz="817880" rtl="0" fontAlgn="base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3575" lvl="1" indent="-255905" algn="l" defTabSz="817880" rtl="0" fontAlgn="base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1080" lvl="2" indent="-203200" algn="l" defTabSz="817880" rtl="0" fontAlgn="base">
        <a:spcBef>
          <a:spcPct val="20000"/>
        </a:spcBef>
        <a:spcAft>
          <a:spcPct val="0"/>
        </a:spcAft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0655" lvl="3" indent="-205105" algn="l" defTabSz="817880" rtl="0" fontAlgn="base">
        <a:spcBef>
          <a:spcPct val="20000"/>
        </a:spcBef>
        <a:spcAft>
          <a:spcPct val="0"/>
        </a:spcAft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38325" lvl="4" indent="-203200" algn="l" defTabSz="817880" rtl="0" fontAlgn="base">
        <a:spcBef>
          <a:spcPct val="20000"/>
        </a:spcBef>
        <a:spcAft>
          <a:spcPct val="0"/>
        </a:spcAft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1370330" lvl="5" indent="-124460" algn="l" defTabSz="81788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9885" lvl="6" indent="-124460" algn="l" defTabSz="81788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8805" lvl="7" indent="-124460" algn="l" defTabSz="81788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17725" lvl="8" indent="-124460" algn="l" defTabSz="81788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847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98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8920" lvl="1" indent="0" algn="l" defTabSz="49847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8475" lvl="2" indent="0" algn="l" defTabSz="49847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7395" lvl="3" indent="0" algn="l" defTabSz="49847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6950" lvl="4" indent="0" algn="l" defTabSz="49847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5870" lvl="5" indent="0" algn="l" defTabSz="49847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94790" lvl="6" indent="0" algn="l" defTabSz="49847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44345" lvl="7" indent="0" algn="l" defTabSz="49847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3265" lvl="8" indent="0" algn="l" defTabSz="49847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D62622-E66A-4BDB-90DC-558FAEF14BCC}" type="datetimeFigureOut">
              <a:rPr lang="en-US"/>
              <a:pPr>
                <a:defRPr/>
              </a:pPr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D659A8-EF06-4F2F-9AA8-0BAECC612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0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fld id="{79BE0ACD-89D1-47A6-9ADE-40E79E57458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37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46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46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46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46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46">
          <a:solidFill>
            <a:schemeClr val="tx1"/>
          </a:solidFill>
          <a:latin typeface="Calibri" pitchFamily="34" charset="0"/>
        </a:defRPr>
      </a:lvl5pPr>
      <a:lvl6pPr marL="451576" algn="ctr" rtl="0" fontAlgn="base">
        <a:spcBef>
          <a:spcPct val="0"/>
        </a:spcBef>
        <a:spcAft>
          <a:spcPct val="0"/>
        </a:spcAft>
        <a:defRPr sz="4346">
          <a:solidFill>
            <a:schemeClr val="tx1"/>
          </a:solidFill>
          <a:latin typeface="Calibri" pitchFamily="34" charset="0"/>
        </a:defRPr>
      </a:lvl6pPr>
      <a:lvl7pPr marL="903153" algn="ctr" rtl="0" fontAlgn="base">
        <a:spcBef>
          <a:spcPct val="0"/>
        </a:spcBef>
        <a:spcAft>
          <a:spcPct val="0"/>
        </a:spcAft>
        <a:defRPr sz="4346">
          <a:solidFill>
            <a:schemeClr val="tx1"/>
          </a:solidFill>
          <a:latin typeface="Calibri" pitchFamily="34" charset="0"/>
        </a:defRPr>
      </a:lvl7pPr>
      <a:lvl8pPr marL="1354729" algn="ctr" rtl="0" fontAlgn="base">
        <a:spcBef>
          <a:spcPct val="0"/>
        </a:spcBef>
        <a:spcAft>
          <a:spcPct val="0"/>
        </a:spcAft>
        <a:defRPr sz="4346">
          <a:solidFill>
            <a:schemeClr val="tx1"/>
          </a:solidFill>
          <a:latin typeface="Calibri" pitchFamily="34" charset="0"/>
        </a:defRPr>
      </a:lvl8pPr>
      <a:lvl9pPr marL="1806306" algn="ctr" rtl="0" fontAlgn="base">
        <a:spcBef>
          <a:spcPct val="0"/>
        </a:spcBef>
        <a:spcAft>
          <a:spcPct val="0"/>
        </a:spcAft>
        <a:defRPr sz="4346">
          <a:solidFill>
            <a:schemeClr val="tx1"/>
          </a:solidFill>
          <a:latin typeface="Calibri" pitchFamily="34" charset="0"/>
        </a:defRPr>
      </a:lvl9pPr>
    </p:titleStyle>
    <p:bodyStyle>
      <a:lvl1pPr marL="338682" indent="-33868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61" kern="1200">
          <a:solidFill>
            <a:schemeClr val="tx1"/>
          </a:solidFill>
          <a:latin typeface="+mn-lt"/>
          <a:ea typeface="+mn-ea"/>
          <a:cs typeface="+mn-cs"/>
        </a:defRPr>
      </a:lvl1pPr>
      <a:lvl2pPr marL="733812" indent="-2822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66" kern="1200">
          <a:solidFill>
            <a:schemeClr val="tx1"/>
          </a:solidFill>
          <a:latin typeface="+mn-lt"/>
          <a:ea typeface="+mn-ea"/>
          <a:cs typeface="+mn-cs"/>
        </a:defRPr>
      </a:lvl2pPr>
      <a:lvl3pPr marL="1128941" indent="-2257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70" kern="1200">
          <a:solidFill>
            <a:schemeClr val="tx1"/>
          </a:solidFill>
          <a:latin typeface="+mn-lt"/>
          <a:ea typeface="+mn-ea"/>
          <a:cs typeface="+mn-cs"/>
        </a:defRPr>
      </a:lvl3pPr>
      <a:lvl4pPr marL="1580518" indent="-2257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75" kern="1200">
          <a:solidFill>
            <a:schemeClr val="tx1"/>
          </a:solidFill>
          <a:latin typeface="+mn-lt"/>
          <a:ea typeface="+mn-ea"/>
          <a:cs typeface="+mn-cs"/>
        </a:defRPr>
      </a:lvl4pPr>
      <a:lvl5pPr marL="2032094" indent="-2257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75" kern="1200">
          <a:solidFill>
            <a:schemeClr val="tx1"/>
          </a:solidFill>
          <a:latin typeface="+mn-lt"/>
          <a:ea typeface="+mn-ea"/>
          <a:cs typeface="+mn-cs"/>
        </a:defRPr>
      </a:lvl5pPr>
      <a:lvl6pPr marL="2483670" indent="-225788" algn="l" defTabSz="903153" rtl="0" eaLnBrk="1" latinLnBrk="0" hangingPunct="1">
        <a:spcBef>
          <a:spcPct val="20000"/>
        </a:spcBef>
        <a:buFont typeface="Arial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6pPr>
      <a:lvl7pPr marL="2935247" indent="-225788" algn="l" defTabSz="903153" rtl="0" eaLnBrk="1" latinLnBrk="0" hangingPunct="1">
        <a:spcBef>
          <a:spcPct val="20000"/>
        </a:spcBef>
        <a:buFont typeface="Arial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7pPr>
      <a:lvl8pPr marL="3386823" indent="-225788" algn="l" defTabSz="903153" rtl="0" eaLnBrk="1" latinLnBrk="0" hangingPunct="1">
        <a:spcBef>
          <a:spcPct val="20000"/>
        </a:spcBef>
        <a:buFont typeface="Arial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8pPr>
      <a:lvl9pPr marL="3838400" indent="-225788" algn="l" defTabSz="903153" rtl="0" eaLnBrk="1" latinLnBrk="0" hangingPunct="1">
        <a:spcBef>
          <a:spcPct val="20000"/>
        </a:spcBef>
        <a:buFont typeface="Arial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3153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1pPr>
      <a:lvl2pPr marL="451576" algn="l" defTabSz="903153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2pPr>
      <a:lvl3pPr marL="903153" algn="l" defTabSz="903153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354729" algn="l" defTabSz="903153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4pPr>
      <a:lvl5pPr marL="1806306" algn="l" defTabSz="903153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5pPr>
      <a:lvl6pPr marL="2257882" algn="l" defTabSz="903153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6pPr>
      <a:lvl7pPr marL="2709459" algn="l" defTabSz="903153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7pPr>
      <a:lvl8pPr marL="3161035" algn="l" defTabSz="903153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8pPr>
      <a:lvl9pPr marL="3612612" algn="l" defTabSz="903153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99ADCF-A26D-4765-9415-EB776342B98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57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</p:sldLayoutIdLst>
  <p:transition spd="med">
    <p:cover dir="rd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99ADCF-A26D-4765-9415-EB776342B98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93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transition spd="med">
    <p:cover dir="rd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 /><Relationship Id="rId13" Type="http://schemas.openxmlformats.org/officeDocument/2006/relationships/image" Target="../media/image10.png" /><Relationship Id="rId3" Type="http://schemas.openxmlformats.org/officeDocument/2006/relationships/slideLayout" Target="../slideLayouts/slideLayout43.xml" /><Relationship Id="rId7" Type="http://schemas.openxmlformats.org/officeDocument/2006/relationships/image" Target="../media/image4.gif" /><Relationship Id="rId12" Type="http://schemas.openxmlformats.org/officeDocument/2006/relationships/image" Target="../media/image9.gif" /><Relationship Id="rId2" Type="http://schemas.openxmlformats.org/officeDocument/2006/relationships/audio" Target="file:///C:/Users/Administrator/Downloads/Hi&#7873;n%20Th&#7909;c%20&#8211;%20M&#225;i%20Tr&#432;&#7901;ng%20M&#7871;n%20Y&#234;u.mp3" TargetMode="External" /><Relationship Id="rId1" Type="http://schemas.openxmlformats.org/officeDocument/2006/relationships/audio" Target="file:///F:/BO%20GIAO%20AN%20THI%20GVDG%20HUYEN%2008-09/GADT%20MI%20THUAT%20CUA%20NAM%20DU%20THI%20GVDG%20HUYEN%2008-09/Tuoi%20hong.mp3" TargetMode="External" /><Relationship Id="rId6" Type="http://schemas.openxmlformats.org/officeDocument/2006/relationships/image" Target="../media/image3.gif" /><Relationship Id="rId11" Type="http://schemas.openxmlformats.org/officeDocument/2006/relationships/image" Target="../media/image8.gif" /><Relationship Id="rId5" Type="http://schemas.openxmlformats.org/officeDocument/2006/relationships/image" Target="../media/image2.png" /><Relationship Id="rId10" Type="http://schemas.openxmlformats.org/officeDocument/2006/relationships/image" Target="../media/image7.gif" /><Relationship Id="rId4" Type="http://schemas.openxmlformats.org/officeDocument/2006/relationships/notesSlide" Target="../notesSlides/notesSlide1.xml" /><Relationship Id="rId9" Type="http://schemas.openxmlformats.org/officeDocument/2006/relationships/image" Target="../media/image6.gif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4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4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4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6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65.xml" /><Relationship Id="rId4" Type="http://schemas.openxmlformats.org/officeDocument/2006/relationships/image" Target="../media/image11.gif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7.xml" /><Relationship Id="rId4" Type="http://schemas.openxmlformats.org/officeDocument/2006/relationships/image" Target="../media/image11.gif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 /><Relationship Id="rId2" Type="http://schemas.openxmlformats.org/officeDocument/2006/relationships/audio" Target="../media/audio3.wav" /><Relationship Id="rId1" Type="http://schemas.openxmlformats.org/officeDocument/2006/relationships/slideLayout" Target="../slideLayouts/slideLayout49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Tuoi h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477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3906330" y="5419329"/>
            <a:ext cx="4434682" cy="5151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800" b="1" kern="10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4800" b="1" kern="1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viên</a:t>
            </a:r>
            <a:r>
              <a:rPr lang="en-US" sz="4800" b="1" kern="1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4800" b="1" kern="10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Lê</a:t>
            </a:r>
            <a:r>
              <a:rPr lang="en-US" sz="4800" b="1" kern="1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Thị</a:t>
            </a:r>
            <a:r>
              <a:rPr lang="en-US" sz="4800" b="1" kern="1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Mùi</a:t>
            </a:r>
            <a:r>
              <a:rPr lang="en-US" sz="4800" b="1" kern="1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Hạnh</a:t>
            </a:r>
            <a:endParaRPr lang="en-US" sz="4800" b="1" kern="1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16388" name="Group 5"/>
          <p:cNvGrpSpPr>
            <a:grpSpLocks/>
          </p:cNvGrpSpPr>
          <p:nvPr/>
        </p:nvGrpSpPr>
        <p:grpSpPr bwMode="auto">
          <a:xfrm>
            <a:off x="-152400" y="28576"/>
            <a:ext cx="12344399" cy="6799263"/>
            <a:chOff x="48" y="13"/>
            <a:chExt cx="5712" cy="4283"/>
          </a:xfrm>
        </p:grpSpPr>
        <p:grpSp>
          <p:nvGrpSpPr>
            <p:cNvPr id="16406" name="Group 6"/>
            <p:cNvGrpSpPr>
              <a:grpSpLocks/>
            </p:cNvGrpSpPr>
            <p:nvPr/>
          </p:nvGrpSpPr>
          <p:grpSpPr bwMode="auto">
            <a:xfrm>
              <a:off x="48" y="3560"/>
              <a:ext cx="5712" cy="736"/>
              <a:chOff x="48" y="3560"/>
              <a:chExt cx="5712" cy="736"/>
            </a:xfrm>
          </p:grpSpPr>
          <p:sp>
            <p:nvSpPr>
              <p:cNvPr id="2269" name="Freeform 7"/>
              <p:cNvSpPr>
                <a:spLocks/>
              </p:cNvSpPr>
              <p:nvPr/>
            </p:nvSpPr>
            <p:spPr bwMode="auto">
              <a:xfrm rot="5400000">
                <a:off x="362" y="3246"/>
                <a:ext cx="736" cy="1364"/>
              </a:xfrm>
              <a:custGeom>
                <a:avLst/>
                <a:gdLst>
                  <a:gd name="T0" fmla="*/ 0 w 4809"/>
                  <a:gd name="T1" fmla="*/ 0 h 4316"/>
                  <a:gd name="T2" fmla="*/ 0 w 4809"/>
                  <a:gd name="T3" fmla="*/ 0 h 4316"/>
                  <a:gd name="T4" fmla="*/ 0 w 4809"/>
                  <a:gd name="T5" fmla="*/ 0 h 4316"/>
                  <a:gd name="T6" fmla="*/ 0 w 4809"/>
                  <a:gd name="T7" fmla="*/ 0 h 4316"/>
                  <a:gd name="T8" fmla="*/ 0 w 4809"/>
                  <a:gd name="T9" fmla="*/ 0 h 4316"/>
                  <a:gd name="T10" fmla="*/ 0 w 4809"/>
                  <a:gd name="T11" fmla="*/ 0 h 4316"/>
                  <a:gd name="T12" fmla="*/ 0 w 4809"/>
                  <a:gd name="T13" fmla="*/ 0 h 4316"/>
                  <a:gd name="T14" fmla="*/ 0 w 4809"/>
                  <a:gd name="T15" fmla="*/ 0 h 4316"/>
                  <a:gd name="T16" fmla="*/ 0 w 4809"/>
                  <a:gd name="T17" fmla="*/ 0 h 4316"/>
                  <a:gd name="T18" fmla="*/ 0 w 4809"/>
                  <a:gd name="T19" fmla="*/ 0 h 4316"/>
                  <a:gd name="T20" fmla="*/ 0 w 4809"/>
                  <a:gd name="T21" fmla="*/ 0 h 4316"/>
                  <a:gd name="T22" fmla="*/ 0 w 4809"/>
                  <a:gd name="T23" fmla="*/ 0 h 4316"/>
                  <a:gd name="T24" fmla="*/ 0 w 4809"/>
                  <a:gd name="T25" fmla="*/ 0 h 4316"/>
                  <a:gd name="T26" fmla="*/ 0 w 4809"/>
                  <a:gd name="T27" fmla="*/ 0 h 4316"/>
                  <a:gd name="T28" fmla="*/ 0 w 4809"/>
                  <a:gd name="T29" fmla="*/ 0 h 4316"/>
                  <a:gd name="T30" fmla="*/ 0 w 4809"/>
                  <a:gd name="T31" fmla="*/ 0 h 4316"/>
                  <a:gd name="T32" fmla="*/ 0 w 4809"/>
                  <a:gd name="T33" fmla="*/ 0 h 4316"/>
                  <a:gd name="T34" fmla="*/ 0 w 4809"/>
                  <a:gd name="T35" fmla="*/ 0 h 4316"/>
                  <a:gd name="T36" fmla="*/ 0 w 4809"/>
                  <a:gd name="T37" fmla="*/ 0 h 4316"/>
                  <a:gd name="T38" fmla="*/ 0 w 4809"/>
                  <a:gd name="T39" fmla="*/ 0 h 4316"/>
                  <a:gd name="T40" fmla="*/ 0 w 4809"/>
                  <a:gd name="T41" fmla="*/ 0 h 4316"/>
                  <a:gd name="T42" fmla="*/ 0 w 4809"/>
                  <a:gd name="T43" fmla="*/ 0 h 4316"/>
                  <a:gd name="T44" fmla="*/ 0 w 4809"/>
                  <a:gd name="T45" fmla="*/ 0 h 4316"/>
                  <a:gd name="T46" fmla="*/ 0 w 4809"/>
                  <a:gd name="T47" fmla="*/ 0 h 4316"/>
                  <a:gd name="T48" fmla="*/ 0 w 4809"/>
                  <a:gd name="T49" fmla="*/ 0 h 4316"/>
                  <a:gd name="T50" fmla="*/ 0 w 4809"/>
                  <a:gd name="T51" fmla="*/ 0 h 4316"/>
                  <a:gd name="T52" fmla="*/ 0 w 4809"/>
                  <a:gd name="T53" fmla="*/ 0 h 4316"/>
                  <a:gd name="T54" fmla="*/ 0 w 4809"/>
                  <a:gd name="T55" fmla="*/ 0 h 4316"/>
                  <a:gd name="T56" fmla="*/ 0 w 4809"/>
                  <a:gd name="T57" fmla="*/ 0 h 4316"/>
                  <a:gd name="T58" fmla="*/ 0 w 4809"/>
                  <a:gd name="T59" fmla="*/ 0 h 4316"/>
                  <a:gd name="T60" fmla="*/ 0 w 4809"/>
                  <a:gd name="T61" fmla="*/ 0 h 4316"/>
                  <a:gd name="T62" fmla="*/ 0 w 4809"/>
                  <a:gd name="T63" fmla="*/ 0 h 4316"/>
                  <a:gd name="T64" fmla="*/ 0 w 4809"/>
                  <a:gd name="T65" fmla="*/ 0 h 4316"/>
                  <a:gd name="T66" fmla="*/ 0 w 4809"/>
                  <a:gd name="T67" fmla="*/ 0 h 4316"/>
                  <a:gd name="T68" fmla="*/ 0 w 4809"/>
                  <a:gd name="T69" fmla="*/ 0 h 4316"/>
                  <a:gd name="T70" fmla="*/ 0 w 4809"/>
                  <a:gd name="T71" fmla="*/ 0 h 4316"/>
                  <a:gd name="T72" fmla="*/ 0 w 4809"/>
                  <a:gd name="T73" fmla="*/ 0 h 4316"/>
                  <a:gd name="T74" fmla="*/ 0 w 4809"/>
                  <a:gd name="T75" fmla="*/ 0 h 4316"/>
                  <a:gd name="T76" fmla="*/ 0 w 4809"/>
                  <a:gd name="T77" fmla="*/ 0 h 4316"/>
                  <a:gd name="T78" fmla="*/ 0 w 4809"/>
                  <a:gd name="T79" fmla="*/ 0 h 4316"/>
                  <a:gd name="T80" fmla="*/ 0 w 4809"/>
                  <a:gd name="T81" fmla="*/ 0 h 4316"/>
                  <a:gd name="T82" fmla="*/ 0 w 4809"/>
                  <a:gd name="T83" fmla="*/ 0 h 4316"/>
                  <a:gd name="T84" fmla="*/ 0 w 4809"/>
                  <a:gd name="T85" fmla="*/ 0 h 4316"/>
                  <a:gd name="T86" fmla="*/ 0 w 4809"/>
                  <a:gd name="T87" fmla="*/ 0 h 4316"/>
                  <a:gd name="T88" fmla="*/ 0 w 4809"/>
                  <a:gd name="T89" fmla="*/ 0 h 4316"/>
                  <a:gd name="T90" fmla="*/ 0 w 4809"/>
                  <a:gd name="T91" fmla="*/ 0 h 4316"/>
                  <a:gd name="T92" fmla="*/ 0 w 4809"/>
                  <a:gd name="T93" fmla="*/ 0 h 4316"/>
                  <a:gd name="T94" fmla="*/ 0 w 4809"/>
                  <a:gd name="T95" fmla="*/ 0 h 4316"/>
                  <a:gd name="T96" fmla="*/ 0 w 4809"/>
                  <a:gd name="T97" fmla="*/ 0 h 4316"/>
                  <a:gd name="T98" fmla="*/ 0 w 4809"/>
                  <a:gd name="T99" fmla="*/ 0 h 4316"/>
                  <a:gd name="T100" fmla="*/ 0 w 4809"/>
                  <a:gd name="T101" fmla="*/ 0 h 4316"/>
                  <a:gd name="T102" fmla="*/ 0 w 4809"/>
                  <a:gd name="T103" fmla="*/ 0 h 4316"/>
                  <a:gd name="T104" fmla="*/ 0 w 4809"/>
                  <a:gd name="T105" fmla="*/ 0 h 4316"/>
                  <a:gd name="T106" fmla="*/ 0 w 4809"/>
                  <a:gd name="T107" fmla="*/ 0 h 4316"/>
                  <a:gd name="T108" fmla="*/ 0 w 4809"/>
                  <a:gd name="T109" fmla="*/ 0 h 4316"/>
                  <a:gd name="T110" fmla="*/ 0 w 4809"/>
                  <a:gd name="T111" fmla="*/ 0 h 4316"/>
                  <a:gd name="T112" fmla="*/ 0 w 4809"/>
                  <a:gd name="T113" fmla="*/ 0 h 431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809" h="4316">
                    <a:moveTo>
                      <a:pt x="4040" y="4229"/>
                    </a:moveTo>
                    <a:lnTo>
                      <a:pt x="1042" y="4216"/>
                    </a:lnTo>
                    <a:lnTo>
                      <a:pt x="994" y="4216"/>
                    </a:lnTo>
                    <a:lnTo>
                      <a:pt x="977" y="4216"/>
                    </a:lnTo>
                    <a:lnTo>
                      <a:pt x="946" y="4229"/>
                    </a:lnTo>
                    <a:lnTo>
                      <a:pt x="914" y="4259"/>
                    </a:lnTo>
                    <a:lnTo>
                      <a:pt x="898" y="4259"/>
                    </a:lnTo>
                    <a:lnTo>
                      <a:pt x="866" y="4259"/>
                    </a:lnTo>
                    <a:lnTo>
                      <a:pt x="833" y="4287"/>
                    </a:lnTo>
                    <a:lnTo>
                      <a:pt x="818" y="4303"/>
                    </a:lnTo>
                    <a:lnTo>
                      <a:pt x="802" y="4303"/>
                    </a:lnTo>
                    <a:lnTo>
                      <a:pt x="770" y="4259"/>
                    </a:lnTo>
                    <a:lnTo>
                      <a:pt x="722" y="4216"/>
                    </a:lnTo>
                    <a:lnTo>
                      <a:pt x="689" y="4201"/>
                    </a:lnTo>
                    <a:lnTo>
                      <a:pt x="641" y="4201"/>
                    </a:lnTo>
                    <a:lnTo>
                      <a:pt x="545" y="4216"/>
                    </a:lnTo>
                    <a:lnTo>
                      <a:pt x="466" y="4229"/>
                    </a:lnTo>
                    <a:lnTo>
                      <a:pt x="417" y="4229"/>
                    </a:lnTo>
                    <a:lnTo>
                      <a:pt x="369" y="4229"/>
                    </a:lnTo>
                    <a:lnTo>
                      <a:pt x="321" y="4201"/>
                    </a:lnTo>
                    <a:lnTo>
                      <a:pt x="288" y="4186"/>
                    </a:lnTo>
                    <a:lnTo>
                      <a:pt x="257" y="4157"/>
                    </a:lnTo>
                    <a:lnTo>
                      <a:pt x="257" y="4186"/>
                    </a:lnTo>
                    <a:lnTo>
                      <a:pt x="225" y="4186"/>
                    </a:lnTo>
                    <a:lnTo>
                      <a:pt x="192" y="4186"/>
                    </a:lnTo>
                    <a:lnTo>
                      <a:pt x="177" y="4216"/>
                    </a:lnTo>
                    <a:lnTo>
                      <a:pt x="144" y="4229"/>
                    </a:lnTo>
                    <a:lnTo>
                      <a:pt x="129" y="4229"/>
                    </a:lnTo>
                    <a:lnTo>
                      <a:pt x="113" y="4229"/>
                    </a:lnTo>
                    <a:lnTo>
                      <a:pt x="81" y="4216"/>
                    </a:lnTo>
                    <a:lnTo>
                      <a:pt x="65" y="4186"/>
                    </a:lnTo>
                    <a:lnTo>
                      <a:pt x="31" y="4186"/>
                    </a:lnTo>
                    <a:lnTo>
                      <a:pt x="17" y="4172"/>
                    </a:lnTo>
                    <a:lnTo>
                      <a:pt x="0" y="4172"/>
                    </a:lnTo>
                    <a:lnTo>
                      <a:pt x="0" y="3925"/>
                    </a:lnTo>
                    <a:lnTo>
                      <a:pt x="31" y="3925"/>
                    </a:lnTo>
                    <a:lnTo>
                      <a:pt x="65" y="3910"/>
                    </a:lnTo>
                    <a:lnTo>
                      <a:pt x="65" y="3897"/>
                    </a:lnTo>
                    <a:lnTo>
                      <a:pt x="81" y="3882"/>
                    </a:lnTo>
                    <a:lnTo>
                      <a:pt x="96" y="3882"/>
                    </a:lnTo>
                    <a:lnTo>
                      <a:pt x="129" y="3882"/>
                    </a:lnTo>
                    <a:lnTo>
                      <a:pt x="161" y="3882"/>
                    </a:lnTo>
                    <a:lnTo>
                      <a:pt x="177" y="3897"/>
                    </a:lnTo>
                    <a:lnTo>
                      <a:pt x="192" y="3925"/>
                    </a:lnTo>
                    <a:lnTo>
                      <a:pt x="225" y="3940"/>
                    </a:lnTo>
                    <a:lnTo>
                      <a:pt x="240" y="3940"/>
                    </a:lnTo>
                    <a:lnTo>
                      <a:pt x="257" y="3955"/>
                    </a:lnTo>
                    <a:lnTo>
                      <a:pt x="273" y="3925"/>
                    </a:lnTo>
                    <a:lnTo>
                      <a:pt x="288" y="3910"/>
                    </a:lnTo>
                    <a:lnTo>
                      <a:pt x="321" y="3882"/>
                    </a:lnTo>
                    <a:lnTo>
                      <a:pt x="353" y="3867"/>
                    </a:lnTo>
                    <a:lnTo>
                      <a:pt x="417" y="3867"/>
                    </a:lnTo>
                    <a:lnTo>
                      <a:pt x="466" y="3867"/>
                    </a:lnTo>
                    <a:lnTo>
                      <a:pt x="562" y="3882"/>
                    </a:lnTo>
                    <a:lnTo>
                      <a:pt x="626" y="3882"/>
                    </a:lnTo>
                    <a:lnTo>
                      <a:pt x="674" y="3882"/>
                    </a:lnTo>
                    <a:lnTo>
                      <a:pt x="722" y="3867"/>
                    </a:lnTo>
                    <a:lnTo>
                      <a:pt x="770" y="3838"/>
                    </a:lnTo>
                    <a:lnTo>
                      <a:pt x="802" y="3795"/>
                    </a:lnTo>
                    <a:lnTo>
                      <a:pt x="818" y="3823"/>
                    </a:lnTo>
                    <a:lnTo>
                      <a:pt x="850" y="3853"/>
                    </a:lnTo>
                    <a:lnTo>
                      <a:pt x="898" y="3853"/>
                    </a:lnTo>
                    <a:lnTo>
                      <a:pt x="914" y="3867"/>
                    </a:lnTo>
                    <a:lnTo>
                      <a:pt x="946" y="3882"/>
                    </a:lnTo>
                    <a:lnTo>
                      <a:pt x="1683" y="3882"/>
                    </a:lnTo>
                    <a:lnTo>
                      <a:pt x="1700" y="3882"/>
                    </a:lnTo>
                    <a:lnTo>
                      <a:pt x="1587" y="3823"/>
                    </a:lnTo>
                    <a:lnTo>
                      <a:pt x="1570" y="3823"/>
                    </a:lnTo>
                    <a:lnTo>
                      <a:pt x="1555" y="3823"/>
                    </a:lnTo>
                    <a:lnTo>
                      <a:pt x="1539" y="3823"/>
                    </a:lnTo>
                    <a:lnTo>
                      <a:pt x="1507" y="3838"/>
                    </a:lnTo>
                    <a:lnTo>
                      <a:pt x="1491" y="3823"/>
                    </a:lnTo>
                    <a:lnTo>
                      <a:pt x="1474" y="3823"/>
                    </a:lnTo>
                    <a:lnTo>
                      <a:pt x="1474" y="3810"/>
                    </a:lnTo>
                    <a:lnTo>
                      <a:pt x="1459" y="3795"/>
                    </a:lnTo>
                    <a:lnTo>
                      <a:pt x="1459" y="3767"/>
                    </a:lnTo>
                    <a:lnTo>
                      <a:pt x="1474" y="3752"/>
                    </a:lnTo>
                    <a:lnTo>
                      <a:pt x="1507" y="3737"/>
                    </a:lnTo>
                    <a:lnTo>
                      <a:pt x="1539" y="3737"/>
                    </a:lnTo>
                    <a:lnTo>
                      <a:pt x="1570" y="3752"/>
                    </a:lnTo>
                    <a:lnTo>
                      <a:pt x="1652" y="3708"/>
                    </a:lnTo>
                    <a:lnTo>
                      <a:pt x="1748" y="3680"/>
                    </a:lnTo>
                    <a:lnTo>
                      <a:pt x="1779" y="3636"/>
                    </a:lnTo>
                    <a:lnTo>
                      <a:pt x="1844" y="3680"/>
                    </a:lnTo>
                    <a:lnTo>
                      <a:pt x="1892" y="3708"/>
                    </a:lnTo>
                    <a:lnTo>
                      <a:pt x="1908" y="3723"/>
                    </a:lnTo>
                    <a:lnTo>
                      <a:pt x="1940" y="3737"/>
                    </a:lnTo>
                    <a:lnTo>
                      <a:pt x="1988" y="3737"/>
                    </a:lnTo>
                    <a:lnTo>
                      <a:pt x="2019" y="3737"/>
                    </a:lnTo>
                    <a:lnTo>
                      <a:pt x="2036" y="3752"/>
                    </a:lnTo>
                    <a:lnTo>
                      <a:pt x="2036" y="3708"/>
                    </a:lnTo>
                    <a:lnTo>
                      <a:pt x="2036" y="3665"/>
                    </a:lnTo>
                    <a:lnTo>
                      <a:pt x="2276" y="3665"/>
                    </a:lnTo>
                    <a:lnTo>
                      <a:pt x="2405" y="3665"/>
                    </a:lnTo>
                    <a:lnTo>
                      <a:pt x="2516" y="3650"/>
                    </a:lnTo>
                    <a:lnTo>
                      <a:pt x="2629" y="3636"/>
                    </a:lnTo>
                    <a:lnTo>
                      <a:pt x="2741" y="3593"/>
                    </a:lnTo>
                    <a:lnTo>
                      <a:pt x="2837" y="3550"/>
                    </a:lnTo>
                    <a:lnTo>
                      <a:pt x="2886" y="3506"/>
                    </a:lnTo>
                    <a:lnTo>
                      <a:pt x="2934" y="3463"/>
                    </a:lnTo>
                    <a:lnTo>
                      <a:pt x="2982" y="3389"/>
                    </a:lnTo>
                    <a:lnTo>
                      <a:pt x="3030" y="3331"/>
                    </a:lnTo>
                    <a:lnTo>
                      <a:pt x="3061" y="3244"/>
                    </a:lnTo>
                    <a:lnTo>
                      <a:pt x="3078" y="3172"/>
                    </a:lnTo>
                    <a:lnTo>
                      <a:pt x="3013" y="3172"/>
                    </a:lnTo>
                    <a:lnTo>
                      <a:pt x="2982" y="3172"/>
                    </a:lnTo>
                    <a:lnTo>
                      <a:pt x="2982" y="3216"/>
                    </a:lnTo>
                    <a:lnTo>
                      <a:pt x="2965" y="3244"/>
                    </a:lnTo>
                    <a:lnTo>
                      <a:pt x="2982" y="3317"/>
                    </a:lnTo>
                    <a:lnTo>
                      <a:pt x="2965" y="3331"/>
                    </a:lnTo>
                    <a:lnTo>
                      <a:pt x="2950" y="3331"/>
                    </a:lnTo>
                    <a:lnTo>
                      <a:pt x="2917" y="3274"/>
                    </a:lnTo>
                    <a:lnTo>
                      <a:pt x="2886" y="3244"/>
                    </a:lnTo>
                    <a:lnTo>
                      <a:pt x="2854" y="3231"/>
                    </a:lnTo>
                    <a:lnTo>
                      <a:pt x="2806" y="3244"/>
                    </a:lnTo>
                    <a:lnTo>
                      <a:pt x="2741" y="3244"/>
                    </a:lnTo>
                    <a:lnTo>
                      <a:pt x="2725" y="3244"/>
                    </a:lnTo>
                    <a:lnTo>
                      <a:pt x="2693" y="3216"/>
                    </a:lnTo>
                    <a:lnTo>
                      <a:pt x="2693" y="3172"/>
                    </a:lnTo>
                    <a:lnTo>
                      <a:pt x="2693" y="3144"/>
                    </a:lnTo>
                    <a:lnTo>
                      <a:pt x="2725" y="3129"/>
                    </a:lnTo>
                    <a:lnTo>
                      <a:pt x="2758" y="3114"/>
                    </a:lnTo>
                    <a:lnTo>
                      <a:pt x="2789" y="3129"/>
                    </a:lnTo>
                    <a:lnTo>
                      <a:pt x="2789" y="3100"/>
                    </a:lnTo>
                    <a:lnTo>
                      <a:pt x="2789" y="3070"/>
                    </a:lnTo>
                    <a:lnTo>
                      <a:pt x="2806" y="3014"/>
                    </a:lnTo>
                    <a:lnTo>
                      <a:pt x="2806" y="2970"/>
                    </a:lnTo>
                    <a:lnTo>
                      <a:pt x="2821" y="2925"/>
                    </a:lnTo>
                    <a:lnTo>
                      <a:pt x="2902" y="2853"/>
                    </a:lnTo>
                    <a:lnTo>
                      <a:pt x="2837" y="2825"/>
                    </a:lnTo>
                    <a:lnTo>
                      <a:pt x="2806" y="2810"/>
                    </a:lnTo>
                    <a:lnTo>
                      <a:pt x="2773" y="2810"/>
                    </a:lnTo>
                    <a:lnTo>
                      <a:pt x="2773" y="2795"/>
                    </a:lnTo>
                    <a:lnTo>
                      <a:pt x="2773" y="2781"/>
                    </a:lnTo>
                    <a:lnTo>
                      <a:pt x="2886" y="2723"/>
                    </a:lnTo>
                    <a:lnTo>
                      <a:pt x="2869" y="2665"/>
                    </a:lnTo>
                    <a:lnTo>
                      <a:pt x="2854" y="2621"/>
                    </a:lnTo>
                    <a:lnTo>
                      <a:pt x="2837" y="2578"/>
                    </a:lnTo>
                    <a:lnTo>
                      <a:pt x="2821" y="2534"/>
                    </a:lnTo>
                    <a:lnTo>
                      <a:pt x="2934" y="2549"/>
                    </a:lnTo>
                    <a:lnTo>
                      <a:pt x="2982" y="2564"/>
                    </a:lnTo>
                    <a:lnTo>
                      <a:pt x="3030" y="2593"/>
                    </a:lnTo>
                    <a:lnTo>
                      <a:pt x="3126" y="2463"/>
                    </a:lnTo>
                    <a:lnTo>
                      <a:pt x="3142" y="2491"/>
                    </a:lnTo>
                    <a:lnTo>
                      <a:pt x="3157" y="2506"/>
                    </a:lnTo>
                    <a:lnTo>
                      <a:pt x="3190" y="2564"/>
                    </a:lnTo>
                    <a:lnTo>
                      <a:pt x="3253" y="2534"/>
                    </a:lnTo>
                    <a:lnTo>
                      <a:pt x="3318" y="2506"/>
                    </a:lnTo>
                    <a:lnTo>
                      <a:pt x="3382" y="2506"/>
                    </a:lnTo>
                    <a:lnTo>
                      <a:pt x="3462" y="2506"/>
                    </a:lnTo>
                    <a:lnTo>
                      <a:pt x="3462" y="2463"/>
                    </a:lnTo>
                    <a:lnTo>
                      <a:pt x="3479" y="2433"/>
                    </a:lnTo>
                    <a:lnTo>
                      <a:pt x="3495" y="2404"/>
                    </a:lnTo>
                    <a:lnTo>
                      <a:pt x="3558" y="2404"/>
                    </a:lnTo>
                    <a:lnTo>
                      <a:pt x="3575" y="2404"/>
                    </a:lnTo>
                    <a:lnTo>
                      <a:pt x="3606" y="2419"/>
                    </a:lnTo>
                    <a:lnTo>
                      <a:pt x="3623" y="2463"/>
                    </a:lnTo>
                    <a:lnTo>
                      <a:pt x="3623" y="2478"/>
                    </a:lnTo>
                    <a:lnTo>
                      <a:pt x="3623" y="2491"/>
                    </a:lnTo>
                    <a:lnTo>
                      <a:pt x="3623" y="2521"/>
                    </a:lnTo>
                    <a:lnTo>
                      <a:pt x="3606" y="2534"/>
                    </a:lnTo>
                    <a:lnTo>
                      <a:pt x="3591" y="2549"/>
                    </a:lnTo>
                    <a:lnTo>
                      <a:pt x="3591" y="2578"/>
                    </a:lnTo>
                    <a:lnTo>
                      <a:pt x="3639" y="2621"/>
                    </a:lnTo>
                    <a:lnTo>
                      <a:pt x="3687" y="2665"/>
                    </a:lnTo>
                    <a:lnTo>
                      <a:pt x="3671" y="2680"/>
                    </a:lnTo>
                    <a:lnTo>
                      <a:pt x="3654" y="2665"/>
                    </a:lnTo>
                    <a:lnTo>
                      <a:pt x="3639" y="2665"/>
                    </a:lnTo>
                    <a:lnTo>
                      <a:pt x="3623" y="2665"/>
                    </a:lnTo>
                    <a:lnTo>
                      <a:pt x="3543" y="2665"/>
                    </a:lnTo>
                    <a:lnTo>
                      <a:pt x="3510" y="2738"/>
                    </a:lnTo>
                    <a:lnTo>
                      <a:pt x="3591" y="2738"/>
                    </a:lnTo>
                    <a:lnTo>
                      <a:pt x="3671" y="2708"/>
                    </a:lnTo>
                    <a:lnTo>
                      <a:pt x="3750" y="2665"/>
                    </a:lnTo>
                    <a:lnTo>
                      <a:pt x="3815" y="2636"/>
                    </a:lnTo>
                    <a:lnTo>
                      <a:pt x="3879" y="2578"/>
                    </a:lnTo>
                    <a:lnTo>
                      <a:pt x="3927" y="2521"/>
                    </a:lnTo>
                    <a:lnTo>
                      <a:pt x="3975" y="2463"/>
                    </a:lnTo>
                    <a:lnTo>
                      <a:pt x="4007" y="2389"/>
                    </a:lnTo>
                    <a:lnTo>
                      <a:pt x="4040" y="2259"/>
                    </a:lnTo>
                    <a:lnTo>
                      <a:pt x="4040" y="2115"/>
                    </a:lnTo>
                    <a:lnTo>
                      <a:pt x="4055" y="1825"/>
                    </a:lnTo>
                    <a:lnTo>
                      <a:pt x="4071" y="1825"/>
                    </a:lnTo>
                    <a:lnTo>
                      <a:pt x="4088" y="1825"/>
                    </a:lnTo>
                    <a:lnTo>
                      <a:pt x="4120" y="1825"/>
                    </a:lnTo>
                    <a:lnTo>
                      <a:pt x="4136" y="1810"/>
                    </a:lnTo>
                    <a:lnTo>
                      <a:pt x="4120" y="1796"/>
                    </a:lnTo>
                    <a:lnTo>
                      <a:pt x="4120" y="1766"/>
                    </a:lnTo>
                    <a:lnTo>
                      <a:pt x="4136" y="1723"/>
                    </a:lnTo>
                    <a:lnTo>
                      <a:pt x="4071" y="1651"/>
                    </a:lnTo>
                    <a:lnTo>
                      <a:pt x="4055" y="1623"/>
                    </a:lnTo>
                    <a:lnTo>
                      <a:pt x="4007" y="1593"/>
                    </a:lnTo>
                    <a:lnTo>
                      <a:pt x="4023" y="1579"/>
                    </a:lnTo>
                    <a:lnTo>
                      <a:pt x="4040" y="1579"/>
                    </a:lnTo>
                    <a:lnTo>
                      <a:pt x="4071" y="1564"/>
                    </a:lnTo>
                    <a:lnTo>
                      <a:pt x="4103" y="1493"/>
                    </a:lnTo>
                    <a:lnTo>
                      <a:pt x="4151" y="1419"/>
                    </a:lnTo>
                    <a:lnTo>
                      <a:pt x="4120" y="1391"/>
                    </a:lnTo>
                    <a:lnTo>
                      <a:pt x="4136" y="1361"/>
                    </a:lnTo>
                    <a:lnTo>
                      <a:pt x="4151" y="1332"/>
                    </a:lnTo>
                    <a:lnTo>
                      <a:pt x="4184" y="1332"/>
                    </a:lnTo>
                    <a:lnTo>
                      <a:pt x="4216" y="1332"/>
                    </a:lnTo>
                    <a:lnTo>
                      <a:pt x="4232" y="1361"/>
                    </a:lnTo>
                    <a:lnTo>
                      <a:pt x="4216" y="1419"/>
                    </a:lnTo>
                    <a:lnTo>
                      <a:pt x="4247" y="1447"/>
                    </a:lnTo>
                    <a:lnTo>
                      <a:pt x="4280" y="1478"/>
                    </a:lnTo>
                    <a:lnTo>
                      <a:pt x="4312" y="1564"/>
                    </a:lnTo>
                    <a:lnTo>
                      <a:pt x="4328" y="1549"/>
                    </a:lnTo>
                    <a:lnTo>
                      <a:pt x="4328" y="1230"/>
                    </a:lnTo>
                    <a:lnTo>
                      <a:pt x="4328" y="912"/>
                    </a:lnTo>
                    <a:lnTo>
                      <a:pt x="4295" y="868"/>
                    </a:lnTo>
                    <a:lnTo>
                      <a:pt x="4280" y="855"/>
                    </a:lnTo>
                    <a:lnTo>
                      <a:pt x="4280" y="825"/>
                    </a:lnTo>
                    <a:lnTo>
                      <a:pt x="4247" y="781"/>
                    </a:lnTo>
                    <a:lnTo>
                      <a:pt x="4280" y="768"/>
                    </a:lnTo>
                    <a:lnTo>
                      <a:pt x="4295" y="768"/>
                    </a:lnTo>
                    <a:lnTo>
                      <a:pt x="4328" y="725"/>
                    </a:lnTo>
                    <a:lnTo>
                      <a:pt x="4360" y="666"/>
                    </a:lnTo>
                    <a:lnTo>
                      <a:pt x="4360" y="608"/>
                    </a:lnTo>
                    <a:lnTo>
                      <a:pt x="4328" y="492"/>
                    </a:lnTo>
                    <a:lnTo>
                      <a:pt x="4328" y="434"/>
                    </a:lnTo>
                    <a:lnTo>
                      <a:pt x="4328" y="376"/>
                    </a:lnTo>
                    <a:lnTo>
                      <a:pt x="4343" y="332"/>
                    </a:lnTo>
                    <a:lnTo>
                      <a:pt x="4360" y="304"/>
                    </a:lnTo>
                    <a:lnTo>
                      <a:pt x="4393" y="275"/>
                    </a:lnTo>
                    <a:lnTo>
                      <a:pt x="4424" y="260"/>
                    </a:lnTo>
                    <a:lnTo>
                      <a:pt x="4408" y="245"/>
                    </a:lnTo>
                    <a:lnTo>
                      <a:pt x="4408" y="202"/>
                    </a:lnTo>
                    <a:lnTo>
                      <a:pt x="4360" y="174"/>
                    </a:lnTo>
                    <a:lnTo>
                      <a:pt x="4343" y="145"/>
                    </a:lnTo>
                    <a:lnTo>
                      <a:pt x="4343" y="115"/>
                    </a:lnTo>
                    <a:lnTo>
                      <a:pt x="4343" y="102"/>
                    </a:lnTo>
                    <a:lnTo>
                      <a:pt x="4360" y="72"/>
                    </a:lnTo>
                    <a:lnTo>
                      <a:pt x="4376" y="58"/>
                    </a:lnTo>
                    <a:lnTo>
                      <a:pt x="4393" y="43"/>
                    </a:lnTo>
                    <a:lnTo>
                      <a:pt x="4393" y="0"/>
                    </a:lnTo>
                    <a:lnTo>
                      <a:pt x="4408" y="0"/>
                    </a:lnTo>
                    <a:lnTo>
                      <a:pt x="4664" y="0"/>
                    </a:lnTo>
                    <a:lnTo>
                      <a:pt x="4664" y="58"/>
                    </a:lnTo>
                    <a:lnTo>
                      <a:pt x="4713" y="102"/>
                    </a:lnTo>
                    <a:lnTo>
                      <a:pt x="4729" y="115"/>
                    </a:lnTo>
                    <a:lnTo>
                      <a:pt x="4729" y="145"/>
                    </a:lnTo>
                    <a:lnTo>
                      <a:pt x="4729" y="159"/>
                    </a:lnTo>
                    <a:lnTo>
                      <a:pt x="4713" y="174"/>
                    </a:lnTo>
                    <a:lnTo>
                      <a:pt x="4681" y="202"/>
                    </a:lnTo>
                    <a:lnTo>
                      <a:pt x="4681" y="232"/>
                    </a:lnTo>
                    <a:lnTo>
                      <a:pt x="4664" y="245"/>
                    </a:lnTo>
                    <a:lnTo>
                      <a:pt x="4648" y="260"/>
                    </a:lnTo>
                    <a:lnTo>
                      <a:pt x="4696" y="289"/>
                    </a:lnTo>
                    <a:lnTo>
                      <a:pt x="4729" y="332"/>
                    </a:lnTo>
                    <a:lnTo>
                      <a:pt x="4744" y="376"/>
                    </a:lnTo>
                    <a:lnTo>
                      <a:pt x="4761" y="419"/>
                    </a:lnTo>
                    <a:lnTo>
                      <a:pt x="4713" y="608"/>
                    </a:lnTo>
                    <a:lnTo>
                      <a:pt x="4729" y="651"/>
                    </a:lnTo>
                    <a:lnTo>
                      <a:pt x="4729" y="694"/>
                    </a:lnTo>
                    <a:lnTo>
                      <a:pt x="4761" y="738"/>
                    </a:lnTo>
                    <a:lnTo>
                      <a:pt x="4809" y="768"/>
                    </a:lnTo>
                    <a:lnTo>
                      <a:pt x="4809" y="781"/>
                    </a:lnTo>
                    <a:lnTo>
                      <a:pt x="4809" y="796"/>
                    </a:lnTo>
                    <a:lnTo>
                      <a:pt x="4777" y="811"/>
                    </a:lnTo>
                    <a:lnTo>
                      <a:pt x="4761" y="825"/>
                    </a:lnTo>
                    <a:lnTo>
                      <a:pt x="4761" y="868"/>
                    </a:lnTo>
                    <a:lnTo>
                      <a:pt x="4729" y="927"/>
                    </a:lnTo>
                    <a:lnTo>
                      <a:pt x="4713" y="2463"/>
                    </a:lnTo>
                    <a:lnTo>
                      <a:pt x="4713" y="3606"/>
                    </a:lnTo>
                    <a:lnTo>
                      <a:pt x="4761" y="3665"/>
                    </a:lnTo>
                    <a:lnTo>
                      <a:pt x="4792" y="3737"/>
                    </a:lnTo>
                    <a:lnTo>
                      <a:pt x="4809" y="3810"/>
                    </a:lnTo>
                    <a:lnTo>
                      <a:pt x="4809" y="3897"/>
                    </a:lnTo>
                    <a:lnTo>
                      <a:pt x="4792" y="3940"/>
                    </a:lnTo>
                    <a:lnTo>
                      <a:pt x="4777" y="3969"/>
                    </a:lnTo>
                    <a:lnTo>
                      <a:pt x="4761" y="3984"/>
                    </a:lnTo>
                    <a:lnTo>
                      <a:pt x="4777" y="4055"/>
                    </a:lnTo>
                    <a:lnTo>
                      <a:pt x="4792" y="4129"/>
                    </a:lnTo>
                    <a:lnTo>
                      <a:pt x="4792" y="4201"/>
                    </a:lnTo>
                    <a:lnTo>
                      <a:pt x="4777" y="4272"/>
                    </a:lnTo>
                    <a:lnTo>
                      <a:pt x="4729" y="4303"/>
                    </a:lnTo>
                    <a:lnTo>
                      <a:pt x="4664" y="4303"/>
                    </a:lnTo>
                    <a:lnTo>
                      <a:pt x="4537" y="4287"/>
                    </a:lnTo>
                    <a:lnTo>
                      <a:pt x="4441" y="4272"/>
                    </a:lnTo>
                    <a:lnTo>
                      <a:pt x="4408" y="4303"/>
                    </a:lnTo>
                    <a:lnTo>
                      <a:pt x="4343" y="4316"/>
                    </a:lnTo>
                    <a:lnTo>
                      <a:pt x="4295" y="4316"/>
                    </a:lnTo>
                    <a:lnTo>
                      <a:pt x="4247" y="4316"/>
                    </a:lnTo>
                    <a:lnTo>
                      <a:pt x="4184" y="4303"/>
                    </a:lnTo>
                    <a:lnTo>
                      <a:pt x="4136" y="4287"/>
                    </a:lnTo>
                    <a:lnTo>
                      <a:pt x="4040" y="422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0" name="Freeform 8"/>
              <p:cNvSpPr>
                <a:spLocks/>
              </p:cNvSpPr>
              <p:nvPr/>
            </p:nvSpPr>
            <p:spPr bwMode="auto">
              <a:xfrm rot="5400000">
                <a:off x="45" y="4197"/>
                <a:ext cx="47" cy="23"/>
              </a:xfrm>
              <a:custGeom>
                <a:avLst/>
                <a:gdLst>
                  <a:gd name="T0" fmla="*/ 0 w 305"/>
                  <a:gd name="T1" fmla="*/ 0 h 71"/>
                  <a:gd name="T2" fmla="*/ 0 w 305"/>
                  <a:gd name="T3" fmla="*/ 0 h 71"/>
                  <a:gd name="T4" fmla="*/ 0 w 305"/>
                  <a:gd name="T5" fmla="*/ 0 h 71"/>
                  <a:gd name="T6" fmla="*/ 0 w 305"/>
                  <a:gd name="T7" fmla="*/ 0 h 71"/>
                  <a:gd name="T8" fmla="*/ 0 w 305"/>
                  <a:gd name="T9" fmla="*/ 0 h 71"/>
                  <a:gd name="T10" fmla="*/ 0 w 305"/>
                  <a:gd name="T11" fmla="*/ 0 h 71"/>
                  <a:gd name="T12" fmla="*/ 0 w 305"/>
                  <a:gd name="T13" fmla="*/ 0 h 71"/>
                  <a:gd name="T14" fmla="*/ 0 w 305"/>
                  <a:gd name="T15" fmla="*/ 0 h 71"/>
                  <a:gd name="T16" fmla="*/ 0 w 305"/>
                  <a:gd name="T17" fmla="*/ 0 h 71"/>
                  <a:gd name="T18" fmla="*/ 0 w 305"/>
                  <a:gd name="T19" fmla="*/ 0 h 71"/>
                  <a:gd name="T20" fmla="*/ 0 w 305"/>
                  <a:gd name="T21" fmla="*/ 0 h 71"/>
                  <a:gd name="T22" fmla="*/ 0 w 305"/>
                  <a:gd name="T23" fmla="*/ 0 h 71"/>
                  <a:gd name="T24" fmla="*/ 0 w 305"/>
                  <a:gd name="T25" fmla="*/ 0 h 71"/>
                  <a:gd name="T26" fmla="*/ 0 w 305"/>
                  <a:gd name="T27" fmla="*/ 0 h 7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5" h="71">
                    <a:moveTo>
                      <a:pt x="0" y="13"/>
                    </a:moveTo>
                    <a:lnTo>
                      <a:pt x="15" y="0"/>
                    </a:lnTo>
                    <a:lnTo>
                      <a:pt x="48" y="13"/>
                    </a:lnTo>
                    <a:lnTo>
                      <a:pt x="111" y="28"/>
                    </a:lnTo>
                    <a:lnTo>
                      <a:pt x="159" y="43"/>
                    </a:lnTo>
                    <a:lnTo>
                      <a:pt x="224" y="43"/>
                    </a:lnTo>
                    <a:lnTo>
                      <a:pt x="288" y="28"/>
                    </a:lnTo>
                    <a:lnTo>
                      <a:pt x="305" y="43"/>
                    </a:lnTo>
                    <a:lnTo>
                      <a:pt x="272" y="56"/>
                    </a:lnTo>
                    <a:lnTo>
                      <a:pt x="224" y="71"/>
                    </a:lnTo>
                    <a:lnTo>
                      <a:pt x="176" y="71"/>
                    </a:lnTo>
                    <a:lnTo>
                      <a:pt x="128" y="56"/>
                    </a:lnTo>
                    <a:lnTo>
                      <a:pt x="63" y="43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1" name="Freeform 9"/>
              <p:cNvSpPr>
                <a:spLocks/>
              </p:cNvSpPr>
              <p:nvPr/>
            </p:nvSpPr>
            <p:spPr bwMode="auto">
              <a:xfrm rot="5400000">
                <a:off x="96" y="4181"/>
                <a:ext cx="76" cy="138"/>
              </a:xfrm>
              <a:custGeom>
                <a:avLst/>
                <a:gdLst>
                  <a:gd name="T0" fmla="*/ 0 w 497"/>
                  <a:gd name="T1" fmla="*/ 0 h 436"/>
                  <a:gd name="T2" fmla="*/ 0 w 497"/>
                  <a:gd name="T3" fmla="*/ 0 h 436"/>
                  <a:gd name="T4" fmla="*/ 0 w 497"/>
                  <a:gd name="T5" fmla="*/ 0 h 436"/>
                  <a:gd name="T6" fmla="*/ 0 w 497"/>
                  <a:gd name="T7" fmla="*/ 0 h 436"/>
                  <a:gd name="T8" fmla="*/ 0 w 497"/>
                  <a:gd name="T9" fmla="*/ 0 h 436"/>
                  <a:gd name="T10" fmla="*/ 0 w 497"/>
                  <a:gd name="T11" fmla="*/ 0 h 436"/>
                  <a:gd name="T12" fmla="*/ 0 w 497"/>
                  <a:gd name="T13" fmla="*/ 0 h 436"/>
                  <a:gd name="T14" fmla="*/ 0 w 497"/>
                  <a:gd name="T15" fmla="*/ 0 h 436"/>
                  <a:gd name="T16" fmla="*/ 0 w 497"/>
                  <a:gd name="T17" fmla="*/ 0 h 436"/>
                  <a:gd name="T18" fmla="*/ 0 w 497"/>
                  <a:gd name="T19" fmla="*/ 0 h 436"/>
                  <a:gd name="T20" fmla="*/ 0 w 497"/>
                  <a:gd name="T21" fmla="*/ 0 h 436"/>
                  <a:gd name="T22" fmla="*/ 0 w 497"/>
                  <a:gd name="T23" fmla="*/ 0 h 436"/>
                  <a:gd name="T24" fmla="*/ 0 w 497"/>
                  <a:gd name="T25" fmla="*/ 0 h 436"/>
                  <a:gd name="T26" fmla="*/ 0 w 497"/>
                  <a:gd name="T27" fmla="*/ 0 h 436"/>
                  <a:gd name="T28" fmla="*/ 0 w 497"/>
                  <a:gd name="T29" fmla="*/ 0 h 436"/>
                  <a:gd name="T30" fmla="*/ 0 w 497"/>
                  <a:gd name="T31" fmla="*/ 0 h 436"/>
                  <a:gd name="T32" fmla="*/ 0 w 497"/>
                  <a:gd name="T33" fmla="*/ 0 h 436"/>
                  <a:gd name="T34" fmla="*/ 0 w 497"/>
                  <a:gd name="T35" fmla="*/ 0 h 436"/>
                  <a:gd name="T36" fmla="*/ 0 w 497"/>
                  <a:gd name="T37" fmla="*/ 0 h 436"/>
                  <a:gd name="T38" fmla="*/ 0 w 497"/>
                  <a:gd name="T39" fmla="*/ 0 h 436"/>
                  <a:gd name="T40" fmla="*/ 0 w 497"/>
                  <a:gd name="T41" fmla="*/ 0 h 436"/>
                  <a:gd name="T42" fmla="*/ 0 w 497"/>
                  <a:gd name="T43" fmla="*/ 0 h 436"/>
                  <a:gd name="T44" fmla="*/ 0 w 497"/>
                  <a:gd name="T45" fmla="*/ 0 h 436"/>
                  <a:gd name="T46" fmla="*/ 0 w 497"/>
                  <a:gd name="T47" fmla="*/ 0 h 436"/>
                  <a:gd name="T48" fmla="*/ 0 w 497"/>
                  <a:gd name="T49" fmla="*/ 0 h 436"/>
                  <a:gd name="T50" fmla="*/ 0 w 497"/>
                  <a:gd name="T51" fmla="*/ 0 h 436"/>
                  <a:gd name="T52" fmla="*/ 0 w 497"/>
                  <a:gd name="T53" fmla="*/ 0 h 436"/>
                  <a:gd name="T54" fmla="*/ 0 w 497"/>
                  <a:gd name="T55" fmla="*/ 0 h 436"/>
                  <a:gd name="T56" fmla="*/ 0 w 497"/>
                  <a:gd name="T57" fmla="*/ 0 h 436"/>
                  <a:gd name="T58" fmla="*/ 0 w 497"/>
                  <a:gd name="T59" fmla="*/ 0 h 436"/>
                  <a:gd name="T60" fmla="*/ 0 w 497"/>
                  <a:gd name="T61" fmla="*/ 0 h 436"/>
                  <a:gd name="T62" fmla="*/ 0 w 497"/>
                  <a:gd name="T63" fmla="*/ 0 h 436"/>
                  <a:gd name="T64" fmla="*/ 0 w 497"/>
                  <a:gd name="T65" fmla="*/ 0 h 436"/>
                  <a:gd name="T66" fmla="*/ 0 w 497"/>
                  <a:gd name="T67" fmla="*/ 0 h 436"/>
                  <a:gd name="T68" fmla="*/ 0 w 497"/>
                  <a:gd name="T69" fmla="*/ 0 h 436"/>
                  <a:gd name="T70" fmla="*/ 0 w 497"/>
                  <a:gd name="T71" fmla="*/ 0 h 436"/>
                  <a:gd name="T72" fmla="*/ 0 w 497"/>
                  <a:gd name="T73" fmla="*/ 0 h 436"/>
                  <a:gd name="T74" fmla="*/ 0 w 497"/>
                  <a:gd name="T75" fmla="*/ 0 h 436"/>
                  <a:gd name="T76" fmla="*/ 0 w 497"/>
                  <a:gd name="T77" fmla="*/ 0 h 436"/>
                  <a:gd name="T78" fmla="*/ 0 w 497"/>
                  <a:gd name="T79" fmla="*/ 0 h 436"/>
                  <a:gd name="T80" fmla="*/ 0 w 497"/>
                  <a:gd name="T81" fmla="*/ 0 h 436"/>
                  <a:gd name="T82" fmla="*/ 0 w 497"/>
                  <a:gd name="T83" fmla="*/ 0 h 436"/>
                  <a:gd name="T84" fmla="*/ 0 w 497"/>
                  <a:gd name="T85" fmla="*/ 0 h 436"/>
                  <a:gd name="T86" fmla="*/ 0 w 497"/>
                  <a:gd name="T87" fmla="*/ 0 h 436"/>
                  <a:gd name="T88" fmla="*/ 0 w 497"/>
                  <a:gd name="T89" fmla="*/ 0 h 436"/>
                  <a:gd name="T90" fmla="*/ 0 w 497"/>
                  <a:gd name="T91" fmla="*/ 0 h 436"/>
                  <a:gd name="T92" fmla="*/ 0 w 497"/>
                  <a:gd name="T93" fmla="*/ 0 h 436"/>
                  <a:gd name="T94" fmla="*/ 0 w 497"/>
                  <a:gd name="T95" fmla="*/ 0 h 4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497" h="436">
                    <a:moveTo>
                      <a:pt x="31" y="291"/>
                    </a:moveTo>
                    <a:lnTo>
                      <a:pt x="16" y="247"/>
                    </a:lnTo>
                    <a:lnTo>
                      <a:pt x="16" y="219"/>
                    </a:lnTo>
                    <a:lnTo>
                      <a:pt x="0" y="132"/>
                    </a:lnTo>
                    <a:lnTo>
                      <a:pt x="0" y="117"/>
                    </a:lnTo>
                    <a:lnTo>
                      <a:pt x="16" y="132"/>
                    </a:lnTo>
                    <a:lnTo>
                      <a:pt x="31" y="204"/>
                    </a:lnTo>
                    <a:lnTo>
                      <a:pt x="64" y="262"/>
                    </a:lnTo>
                    <a:lnTo>
                      <a:pt x="96" y="319"/>
                    </a:lnTo>
                    <a:lnTo>
                      <a:pt x="129" y="334"/>
                    </a:lnTo>
                    <a:lnTo>
                      <a:pt x="160" y="363"/>
                    </a:lnTo>
                    <a:lnTo>
                      <a:pt x="208" y="393"/>
                    </a:lnTo>
                    <a:lnTo>
                      <a:pt x="273" y="406"/>
                    </a:lnTo>
                    <a:lnTo>
                      <a:pt x="400" y="421"/>
                    </a:lnTo>
                    <a:lnTo>
                      <a:pt x="449" y="406"/>
                    </a:lnTo>
                    <a:lnTo>
                      <a:pt x="465" y="406"/>
                    </a:lnTo>
                    <a:lnTo>
                      <a:pt x="480" y="393"/>
                    </a:lnTo>
                    <a:lnTo>
                      <a:pt x="480" y="334"/>
                    </a:lnTo>
                    <a:lnTo>
                      <a:pt x="465" y="291"/>
                    </a:lnTo>
                    <a:lnTo>
                      <a:pt x="465" y="247"/>
                    </a:lnTo>
                    <a:lnTo>
                      <a:pt x="449" y="189"/>
                    </a:lnTo>
                    <a:lnTo>
                      <a:pt x="417" y="146"/>
                    </a:lnTo>
                    <a:lnTo>
                      <a:pt x="384" y="117"/>
                    </a:lnTo>
                    <a:lnTo>
                      <a:pt x="336" y="74"/>
                    </a:lnTo>
                    <a:lnTo>
                      <a:pt x="288" y="44"/>
                    </a:lnTo>
                    <a:lnTo>
                      <a:pt x="256" y="30"/>
                    </a:lnTo>
                    <a:lnTo>
                      <a:pt x="225" y="15"/>
                    </a:lnTo>
                    <a:lnTo>
                      <a:pt x="177" y="15"/>
                    </a:lnTo>
                    <a:lnTo>
                      <a:pt x="144" y="0"/>
                    </a:lnTo>
                    <a:lnTo>
                      <a:pt x="160" y="0"/>
                    </a:lnTo>
                    <a:lnTo>
                      <a:pt x="225" y="0"/>
                    </a:lnTo>
                    <a:lnTo>
                      <a:pt x="288" y="15"/>
                    </a:lnTo>
                    <a:lnTo>
                      <a:pt x="336" y="44"/>
                    </a:lnTo>
                    <a:lnTo>
                      <a:pt x="400" y="74"/>
                    </a:lnTo>
                    <a:lnTo>
                      <a:pt x="432" y="117"/>
                    </a:lnTo>
                    <a:lnTo>
                      <a:pt x="465" y="161"/>
                    </a:lnTo>
                    <a:lnTo>
                      <a:pt x="480" y="204"/>
                    </a:lnTo>
                    <a:lnTo>
                      <a:pt x="497" y="247"/>
                    </a:lnTo>
                    <a:lnTo>
                      <a:pt x="497" y="334"/>
                    </a:lnTo>
                    <a:lnTo>
                      <a:pt x="480" y="436"/>
                    </a:lnTo>
                    <a:lnTo>
                      <a:pt x="417" y="436"/>
                    </a:lnTo>
                    <a:lnTo>
                      <a:pt x="369" y="436"/>
                    </a:lnTo>
                    <a:lnTo>
                      <a:pt x="288" y="436"/>
                    </a:lnTo>
                    <a:lnTo>
                      <a:pt x="240" y="421"/>
                    </a:lnTo>
                    <a:lnTo>
                      <a:pt x="177" y="406"/>
                    </a:lnTo>
                    <a:lnTo>
                      <a:pt x="129" y="378"/>
                    </a:lnTo>
                    <a:lnTo>
                      <a:pt x="79" y="334"/>
                    </a:lnTo>
                    <a:lnTo>
                      <a:pt x="31" y="29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2" name="Freeform 10"/>
              <p:cNvSpPr>
                <a:spLocks/>
              </p:cNvSpPr>
              <p:nvPr/>
            </p:nvSpPr>
            <p:spPr bwMode="auto">
              <a:xfrm rot="5400000">
                <a:off x="91" y="3589"/>
                <a:ext cx="78" cy="119"/>
              </a:xfrm>
              <a:custGeom>
                <a:avLst/>
                <a:gdLst>
                  <a:gd name="T0" fmla="*/ 0 w 512"/>
                  <a:gd name="T1" fmla="*/ 0 h 377"/>
                  <a:gd name="T2" fmla="*/ 0 w 512"/>
                  <a:gd name="T3" fmla="*/ 0 h 377"/>
                  <a:gd name="T4" fmla="*/ 0 w 512"/>
                  <a:gd name="T5" fmla="*/ 0 h 377"/>
                  <a:gd name="T6" fmla="*/ 0 w 512"/>
                  <a:gd name="T7" fmla="*/ 0 h 377"/>
                  <a:gd name="T8" fmla="*/ 0 w 512"/>
                  <a:gd name="T9" fmla="*/ 0 h 377"/>
                  <a:gd name="T10" fmla="*/ 0 w 512"/>
                  <a:gd name="T11" fmla="*/ 0 h 377"/>
                  <a:gd name="T12" fmla="*/ 0 w 512"/>
                  <a:gd name="T13" fmla="*/ 0 h 377"/>
                  <a:gd name="T14" fmla="*/ 0 w 512"/>
                  <a:gd name="T15" fmla="*/ 0 h 377"/>
                  <a:gd name="T16" fmla="*/ 0 w 512"/>
                  <a:gd name="T17" fmla="*/ 0 h 377"/>
                  <a:gd name="T18" fmla="*/ 0 w 512"/>
                  <a:gd name="T19" fmla="*/ 0 h 377"/>
                  <a:gd name="T20" fmla="*/ 0 w 512"/>
                  <a:gd name="T21" fmla="*/ 0 h 377"/>
                  <a:gd name="T22" fmla="*/ 0 w 512"/>
                  <a:gd name="T23" fmla="*/ 0 h 377"/>
                  <a:gd name="T24" fmla="*/ 0 w 512"/>
                  <a:gd name="T25" fmla="*/ 0 h 377"/>
                  <a:gd name="T26" fmla="*/ 0 w 512"/>
                  <a:gd name="T27" fmla="*/ 0 h 377"/>
                  <a:gd name="T28" fmla="*/ 0 w 512"/>
                  <a:gd name="T29" fmla="*/ 0 h 377"/>
                  <a:gd name="T30" fmla="*/ 0 w 512"/>
                  <a:gd name="T31" fmla="*/ 0 h 377"/>
                  <a:gd name="T32" fmla="*/ 0 w 512"/>
                  <a:gd name="T33" fmla="*/ 0 h 377"/>
                  <a:gd name="T34" fmla="*/ 0 w 512"/>
                  <a:gd name="T35" fmla="*/ 0 h 377"/>
                  <a:gd name="T36" fmla="*/ 0 w 512"/>
                  <a:gd name="T37" fmla="*/ 0 h 377"/>
                  <a:gd name="T38" fmla="*/ 0 w 512"/>
                  <a:gd name="T39" fmla="*/ 0 h 377"/>
                  <a:gd name="T40" fmla="*/ 0 w 512"/>
                  <a:gd name="T41" fmla="*/ 0 h 377"/>
                  <a:gd name="T42" fmla="*/ 0 w 512"/>
                  <a:gd name="T43" fmla="*/ 0 h 377"/>
                  <a:gd name="T44" fmla="*/ 0 w 512"/>
                  <a:gd name="T45" fmla="*/ 0 h 377"/>
                  <a:gd name="T46" fmla="*/ 0 w 512"/>
                  <a:gd name="T47" fmla="*/ 0 h 377"/>
                  <a:gd name="T48" fmla="*/ 0 w 512"/>
                  <a:gd name="T49" fmla="*/ 0 h 377"/>
                  <a:gd name="T50" fmla="*/ 0 w 512"/>
                  <a:gd name="T51" fmla="*/ 0 h 377"/>
                  <a:gd name="T52" fmla="*/ 0 w 512"/>
                  <a:gd name="T53" fmla="*/ 0 h 377"/>
                  <a:gd name="T54" fmla="*/ 0 w 512"/>
                  <a:gd name="T55" fmla="*/ 0 h 377"/>
                  <a:gd name="T56" fmla="*/ 0 w 512"/>
                  <a:gd name="T57" fmla="*/ 0 h 377"/>
                  <a:gd name="T58" fmla="*/ 0 w 512"/>
                  <a:gd name="T59" fmla="*/ 0 h 377"/>
                  <a:gd name="T60" fmla="*/ 0 w 512"/>
                  <a:gd name="T61" fmla="*/ 0 h 377"/>
                  <a:gd name="T62" fmla="*/ 0 w 512"/>
                  <a:gd name="T63" fmla="*/ 0 h 377"/>
                  <a:gd name="T64" fmla="*/ 0 w 512"/>
                  <a:gd name="T65" fmla="*/ 0 h 377"/>
                  <a:gd name="T66" fmla="*/ 0 w 512"/>
                  <a:gd name="T67" fmla="*/ 0 h 377"/>
                  <a:gd name="T68" fmla="*/ 0 w 512"/>
                  <a:gd name="T69" fmla="*/ 0 h 377"/>
                  <a:gd name="T70" fmla="*/ 0 w 512"/>
                  <a:gd name="T71" fmla="*/ 0 h 377"/>
                  <a:gd name="T72" fmla="*/ 0 w 512"/>
                  <a:gd name="T73" fmla="*/ 0 h 377"/>
                  <a:gd name="T74" fmla="*/ 0 w 512"/>
                  <a:gd name="T75" fmla="*/ 0 h 377"/>
                  <a:gd name="T76" fmla="*/ 0 w 512"/>
                  <a:gd name="T77" fmla="*/ 0 h 377"/>
                  <a:gd name="T78" fmla="*/ 0 w 512"/>
                  <a:gd name="T79" fmla="*/ 0 h 377"/>
                  <a:gd name="T80" fmla="*/ 0 w 512"/>
                  <a:gd name="T81" fmla="*/ 0 h 377"/>
                  <a:gd name="T82" fmla="*/ 0 w 512"/>
                  <a:gd name="T83" fmla="*/ 0 h 377"/>
                  <a:gd name="T84" fmla="*/ 0 w 512"/>
                  <a:gd name="T85" fmla="*/ 0 h 377"/>
                  <a:gd name="T86" fmla="*/ 0 w 512"/>
                  <a:gd name="T87" fmla="*/ 0 h 377"/>
                  <a:gd name="T88" fmla="*/ 0 w 512"/>
                  <a:gd name="T89" fmla="*/ 0 h 377"/>
                  <a:gd name="T90" fmla="*/ 0 w 512"/>
                  <a:gd name="T91" fmla="*/ 0 h 377"/>
                  <a:gd name="T92" fmla="*/ 0 w 512"/>
                  <a:gd name="T93" fmla="*/ 0 h 377"/>
                  <a:gd name="T94" fmla="*/ 0 w 512"/>
                  <a:gd name="T95" fmla="*/ 0 h 377"/>
                  <a:gd name="T96" fmla="*/ 0 w 512"/>
                  <a:gd name="T97" fmla="*/ 0 h 377"/>
                  <a:gd name="T98" fmla="*/ 0 w 512"/>
                  <a:gd name="T99" fmla="*/ 0 h 377"/>
                  <a:gd name="T100" fmla="*/ 0 w 512"/>
                  <a:gd name="T101" fmla="*/ 0 h 377"/>
                  <a:gd name="T102" fmla="*/ 0 w 512"/>
                  <a:gd name="T103" fmla="*/ 0 h 377"/>
                  <a:gd name="T104" fmla="*/ 0 w 512"/>
                  <a:gd name="T105" fmla="*/ 0 h 37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12" h="377">
                    <a:moveTo>
                      <a:pt x="128" y="319"/>
                    </a:moveTo>
                    <a:lnTo>
                      <a:pt x="96" y="319"/>
                    </a:lnTo>
                    <a:lnTo>
                      <a:pt x="48" y="319"/>
                    </a:lnTo>
                    <a:lnTo>
                      <a:pt x="15" y="290"/>
                    </a:lnTo>
                    <a:lnTo>
                      <a:pt x="0" y="262"/>
                    </a:lnTo>
                    <a:lnTo>
                      <a:pt x="48" y="232"/>
                    </a:lnTo>
                    <a:lnTo>
                      <a:pt x="80" y="218"/>
                    </a:lnTo>
                    <a:lnTo>
                      <a:pt x="96" y="188"/>
                    </a:lnTo>
                    <a:lnTo>
                      <a:pt x="80" y="160"/>
                    </a:lnTo>
                    <a:lnTo>
                      <a:pt x="48" y="132"/>
                    </a:lnTo>
                    <a:lnTo>
                      <a:pt x="0" y="102"/>
                    </a:lnTo>
                    <a:lnTo>
                      <a:pt x="15" y="73"/>
                    </a:lnTo>
                    <a:lnTo>
                      <a:pt x="32" y="58"/>
                    </a:lnTo>
                    <a:lnTo>
                      <a:pt x="80" y="43"/>
                    </a:lnTo>
                    <a:lnTo>
                      <a:pt x="145" y="30"/>
                    </a:lnTo>
                    <a:lnTo>
                      <a:pt x="193" y="30"/>
                    </a:lnTo>
                    <a:lnTo>
                      <a:pt x="305" y="43"/>
                    </a:lnTo>
                    <a:lnTo>
                      <a:pt x="368" y="43"/>
                    </a:lnTo>
                    <a:lnTo>
                      <a:pt x="416" y="30"/>
                    </a:lnTo>
                    <a:lnTo>
                      <a:pt x="497" y="0"/>
                    </a:lnTo>
                    <a:lnTo>
                      <a:pt x="497" y="15"/>
                    </a:lnTo>
                    <a:lnTo>
                      <a:pt x="481" y="30"/>
                    </a:lnTo>
                    <a:lnTo>
                      <a:pt x="449" y="30"/>
                    </a:lnTo>
                    <a:lnTo>
                      <a:pt x="449" y="43"/>
                    </a:lnTo>
                    <a:lnTo>
                      <a:pt x="433" y="43"/>
                    </a:lnTo>
                    <a:lnTo>
                      <a:pt x="449" y="73"/>
                    </a:lnTo>
                    <a:lnTo>
                      <a:pt x="449" y="88"/>
                    </a:lnTo>
                    <a:lnTo>
                      <a:pt x="416" y="73"/>
                    </a:lnTo>
                    <a:lnTo>
                      <a:pt x="401" y="58"/>
                    </a:lnTo>
                    <a:lnTo>
                      <a:pt x="368" y="58"/>
                    </a:lnTo>
                    <a:lnTo>
                      <a:pt x="353" y="58"/>
                    </a:lnTo>
                    <a:lnTo>
                      <a:pt x="385" y="88"/>
                    </a:lnTo>
                    <a:lnTo>
                      <a:pt x="401" y="117"/>
                    </a:lnTo>
                    <a:lnTo>
                      <a:pt x="416" y="132"/>
                    </a:lnTo>
                    <a:lnTo>
                      <a:pt x="401" y="132"/>
                    </a:lnTo>
                    <a:lnTo>
                      <a:pt x="368" y="132"/>
                    </a:lnTo>
                    <a:lnTo>
                      <a:pt x="337" y="102"/>
                    </a:lnTo>
                    <a:lnTo>
                      <a:pt x="289" y="73"/>
                    </a:lnTo>
                    <a:lnTo>
                      <a:pt x="272" y="73"/>
                    </a:lnTo>
                    <a:lnTo>
                      <a:pt x="241" y="73"/>
                    </a:lnTo>
                    <a:lnTo>
                      <a:pt x="255" y="88"/>
                    </a:lnTo>
                    <a:lnTo>
                      <a:pt x="272" y="102"/>
                    </a:lnTo>
                    <a:lnTo>
                      <a:pt x="320" y="132"/>
                    </a:lnTo>
                    <a:lnTo>
                      <a:pt x="320" y="145"/>
                    </a:lnTo>
                    <a:lnTo>
                      <a:pt x="224" y="88"/>
                    </a:lnTo>
                    <a:lnTo>
                      <a:pt x="159" y="73"/>
                    </a:lnTo>
                    <a:lnTo>
                      <a:pt x="96" y="58"/>
                    </a:lnTo>
                    <a:lnTo>
                      <a:pt x="80" y="73"/>
                    </a:lnTo>
                    <a:lnTo>
                      <a:pt x="96" y="88"/>
                    </a:lnTo>
                    <a:lnTo>
                      <a:pt x="111" y="88"/>
                    </a:lnTo>
                    <a:lnTo>
                      <a:pt x="128" y="88"/>
                    </a:lnTo>
                    <a:lnTo>
                      <a:pt x="145" y="102"/>
                    </a:lnTo>
                    <a:lnTo>
                      <a:pt x="207" y="117"/>
                    </a:lnTo>
                    <a:lnTo>
                      <a:pt x="255" y="175"/>
                    </a:lnTo>
                    <a:lnTo>
                      <a:pt x="241" y="175"/>
                    </a:lnTo>
                    <a:lnTo>
                      <a:pt x="207" y="160"/>
                    </a:lnTo>
                    <a:lnTo>
                      <a:pt x="193" y="145"/>
                    </a:lnTo>
                    <a:lnTo>
                      <a:pt x="159" y="132"/>
                    </a:lnTo>
                    <a:lnTo>
                      <a:pt x="128" y="145"/>
                    </a:lnTo>
                    <a:lnTo>
                      <a:pt x="111" y="175"/>
                    </a:lnTo>
                    <a:lnTo>
                      <a:pt x="111" y="203"/>
                    </a:lnTo>
                    <a:lnTo>
                      <a:pt x="111" y="232"/>
                    </a:lnTo>
                    <a:lnTo>
                      <a:pt x="145" y="247"/>
                    </a:lnTo>
                    <a:lnTo>
                      <a:pt x="176" y="232"/>
                    </a:lnTo>
                    <a:lnTo>
                      <a:pt x="224" y="203"/>
                    </a:lnTo>
                    <a:lnTo>
                      <a:pt x="241" y="203"/>
                    </a:lnTo>
                    <a:lnTo>
                      <a:pt x="272" y="203"/>
                    </a:lnTo>
                    <a:lnTo>
                      <a:pt x="241" y="232"/>
                    </a:lnTo>
                    <a:lnTo>
                      <a:pt x="193" y="262"/>
                    </a:lnTo>
                    <a:lnTo>
                      <a:pt x="96" y="275"/>
                    </a:lnTo>
                    <a:lnTo>
                      <a:pt x="80" y="290"/>
                    </a:lnTo>
                    <a:lnTo>
                      <a:pt x="80" y="305"/>
                    </a:lnTo>
                    <a:lnTo>
                      <a:pt x="111" y="305"/>
                    </a:lnTo>
                    <a:lnTo>
                      <a:pt x="159" y="305"/>
                    </a:lnTo>
                    <a:lnTo>
                      <a:pt x="224" y="275"/>
                    </a:lnTo>
                    <a:lnTo>
                      <a:pt x="272" y="247"/>
                    </a:lnTo>
                    <a:lnTo>
                      <a:pt x="337" y="203"/>
                    </a:lnTo>
                    <a:lnTo>
                      <a:pt x="353" y="218"/>
                    </a:lnTo>
                    <a:lnTo>
                      <a:pt x="337" y="232"/>
                    </a:lnTo>
                    <a:lnTo>
                      <a:pt x="320" y="247"/>
                    </a:lnTo>
                    <a:lnTo>
                      <a:pt x="289" y="262"/>
                    </a:lnTo>
                    <a:lnTo>
                      <a:pt x="272" y="275"/>
                    </a:lnTo>
                    <a:lnTo>
                      <a:pt x="272" y="290"/>
                    </a:lnTo>
                    <a:lnTo>
                      <a:pt x="289" y="290"/>
                    </a:lnTo>
                    <a:lnTo>
                      <a:pt x="353" y="262"/>
                    </a:lnTo>
                    <a:lnTo>
                      <a:pt x="401" y="218"/>
                    </a:lnTo>
                    <a:lnTo>
                      <a:pt x="416" y="218"/>
                    </a:lnTo>
                    <a:lnTo>
                      <a:pt x="433" y="232"/>
                    </a:lnTo>
                    <a:lnTo>
                      <a:pt x="416" y="247"/>
                    </a:lnTo>
                    <a:lnTo>
                      <a:pt x="401" y="262"/>
                    </a:lnTo>
                    <a:lnTo>
                      <a:pt x="368" y="275"/>
                    </a:lnTo>
                    <a:lnTo>
                      <a:pt x="385" y="305"/>
                    </a:lnTo>
                    <a:lnTo>
                      <a:pt x="416" y="290"/>
                    </a:lnTo>
                    <a:lnTo>
                      <a:pt x="449" y="275"/>
                    </a:lnTo>
                    <a:lnTo>
                      <a:pt x="481" y="275"/>
                    </a:lnTo>
                    <a:lnTo>
                      <a:pt x="433" y="319"/>
                    </a:lnTo>
                    <a:lnTo>
                      <a:pt x="449" y="334"/>
                    </a:lnTo>
                    <a:lnTo>
                      <a:pt x="481" y="334"/>
                    </a:lnTo>
                    <a:lnTo>
                      <a:pt x="497" y="349"/>
                    </a:lnTo>
                    <a:lnTo>
                      <a:pt x="512" y="362"/>
                    </a:lnTo>
                    <a:lnTo>
                      <a:pt x="497" y="377"/>
                    </a:lnTo>
                    <a:lnTo>
                      <a:pt x="464" y="349"/>
                    </a:lnTo>
                    <a:lnTo>
                      <a:pt x="416" y="319"/>
                    </a:lnTo>
                    <a:lnTo>
                      <a:pt x="368" y="319"/>
                    </a:lnTo>
                    <a:lnTo>
                      <a:pt x="320" y="305"/>
                    </a:lnTo>
                    <a:lnTo>
                      <a:pt x="224" y="319"/>
                    </a:lnTo>
                    <a:lnTo>
                      <a:pt x="128" y="31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3" name="Freeform 11"/>
              <p:cNvSpPr>
                <a:spLocks/>
              </p:cNvSpPr>
              <p:nvPr/>
            </p:nvSpPr>
            <p:spPr bwMode="auto">
              <a:xfrm rot="5400000">
                <a:off x="86" y="3679"/>
                <a:ext cx="9" cy="18"/>
              </a:xfrm>
              <a:custGeom>
                <a:avLst/>
                <a:gdLst>
                  <a:gd name="T0" fmla="*/ 0 w 64"/>
                  <a:gd name="T1" fmla="*/ 0 h 57"/>
                  <a:gd name="T2" fmla="*/ 0 w 64"/>
                  <a:gd name="T3" fmla="*/ 0 h 57"/>
                  <a:gd name="T4" fmla="*/ 0 w 64"/>
                  <a:gd name="T5" fmla="*/ 0 h 57"/>
                  <a:gd name="T6" fmla="*/ 0 w 64"/>
                  <a:gd name="T7" fmla="*/ 0 h 57"/>
                  <a:gd name="T8" fmla="*/ 0 w 64"/>
                  <a:gd name="T9" fmla="*/ 0 h 57"/>
                  <a:gd name="T10" fmla="*/ 0 w 64"/>
                  <a:gd name="T11" fmla="*/ 0 h 57"/>
                  <a:gd name="T12" fmla="*/ 0 w 64"/>
                  <a:gd name="T13" fmla="*/ 0 h 57"/>
                  <a:gd name="T14" fmla="*/ 0 w 64"/>
                  <a:gd name="T15" fmla="*/ 0 h 57"/>
                  <a:gd name="T16" fmla="*/ 0 w 64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" h="57">
                    <a:moveTo>
                      <a:pt x="0" y="29"/>
                    </a:moveTo>
                    <a:lnTo>
                      <a:pt x="16" y="14"/>
                    </a:lnTo>
                    <a:lnTo>
                      <a:pt x="31" y="0"/>
                    </a:lnTo>
                    <a:lnTo>
                      <a:pt x="48" y="14"/>
                    </a:lnTo>
                    <a:lnTo>
                      <a:pt x="64" y="29"/>
                    </a:lnTo>
                    <a:lnTo>
                      <a:pt x="64" y="44"/>
                    </a:lnTo>
                    <a:lnTo>
                      <a:pt x="48" y="57"/>
                    </a:lnTo>
                    <a:lnTo>
                      <a:pt x="16" y="44"/>
                    </a:lnTo>
                    <a:lnTo>
                      <a:pt x="0" y="2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4" name="Freeform 12"/>
              <p:cNvSpPr>
                <a:spLocks/>
              </p:cNvSpPr>
              <p:nvPr/>
            </p:nvSpPr>
            <p:spPr bwMode="auto">
              <a:xfrm rot="5400000">
                <a:off x="-150" y="3936"/>
                <a:ext cx="481" cy="13"/>
              </a:xfrm>
              <a:custGeom>
                <a:avLst/>
                <a:gdLst>
                  <a:gd name="T0" fmla="*/ 0 w 3142"/>
                  <a:gd name="T1" fmla="*/ 0 h 44"/>
                  <a:gd name="T2" fmla="*/ 0 w 3142"/>
                  <a:gd name="T3" fmla="*/ 0 h 44"/>
                  <a:gd name="T4" fmla="*/ 0 w 3142"/>
                  <a:gd name="T5" fmla="*/ 0 h 44"/>
                  <a:gd name="T6" fmla="*/ 0 w 3142"/>
                  <a:gd name="T7" fmla="*/ 0 h 44"/>
                  <a:gd name="T8" fmla="*/ 0 w 3142"/>
                  <a:gd name="T9" fmla="*/ 0 h 44"/>
                  <a:gd name="T10" fmla="*/ 0 w 3142"/>
                  <a:gd name="T11" fmla="*/ 0 h 44"/>
                  <a:gd name="T12" fmla="*/ 0 w 3142"/>
                  <a:gd name="T13" fmla="*/ 0 h 44"/>
                  <a:gd name="T14" fmla="*/ 0 w 3142"/>
                  <a:gd name="T15" fmla="*/ 0 h 44"/>
                  <a:gd name="T16" fmla="*/ 0 w 3142"/>
                  <a:gd name="T17" fmla="*/ 0 h 44"/>
                  <a:gd name="T18" fmla="*/ 0 w 3142"/>
                  <a:gd name="T19" fmla="*/ 0 h 44"/>
                  <a:gd name="T20" fmla="*/ 0 w 3142"/>
                  <a:gd name="T21" fmla="*/ 0 h 44"/>
                  <a:gd name="T22" fmla="*/ 0 w 3142"/>
                  <a:gd name="T23" fmla="*/ 0 h 44"/>
                  <a:gd name="T24" fmla="*/ 0 w 3142"/>
                  <a:gd name="T25" fmla="*/ 0 h 44"/>
                  <a:gd name="T26" fmla="*/ 0 w 3142"/>
                  <a:gd name="T27" fmla="*/ 0 h 44"/>
                  <a:gd name="T28" fmla="*/ 0 w 3142"/>
                  <a:gd name="T29" fmla="*/ 0 h 44"/>
                  <a:gd name="T30" fmla="*/ 0 w 3142"/>
                  <a:gd name="T31" fmla="*/ 0 h 44"/>
                  <a:gd name="T32" fmla="*/ 0 w 3142"/>
                  <a:gd name="T33" fmla="*/ 0 h 44"/>
                  <a:gd name="T34" fmla="*/ 0 w 3142"/>
                  <a:gd name="T35" fmla="*/ 0 h 44"/>
                  <a:gd name="T36" fmla="*/ 0 w 3142"/>
                  <a:gd name="T37" fmla="*/ 0 h 44"/>
                  <a:gd name="T38" fmla="*/ 0 w 3142"/>
                  <a:gd name="T39" fmla="*/ 0 h 44"/>
                  <a:gd name="T40" fmla="*/ 0 w 3142"/>
                  <a:gd name="T41" fmla="*/ 0 h 44"/>
                  <a:gd name="T42" fmla="*/ 0 w 3142"/>
                  <a:gd name="T43" fmla="*/ 0 h 44"/>
                  <a:gd name="T44" fmla="*/ 0 w 3142"/>
                  <a:gd name="T45" fmla="*/ 0 h 44"/>
                  <a:gd name="T46" fmla="*/ 0 w 3142"/>
                  <a:gd name="T47" fmla="*/ 0 h 44"/>
                  <a:gd name="T48" fmla="*/ 0 w 3142"/>
                  <a:gd name="T49" fmla="*/ 0 h 44"/>
                  <a:gd name="T50" fmla="*/ 0 w 3142"/>
                  <a:gd name="T51" fmla="*/ 0 h 44"/>
                  <a:gd name="T52" fmla="*/ 0 w 3142"/>
                  <a:gd name="T53" fmla="*/ 0 h 44"/>
                  <a:gd name="T54" fmla="*/ 0 w 3142"/>
                  <a:gd name="T55" fmla="*/ 0 h 44"/>
                  <a:gd name="T56" fmla="*/ 0 w 3142"/>
                  <a:gd name="T57" fmla="*/ 0 h 44"/>
                  <a:gd name="T58" fmla="*/ 0 w 3142"/>
                  <a:gd name="T59" fmla="*/ 0 h 44"/>
                  <a:gd name="T60" fmla="*/ 0 w 3142"/>
                  <a:gd name="T61" fmla="*/ 0 h 4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3142" h="44">
                    <a:moveTo>
                      <a:pt x="48" y="29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161" y="0"/>
                    </a:lnTo>
                    <a:lnTo>
                      <a:pt x="226" y="0"/>
                    </a:lnTo>
                    <a:lnTo>
                      <a:pt x="305" y="0"/>
                    </a:lnTo>
                    <a:lnTo>
                      <a:pt x="401" y="0"/>
                    </a:lnTo>
                    <a:lnTo>
                      <a:pt x="514" y="0"/>
                    </a:lnTo>
                    <a:lnTo>
                      <a:pt x="626" y="0"/>
                    </a:lnTo>
                    <a:lnTo>
                      <a:pt x="754" y="0"/>
                    </a:lnTo>
                    <a:lnTo>
                      <a:pt x="1011" y="0"/>
                    </a:lnTo>
                    <a:lnTo>
                      <a:pt x="1284" y="0"/>
                    </a:lnTo>
                    <a:lnTo>
                      <a:pt x="1587" y="0"/>
                    </a:lnTo>
                    <a:lnTo>
                      <a:pt x="1877" y="0"/>
                    </a:lnTo>
                    <a:lnTo>
                      <a:pt x="2149" y="0"/>
                    </a:lnTo>
                    <a:lnTo>
                      <a:pt x="2422" y="0"/>
                    </a:lnTo>
                    <a:lnTo>
                      <a:pt x="2533" y="0"/>
                    </a:lnTo>
                    <a:lnTo>
                      <a:pt x="2662" y="0"/>
                    </a:lnTo>
                    <a:lnTo>
                      <a:pt x="2758" y="0"/>
                    </a:lnTo>
                    <a:lnTo>
                      <a:pt x="2854" y="0"/>
                    </a:lnTo>
                    <a:lnTo>
                      <a:pt x="2934" y="0"/>
                    </a:lnTo>
                    <a:lnTo>
                      <a:pt x="3015" y="0"/>
                    </a:lnTo>
                    <a:lnTo>
                      <a:pt x="3063" y="0"/>
                    </a:lnTo>
                    <a:lnTo>
                      <a:pt x="3111" y="0"/>
                    </a:lnTo>
                    <a:lnTo>
                      <a:pt x="3142" y="0"/>
                    </a:lnTo>
                    <a:lnTo>
                      <a:pt x="3142" y="29"/>
                    </a:lnTo>
                    <a:lnTo>
                      <a:pt x="3126" y="44"/>
                    </a:lnTo>
                    <a:lnTo>
                      <a:pt x="48" y="2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5" name="Freeform 13"/>
              <p:cNvSpPr>
                <a:spLocks/>
              </p:cNvSpPr>
              <p:nvPr/>
            </p:nvSpPr>
            <p:spPr bwMode="auto">
              <a:xfrm rot="5400000">
                <a:off x="108" y="4199"/>
                <a:ext cx="54" cy="100"/>
              </a:xfrm>
              <a:custGeom>
                <a:avLst/>
                <a:gdLst>
                  <a:gd name="T0" fmla="*/ 0 w 353"/>
                  <a:gd name="T1" fmla="*/ 0 h 319"/>
                  <a:gd name="T2" fmla="*/ 0 w 353"/>
                  <a:gd name="T3" fmla="*/ 0 h 319"/>
                  <a:gd name="T4" fmla="*/ 0 w 353"/>
                  <a:gd name="T5" fmla="*/ 0 h 319"/>
                  <a:gd name="T6" fmla="*/ 0 w 353"/>
                  <a:gd name="T7" fmla="*/ 0 h 319"/>
                  <a:gd name="T8" fmla="*/ 0 w 353"/>
                  <a:gd name="T9" fmla="*/ 0 h 319"/>
                  <a:gd name="T10" fmla="*/ 0 w 353"/>
                  <a:gd name="T11" fmla="*/ 0 h 319"/>
                  <a:gd name="T12" fmla="*/ 0 w 353"/>
                  <a:gd name="T13" fmla="*/ 0 h 319"/>
                  <a:gd name="T14" fmla="*/ 0 w 353"/>
                  <a:gd name="T15" fmla="*/ 0 h 319"/>
                  <a:gd name="T16" fmla="*/ 0 w 353"/>
                  <a:gd name="T17" fmla="*/ 0 h 319"/>
                  <a:gd name="T18" fmla="*/ 0 w 353"/>
                  <a:gd name="T19" fmla="*/ 0 h 319"/>
                  <a:gd name="T20" fmla="*/ 0 w 353"/>
                  <a:gd name="T21" fmla="*/ 0 h 319"/>
                  <a:gd name="T22" fmla="*/ 0 w 353"/>
                  <a:gd name="T23" fmla="*/ 0 h 319"/>
                  <a:gd name="T24" fmla="*/ 0 w 353"/>
                  <a:gd name="T25" fmla="*/ 0 h 319"/>
                  <a:gd name="T26" fmla="*/ 0 w 353"/>
                  <a:gd name="T27" fmla="*/ 0 h 319"/>
                  <a:gd name="T28" fmla="*/ 0 w 353"/>
                  <a:gd name="T29" fmla="*/ 0 h 319"/>
                  <a:gd name="T30" fmla="*/ 0 w 353"/>
                  <a:gd name="T31" fmla="*/ 0 h 319"/>
                  <a:gd name="T32" fmla="*/ 0 w 353"/>
                  <a:gd name="T33" fmla="*/ 0 h 319"/>
                  <a:gd name="T34" fmla="*/ 0 w 353"/>
                  <a:gd name="T35" fmla="*/ 0 h 319"/>
                  <a:gd name="T36" fmla="*/ 0 w 353"/>
                  <a:gd name="T37" fmla="*/ 0 h 319"/>
                  <a:gd name="T38" fmla="*/ 0 w 353"/>
                  <a:gd name="T39" fmla="*/ 0 h 319"/>
                  <a:gd name="T40" fmla="*/ 0 w 353"/>
                  <a:gd name="T41" fmla="*/ 0 h 319"/>
                  <a:gd name="T42" fmla="*/ 0 w 353"/>
                  <a:gd name="T43" fmla="*/ 0 h 319"/>
                  <a:gd name="T44" fmla="*/ 0 w 353"/>
                  <a:gd name="T45" fmla="*/ 0 h 319"/>
                  <a:gd name="T46" fmla="*/ 0 w 353"/>
                  <a:gd name="T47" fmla="*/ 0 h 319"/>
                  <a:gd name="T48" fmla="*/ 0 w 353"/>
                  <a:gd name="T49" fmla="*/ 0 h 319"/>
                  <a:gd name="T50" fmla="*/ 0 w 353"/>
                  <a:gd name="T51" fmla="*/ 0 h 319"/>
                  <a:gd name="T52" fmla="*/ 0 w 353"/>
                  <a:gd name="T53" fmla="*/ 0 h 319"/>
                  <a:gd name="T54" fmla="*/ 0 w 353"/>
                  <a:gd name="T55" fmla="*/ 0 h 319"/>
                  <a:gd name="T56" fmla="*/ 0 w 353"/>
                  <a:gd name="T57" fmla="*/ 0 h 319"/>
                  <a:gd name="T58" fmla="*/ 0 w 353"/>
                  <a:gd name="T59" fmla="*/ 0 h 319"/>
                  <a:gd name="T60" fmla="*/ 0 w 353"/>
                  <a:gd name="T61" fmla="*/ 0 h 319"/>
                  <a:gd name="T62" fmla="*/ 0 w 353"/>
                  <a:gd name="T63" fmla="*/ 0 h 319"/>
                  <a:gd name="T64" fmla="*/ 0 w 353"/>
                  <a:gd name="T65" fmla="*/ 0 h 319"/>
                  <a:gd name="T66" fmla="*/ 0 w 353"/>
                  <a:gd name="T67" fmla="*/ 0 h 319"/>
                  <a:gd name="T68" fmla="*/ 0 w 353"/>
                  <a:gd name="T69" fmla="*/ 0 h 319"/>
                  <a:gd name="T70" fmla="*/ 0 w 353"/>
                  <a:gd name="T71" fmla="*/ 0 h 319"/>
                  <a:gd name="T72" fmla="*/ 0 w 353"/>
                  <a:gd name="T73" fmla="*/ 0 h 319"/>
                  <a:gd name="T74" fmla="*/ 0 w 353"/>
                  <a:gd name="T75" fmla="*/ 0 h 319"/>
                  <a:gd name="T76" fmla="*/ 0 w 353"/>
                  <a:gd name="T77" fmla="*/ 0 h 3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53" h="319">
                    <a:moveTo>
                      <a:pt x="288" y="275"/>
                    </a:moveTo>
                    <a:lnTo>
                      <a:pt x="272" y="275"/>
                    </a:lnTo>
                    <a:lnTo>
                      <a:pt x="288" y="290"/>
                    </a:lnTo>
                    <a:lnTo>
                      <a:pt x="288" y="304"/>
                    </a:lnTo>
                    <a:lnTo>
                      <a:pt x="272" y="275"/>
                    </a:lnTo>
                    <a:lnTo>
                      <a:pt x="240" y="247"/>
                    </a:lnTo>
                    <a:lnTo>
                      <a:pt x="224" y="247"/>
                    </a:lnTo>
                    <a:lnTo>
                      <a:pt x="224" y="260"/>
                    </a:lnTo>
                    <a:lnTo>
                      <a:pt x="209" y="232"/>
                    </a:lnTo>
                    <a:lnTo>
                      <a:pt x="209" y="217"/>
                    </a:lnTo>
                    <a:lnTo>
                      <a:pt x="192" y="217"/>
                    </a:lnTo>
                    <a:lnTo>
                      <a:pt x="176" y="217"/>
                    </a:lnTo>
                    <a:lnTo>
                      <a:pt x="144" y="188"/>
                    </a:lnTo>
                    <a:lnTo>
                      <a:pt x="128" y="203"/>
                    </a:lnTo>
                    <a:lnTo>
                      <a:pt x="128" y="217"/>
                    </a:lnTo>
                    <a:lnTo>
                      <a:pt x="128" y="188"/>
                    </a:lnTo>
                    <a:lnTo>
                      <a:pt x="113" y="160"/>
                    </a:lnTo>
                    <a:lnTo>
                      <a:pt x="96" y="145"/>
                    </a:lnTo>
                    <a:lnTo>
                      <a:pt x="80" y="145"/>
                    </a:lnTo>
                    <a:lnTo>
                      <a:pt x="65" y="130"/>
                    </a:lnTo>
                    <a:lnTo>
                      <a:pt x="48" y="117"/>
                    </a:lnTo>
                    <a:lnTo>
                      <a:pt x="32" y="130"/>
                    </a:lnTo>
                    <a:lnTo>
                      <a:pt x="32" y="145"/>
                    </a:lnTo>
                    <a:lnTo>
                      <a:pt x="48" y="173"/>
                    </a:lnTo>
                    <a:lnTo>
                      <a:pt x="48" y="188"/>
                    </a:lnTo>
                    <a:lnTo>
                      <a:pt x="48" y="203"/>
                    </a:lnTo>
                    <a:lnTo>
                      <a:pt x="32" y="173"/>
                    </a:lnTo>
                    <a:lnTo>
                      <a:pt x="0" y="145"/>
                    </a:lnTo>
                    <a:lnTo>
                      <a:pt x="0" y="87"/>
                    </a:lnTo>
                    <a:lnTo>
                      <a:pt x="0" y="73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0"/>
                    </a:lnTo>
                    <a:lnTo>
                      <a:pt x="176" y="0"/>
                    </a:lnTo>
                    <a:lnTo>
                      <a:pt x="240" y="43"/>
                    </a:lnTo>
                    <a:lnTo>
                      <a:pt x="224" y="58"/>
                    </a:lnTo>
                    <a:lnTo>
                      <a:pt x="192" y="58"/>
                    </a:lnTo>
                    <a:lnTo>
                      <a:pt x="161" y="58"/>
                    </a:lnTo>
                    <a:lnTo>
                      <a:pt x="161" y="73"/>
                    </a:lnTo>
                    <a:lnTo>
                      <a:pt x="176" y="73"/>
                    </a:lnTo>
                    <a:lnTo>
                      <a:pt x="272" y="73"/>
                    </a:lnTo>
                    <a:lnTo>
                      <a:pt x="288" y="87"/>
                    </a:lnTo>
                    <a:lnTo>
                      <a:pt x="272" y="102"/>
                    </a:lnTo>
                    <a:lnTo>
                      <a:pt x="257" y="102"/>
                    </a:lnTo>
                    <a:lnTo>
                      <a:pt x="240" y="102"/>
                    </a:lnTo>
                    <a:lnTo>
                      <a:pt x="224" y="102"/>
                    </a:lnTo>
                    <a:lnTo>
                      <a:pt x="209" y="102"/>
                    </a:lnTo>
                    <a:lnTo>
                      <a:pt x="209" y="117"/>
                    </a:lnTo>
                    <a:lnTo>
                      <a:pt x="224" y="130"/>
                    </a:lnTo>
                    <a:lnTo>
                      <a:pt x="240" y="145"/>
                    </a:lnTo>
                    <a:lnTo>
                      <a:pt x="257" y="160"/>
                    </a:lnTo>
                    <a:lnTo>
                      <a:pt x="320" y="173"/>
                    </a:lnTo>
                    <a:lnTo>
                      <a:pt x="353" y="173"/>
                    </a:lnTo>
                    <a:lnTo>
                      <a:pt x="320" y="173"/>
                    </a:lnTo>
                    <a:lnTo>
                      <a:pt x="288" y="173"/>
                    </a:lnTo>
                    <a:lnTo>
                      <a:pt x="257" y="160"/>
                    </a:lnTo>
                    <a:lnTo>
                      <a:pt x="257" y="173"/>
                    </a:lnTo>
                    <a:lnTo>
                      <a:pt x="240" y="188"/>
                    </a:lnTo>
                    <a:lnTo>
                      <a:pt x="257" y="188"/>
                    </a:lnTo>
                    <a:lnTo>
                      <a:pt x="288" y="203"/>
                    </a:lnTo>
                    <a:lnTo>
                      <a:pt x="353" y="217"/>
                    </a:lnTo>
                    <a:lnTo>
                      <a:pt x="336" y="217"/>
                    </a:lnTo>
                    <a:lnTo>
                      <a:pt x="288" y="203"/>
                    </a:lnTo>
                    <a:lnTo>
                      <a:pt x="272" y="217"/>
                    </a:lnTo>
                    <a:lnTo>
                      <a:pt x="257" y="217"/>
                    </a:lnTo>
                    <a:lnTo>
                      <a:pt x="272" y="232"/>
                    </a:lnTo>
                    <a:lnTo>
                      <a:pt x="288" y="232"/>
                    </a:lnTo>
                    <a:lnTo>
                      <a:pt x="336" y="247"/>
                    </a:lnTo>
                    <a:lnTo>
                      <a:pt x="353" y="247"/>
                    </a:lnTo>
                    <a:lnTo>
                      <a:pt x="353" y="260"/>
                    </a:lnTo>
                    <a:lnTo>
                      <a:pt x="336" y="275"/>
                    </a:lnTo>
                    <a:lnTo>
                      <a:pt x="353" y="290"/>
                    </a:lnTo>
                    <a:lnTo>
                      <a:pt x="353" y="304"/>
                    </a:lnTo>
                    <a:lnTo>
                      <a:pt x="353" y="319"/>
                    </a:lnTo>
                    <a:lnTo>
                      <a:pt x="336" y="304"/>
                    </a:lnTo>
                    <a:lnTo>
                      <a:pt x="320" y="275"/>
                    </a:lnTo>
                    <a:lnTo>
                      <a:pt x="305" y="275"/>
                    </a:lnTo>
                    <a:lnTo>
                      <a:pt x="288" y="27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6" name="Freeform 14"/>
              <p:cNvSpPr>
                <a:spLocks/>
              </p:cNvSpPr>
              <p:nvPr/>
            </p:nvSpPr>
            <p:spPr bwMode="auto">
              <a:xfrm rot="5400000">
                <a:off x="91" y="4206"/>
                <a:ext cx="10" cy="23"/>
              </a:xfrm>
              <a:custGeom>
                <a:avLst/>
                <a:gdLst>
                  <a:gd name="T0" fmla="*/ 0 w 64"/>
                  <a:gd name="T1" fmla="*/ 0 h 72"/>
                  <a:gd name="T2" fmla="*/ 0 w 64"/>
                  <a:gd name="T3" fmla="*/ 0 h 72"/>
                  <a:gd name="T4" fmla="*/ 0 w 64"/>
                  <a:gd name="T5" fmla="*/ 0 h 72"/>
                  <a:gd name="T6" fmla="*/ 0 w 64"/>
                  <a:gd name="T7" fmla="*/ 0 h 7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2">
                    <a:moveTo>
                      <a:pt x="0" y="0"/>
                    </a:moveTo>
                    <a:lnTo>
                      <a:pt x="64" y="72"/>
                    </a:lnTo>
                    <a:lnTo>
                      <a:pt x="31" y="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7" name="Freeform 15"/>
              <p:cNvSpPr>
                <a:spLocks/>
              </p:cNvSpPr>
              <p:nvPr/>
            </p:nvSpPr>
            <p:spPr bwMode="auto">
              <a:xfrm rot="5400000">
                <a:off x="89" y="4209"/>
                <a:ext cx="2" cy="5"/>
              </a:xfrm>
              <a:custGeom>
                <a:avLst/>
                <a:gdLst>
                  <a:gd name="T0" fmla="*/ 0 w 17"/>
                  <a:gd name="T1" fmla="*/ 0 h 14"/>
                  <a:gd name="T2" fmla="*/ 0 w 17"/>
                  <a:gd name="T3" fmla="*/ 0 h 14"/>
                  <a:gd name="T4" fmla="*/ 0 w 17"/>
                  <a:gd name="T5" fmla="*/ 0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4">
                    <a:moveTo>
                      <a:pt x="0" y="0"/>
                    </a:moveTo>
                    <a:lnTo>
                      <a:pt x="17" y="1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8" name="Freeform 16"/>
              <p:cNvSpPr>
                <a:spLocks/>
              </p:cNvSpPr>
              <p:nvPr/>
            </p:nvSpPr>
            <p:spPr bwMode="auto">
              <a:xfrm rot="5400000">
                <a:off x="125" y="3537"/>
                <a:ext cx="10" cy="83"/>
              </a:xfrm>
              <a:custGeom>
                <a:avLst/>
                <a:gdLst>
                  <a:gd name="T0" fmla="*/ 0 w 65"/>
                  <a:gd name="T1" fmla="*/ 0 h 261"/>
                  <a:gd name="T2" fmla="*/ 0 w 65"/>
                  <a:gd name="T3" fmla="*/ 0 h 261"/>
                  <a:gd name="T4" fmla="*/ 0 w 65"/>
                  <a:gd name="T5" fmla="*/ 0 h 261"/>
                  <a:gd name="T6" fmla="*/ 0 w 65"/>
                  <a:gd name="T7" fmla="*/ 0 h 261"/>
                  <a:gd name="T8" fmla="*/ 0 w 65"/>
                  <a:gd name="T9" fmla="*/ 0 h 261"/>
                  <a:gd name="T10" fmla="*/ 0 w 65"/>
                  <a:gd name="T11" fmla="*/ 0 h 261"/>
                  <a:gd name="T12" fmla="*/ 0 w 65"/>
                  <a:gd name="T13" fmla="*/ 0 h 261"/>
                  <a:gd name="T14" fmla="*/ 0 w 65"/>
                  <a:gd name="T15" fmla="*/ 0 h 261"/>
                  <a:gd name="T16" fmla="*/ 0 w 65"/>
                  <a:gd name="T17" fmla="*/ 0 h 261"/>
                  <a:gd name="T18" fmla="*/ 0 w 65"/>
                  <a:gd name="T19" fmla="*/ 0 h 261"/>
                  <a:gd name="T20" fmla="*/ 0 w 65"/>
                  <a:gd name="T21" fmla="*/ 0 h 261"/>
                  <a:gd name="T22" fmla="*/ 0 w 65"/>
                  <a:gd name="T23" fmla="*/ 0 h 261"/>
                  <a:gd name="T24" fmla="*/ 0 w 65"/>
                  <a:gd name="T25" fmla="*/ 0 h 2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5" h="261">
                    <a:moveTo>
                      <a:pt x="17" y="232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48" y="0"/>
                    </a:lnTo>
                    <a:lnTo>
                      <a:pt x="65" y="0"/>
                    </a:lnTo>
                    <a:lnTo>
                      <a:pt x="65" y="15"/>
                    </a:lnTo>
                    <a:lnTo>
                      <a:pt x="65" y="130"/>
                    </a:lnTo>
                    <a:lnTo>
                      <a:pt x="65" y="247"/>
                    </a:lnTo>
                    <a:lnTo>
                      <a:pt x="48" y="261"/>
                    </a:lnTo>
                    <a:lnTo>
                      <a:pt x="33" y="261"/>
                    </a:lnTo>
                    <a:lnTo>
                      <a:pt x="17" y="247"/>
                    </a:lnTo>
                    <a:lnTo>
                      <a:pt x="17" y="23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9" name="Freeform 17"/>
              <p:cNvSpPr>
                <a:spLocks/>
              </p:cNvSpPr>
              <p:nvPr/>
            </p:nvSpPr>
            <p:spPr bwMode="auto">
              <a:xfrm rot="5400000">
                <a:off x="121" y="4160"/>
                <a:ext cx="17" cy="83"/>
              </a:xfrm>
              <a:custGeom>
                <a:avLst/>
                <a:gdLst>
                  <a:gd name="T0" fmla="*/ 0 w 111"/>
                  <a:gd name="T1" fmla="*/ 0 h 261"/>
                  <a:gd name="T2" fmla="*/ 0 w 111"/>
                  <a:gd name="T3" fmla="*/ 0 h 261"/>
                  <a:gd name="T4" fmla="*/ 0 w 111"/>
                  <a:gd name="T5" fmla="*/ 0 h 261"/>
                  <a:gd name="T6" fmla="*/ 0 w 111"/>
                  <a:gd name="T7" fmla="*/ 0 h 261"/>
                  <a:gd name="T8" fmla="*/ 0 w 111"/>
                  <a:gd name="T9" fmla="*/ 0 h 261"/>
                  <a:gd name="T10" fmla="*/ 0 w 111"/>
                  <a:gd name="T11" fmla="*/ 0 h 261"/>
                  <a:gd name="T12" fmla="*/ 0 w 111"/>
                  <a:gd name="T13" fmla="*/ 0 h 261"/>
                  <a:gd name="T14" fmla="*/ 0 w 111"/>
                  <a:gd name="T15" fmla="*/ 0 h 261"/>
                  <a:gd name="T16" fmla="*/ 0 w 111"/>
                  <a:gd name="T17" fmla="*/ 0 h 261"/>
                  <a:gd name="T18" fmla="*/ 0 w 111"/>
                  <a:gd name="T19" fmla="*/ 0 h 261"/>
                  <a:gd name="T20" fmla="*/ 0 w 111"/>
                  <a:gd name="T21" fmla="*/ 0 h 261"/>
                  <a:gd name="T22" fmla="*/ 0 w 111"/>
                  <a:gd name="T23" fmla="*/ 0 h 261"/>
                  <a:gd name="T24" fmla="*/ 0 w 111"/>
                  <a:gd name="T25" fmla="*/ 0 h 261"/>
                  <a:gd name="T26" fmla="*/ 0 w 111"/>
                  <a:gd name="T27" fmla="*/ 0 h 261"/>
                  <a:gd name="T28" fmla="*/ 0 w 111"/>
                  <a:gd name="T29" fmla="*/ 0 h 261"/>
                  <a:gd name="T30" fmla="*/ 0 w 111"/>
                  <a:gd name="T31" fmla="*/ 0 h 261"/>
                  <a:gd name="T32" fmla="*/ 0 w 111"/>
                  <a:gd name="T33" fmla="*/ 0 h 261"/>
                  <a:gd name="T34" fmla="*/ 0 w 111"/>
                  <a:gd name="T35" fmla="*/ 0 h 261"/>
                  <a:gd name="T36" fmla="*/ 0 w 111"/>
                  <a:gd name="T37" fmla="*/ 0 h 261"/>
                  <a:gd name="T38" fmla="*/ 0 w 111"/>
                  <a:gd name="T39" fmla="*/ 0 h 261"/>
                  <a:gd name="T40" fmla="*/ 0 w 111"/>
                  <a:gd name="T41" fmla="*/ 0 h 261"/>
                  <a:gd name="T42" fmla="*/ 0 w 111"/>
                  <a:gd name="T43" fmla="*/ 0 h 261"/>
                  <a:gd name="T44" fmla="*/ 0 w 111"/>
                  <a:gd name="T45" fmla="*/ 0 h 261"/>
                  <a:gd name="T46" fmla="*/ 0 w 111"/>
                  <a:gd name="T47" fmla="*/ 0 h 261"/>
                  <a:gd name="T48" fmla="*/ 0 w 111"/>
                  <a:gd name="T49" fmla="*/ 0 h 261"/>
                  <a:gd name="T50" fmla="*/ 0 w 111"/>
                  <a:gd name="T51" fmla="*/ 0 h 261"/>
                  <a:gd name="T52" fmla="*/ 0 w 111"/>
                  <a:gd name="T53" fmla="*/ 0 h 261"/>
                  <a:gd name="T54" fmla="*/ 0 w 111"/>
                  <a:gd name="T55" fmla="*/ 0 h 261"/>
                  <a:gd name="T56" fmla="*/ 0 w 111"/>
                  <a:gd name="T57" fmla="*/ 0 h 261"/>
                  <a:gd name="T58" fmla="*/ 0 w 111"/>
                  <a:gd name="T59" fmla="*/ 0 h 261"/>
                  <a:gd name="T60" fmla="*/ 0 w 111"/>
                  <a:gd name="T61" fmla="*/ 0 h 26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1" h="261">
                    <a:moveTo>
                      <a:pt x="0" y="247"/>
                    </a:moveTo>
                    <a:lnTo>
                      <a:pt x="0" y="217"/>
                    </a:lnTo>
                    <a:lnTo>
                      <a:pt x="15" y="189"/>
                    </a:lnTo>
                    <a:lnTo>
                      <a:pt x="0" y="117"/>
                    </a:lnTo>
                    <a:lnTo>
                      <a:pt x="0" y="59"/>
                    </a:lnTo>
                    <a:lnTo>
                      <a:pt x="15" y="15"/>
                    </a:lnTo>
                    <a:lnTo>
                      <a:pt x="32" y="0"/>
                    </a:lnTo>
                    <a:lnTo>
                      <a:pt x="63" y="0"/>
                    </a:lnTo>
                    <a:lnTo>
                      <a:pt x="80" y="0"/>
                    </a:lnTo>
                    <a:lnTo>
                      <a:pt x="80" y="30"/>
                    </a:lnTo>
                    <a:lnTo>
                      <a:pt x="80" y="74"/>
                    </a:lnTo>
                    <a:lnTo>
                      <a:pt x="96" y="102"/>
                    </a:lnTo>
                    <a:lnTo>
                      <a:pt x="111" y="145"/>
                    </a:lnTo>
                    <a:lnTo>
                      <a:pt x="96" y="130"/>
                    </a:lnTo>
                    <a:lnTo>
                      <a:pt x="80" y="117"/>
                    </a:lnTo>
                    <a:lnTo>
                      <a:pt x="63" y="117"/>
                    </a:lnTo>
                    <a:lnTo>
                      <a:pt x="63" y="145"/>
                    </a:lnTo>
                    <a:lnTo>
                      <a:pt x="63" y="174"/>
                    </a:lnTo>
                    <a:lnTo>
                      <a:pt x="96" y="217"/>
                    </a:lnTo>
                    <a:lnTo>
                      <a:pt x="63" y="174"/>
                    </a:lnTo>
                    <a:lnTo>
                      <a:pt x="63" y="160"/>
                    </a:lnTo>
                    <a:lnTo>
                      <a:pt x="32" y="145"/>
                    </a:lnTo>
                    <a:lnTo>
                      <a:pt x="32" y="160"/>
                    </a:lnTo>
                    <a:lnTo>
                      <a:pt x="32" y="174"/>
                    </a:lnTo>
                    <a:lnTo>
                      <a:pt x="32" y="204"/>
                    </a:lnTo>
                    <a:lnTo>
                      <a:pt x="15" y="204"/>
                    </a:lnTo>
                    <a:lnTo>
                      <a:pt x="15" y="232"/>
                    </a:lnTo>
                    <a:lnTo>
                      <a:pt x="15" y="247"/>
                    </a:lnTo>
                    <a:lnTo>
                      <a:pt x="15" y="261"/>
                    </a:lnTo>
                    <a:lnTo>
                      <a:pt x="0" y="261"/>
                    </a:lnTo>
                    <a:lnTo>
                      <a:pt x="0" y="24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0" name="Freeform 18"/>
              <p:cNvSpPr>
                <a:spLocks/>
              </p:cNvSpPr>
              <p:nvPr/>
            </p:nvSpPr>
            <p:spPr bwMode="auto">
              <a:xfrm rot="5400000">
                <a:off x="93" y="4197"/>
                <a:ext cx="2" cy="9"/>
              </a:xfrm>
              <a:custGeom>
                <a:avLst/>
                <a:gdLst>
                  <a:gd name="T0" fmla="*/ 0 w 15"/>
                  <a:gd name="T1" fmla="*/ 0 h 29"/>
                  <a:gd name="T2" fmla="*/ 0 w 15"/>
                  <a:gd name="T3" fmla="*/ 0 h 29"/>
                  <a:gd name="T4" fmla="*/ 0 w 15"/>
                  <a:gd name="T5" fmla="*/ 0 h 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29">
                    <a:moveTo>
                      <a:pt x="0" y="0"/>
                    </a:moveTo>
                    <a:lnTo>
                      <a:pt x="15" y="2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1" name="Freeform 19"/>
              <p:cNvSpPr>
                <a:spLocks/>
              </p:cNvSpPr>
              <p:nvPr/>
            </p:nvSpPr>
            <p:spPr bwMode="auto">
              <a:xfrm rot="5400000">
                <a:off x="126" y="3563"/>
                <a:ext cx="3" cy="60"/>
              </a:xfrm>
              <a:custGeom>
                <a:avLst/>
                <a:gdLst>
                  <a:gd name="T0" fmla="*/ 0 w 16"/>
                  <a:gd name="T1" fmla="*/ 0 h 188"/>
                  <a:gd name="T2" fmla="*/ 0 w 16"/>
                  <a:gd name="T3" fmla="*/ 0 h 188"/>
                  <a:gd name="T4" fmla="*/ 0 w 16"/>
                  <a:gd name="T5" fmla="*/ 0 h 188"/>
                  <a:gd name="T6" fmla="*/ 0 w 16"/>
                  <a:gd name="T7" fmla="*/ 0 h 188"/>
                  <a:gd name="T8" fmla="*/ 0 w 16"/>
                  <a:gd name="T9" fmla="*/ 0 h 188"/>
                  <a:gd name="T10" fmla="*/ 0 w 16"/>
                  <a:gd name="T11" fmla="*/ 0 h 188"/>
                  <a:gd name="T12" fmla="*/ 0 w 16"/>
                  <a:gd name="T13" fmla="*/ 0 h 1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188">
                    <a:moveTo>
                      <a:pt x="0" y="173"/>
                    </a:moveTo>
                    <a:lnTo>
                      <a:pt x="0" y="0"/>
                    </a:lnTo>
                    <a:lnTo>
                      <a:pt x="16" y="30"/>
                    </a:lnTo>
                    <a:lnTo>
                      <a:pt x="16" y="86"/>
                    </a:lnTo>
                    <a:lnTo>
                      <a:pt x="16" y="173"/>
                    </a:lnTo>
                    <a:lnTo>
                      <a:pt x="0" y="188"/>
                    </a:lnTo>
                    <a:lnTo>
                      <a:pt x="0" y="17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2" name="Freeform 20"/>
              <p:cNvSpPr>
                <a:spLocks/>
              </p:cNvSpPr>
              <p:nvPr/>
            </p:nvSpPr>
            <p:spPr bwMode="auto">
              <a:xfrm rot="5400000">
                <a:off x="128" y="3539"/>
                <a:ext cx="5" cy="55"/>
              </a:xfrm>
              <a:custGeom>
                <a:avLst/>
                <a:gdLst>
                  <a:gd name="T0" fmla="*/ 0 w 34"/>
                  <a:gd name="T1" fmla="*/ 0 h 173"/>
                  <a:gd name="T2" fmla="*/ 0 w 34"/>
                  <a:gd name="T3" fmla="*/ 0 h 173"/>
                  <a:gd name="T4" fmla="*/ 0 w 34"/>
                  <a:gd name="T5" fmla="*/ 0 h 173"/>
                  <a:gd name="T6" fmla="*/ 0 w 34"/>
                  <a:gd name="T7" fmla="*/ 0 h 173"/>
                  <a:gd name="T8" fmla="*/ 0 w 34"/>
                  <a:gd name="T9" fmla="*/ 0 h 173"/>
                  <a:gd name="T10" fmla="*/ 0 w 34"/>
                  <a:gd name="T11" fmla="*/ 0 h 173"/>
                  <a:gd name="T12" fmla="*/ 0 w 34"/>
                  <a:gd name="T13" fmla="*/ 0 h 1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173">
                    <a:moveTo>
                      <a:pt x="0" y="15"/>
                    </a:moveTo>
                    <a:lnTo>
                      <a:pt x="17" y="0"/>
                    </a:lnTo>
                    <a:lnTo>
                      <a:pt x="34" y="15"/>
                    </a:lnTo>
                    <a:lnTo>
                      <a:pt x="34" y="160"/>
                    </a:lnTo>
                    <a:lnTo>
                      <a:pt x="17" y="173"/>
                    </a:lnTo>
                    <a:lnTo>
                      <a:pt x="0" y="160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3" name="Freeform 21"/>
              <p:cNvSpPr>
                <a:spLocks/>
              </p:cNvSpPr>
              <p:nvPr/>
            </p:nvSpPr>
            <p:spPr bwMode="auto">
              <a:xfrm rot="5400000">
                <a:off x="117" y="3673"/>
                <a:ext cx="27" cy="55"/>
              </a:xfrm>
              <a:custGeom>
                <a:avLst/>
                <a:gdLst>
                  <a:gd name="T0" fmla="*/ 0 w 177"/>
                  <a:gd name="T1" fmla="*/ 0 h 173"/>
                  <a:gd name="T2" fmla="*/ 0 w 177"/>
                  <a:gd name="T3" fmla="*/ 0 h 173"/>
                  <a:gd name="T4" fmla="*/ 0 w 177"/>
                  <a:gd name="T5" fmla="*/ 0 h 173"/>
                  <a:gd name="T6" fmla="*/ 0 w 177"/>
                  <a:gd name="T7" fmla="*/ 0 h 173"/>
                  <a:gd name="T8" fmla="*/ 0 w 177"/>
                  <a:gd name="T9" fmla="*/ 0 h 173"/>
                  <a:gd name="T10" fmla="*/ 0 w 177"/>
                  <a:gd name="T11" fmla="*/ 0 h 173"/>
                  <a:gd name="T12" fmla="*/ 0 w 177"/>
                  <a:gd name="T13" fmla="*/ 0 h 173"/>
                  <a:gd name="T14" fmla="*/ 0 w 177"/>
                  <a:gd name="T15" fmla="*/ 0 h 173"/>
                  <a:gd name="T16" fmla="*/ 0 w 177"/>
                  <a:gd name="T17" fmla="*/ 0 h 173"/>
                  <a:gd name="T18" fmla="*/ 0 w 177"/>
                  <a:gd name="T19" fmla="*/ 0 h 173"/>
                  <a:gd name="T20" fmla="*/ 0 w 177"/>
                  <a:gd name="T21" fmla="*/ 0 h 173"/>
                  <a:gd name="T22" fmla="*/ 0 w 177"/>
                  <a:gd name="T23" fmla="*/ 0 h 173"/>
                  <a:gd name="T24" fmla="*/ 0 w 177"/>
                  <a:gd name="T25" fmla="*/ 0 h 173"/>
                  <a:gd name="T26" fmla="*/ 0 w 177"/>
                  <a:gd name="T27" fmla="*/ 0 h 1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7" h="173">
                    <a:moveTo>
                      <a:pt x="0" y="160"/>
                    </a:moveTo>
                    <a:lnTo>
                      <a:pt x="144" y="73"/>
                    </a:lnTo>
                    <a:lnTo>
                      <a:pt x="129" y="58"/>
                    </a:lnTo>
                    <a:lnTo>
                      <a:pt x="81" y="30"/>
                    </a:lnTo>
                    <a:lnTo>
                      <a:pt x="17" y="15"/>
                    </a:lnTo>
                    <a:lnTo>
                      <a:pt x="0" y="0"/>
                    </a:lnTo>
                    <a:lnTo>
                      <a:pt x="48" y="15"/>
                    </a:lnTo>
                    <a:lnTo>
                      <a:pt x="81" y="30"/>
                    </a:lnTo>
                    <a:lnTo>
                      <a:pt x="144" y="58"/>
                    </a:lnTo>
                    <a:lnTo>
                      <a:pt x="177" y="73"/>
                    </a:lnTo>
                    <a:lnTo>
                      <a:pt x="144" y="116"/>
                    </a:lnTo>
                    <a:lnTo>
                      <a:pt x="96" y="130"/>
                    </a:lnTo>
                    <a:lnTo>
                      <a:pt x="0" y="173"/>
                    </a:lnTo>
                    <a:lnTo>
                      <a:pt x="0" y="16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4" name="Freeform 22"/>
              <p:cNvSpPr>
                <a:spLocks/>
              </p:cNvSpPr>
              <p:nvPr/>
            </p:nvSpPr>
            <p:spPr bwMode="auto">
              <a:xfrm rot="5400000">
                <a:off x="116" y="4224"/>
                <a:ext cx="3" cy="10"/>
              </a:xfrm>
              <a:custGeom>
                <a:avLst/>
                <a:gdLst>
                  <a:gd name="T0" fmla="*/ 0 w 16"/>
                  <a:gd name="T1" fmla="*/ 0 h 30"/>
                  <a:gd name="T2" fmla="*/ 0 w 16"/>
                  <a:gd name="T3" fmla="*/ 0 h 30"/>
                  <a:gd name="T4" fmla="*/ 0 w 16"/>
                  <a:gd name="T5" fmla="*/ 0 h 30"/>
                  <a:gd name="T6" fmla="*/ 0 w 16"/>
                  <a:gd name="T7" fmla="*/ 0 h 30"/>
                  <a:gd name="T8" fmla="*/ 0 w 16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30">
                    <a:moveTo>
                      <a:pt x="16" y="0"/>
                    </a:moveTo>
                    <a:lnTo>
                      <a:pt x="16" y="15"/>
                    </a:lnTo>
                    <a:lnTo>
                      <a:pt x="16" y="30"/>
                    </a:lnTo>
                    <a:lnTo>
                      <a:pt x="0" y="15"/>
                    </a:lnTo>
                    <a:lnTo>
                      <a:pt x="16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5" name="Freeform 23"/>
              <p:cNvSpPr>
                <a:spLocks/>
              </p:cNvSpPr>
              <p:nvPr/>
            </p:nvSpPr>
            <p:spPr bwMode="auto">
              <a:xfrm rot="5400000">
                <a:off x="-118" y="3939"/>
                <a:ext cx="473" cy="10"/>
              </a:xfrm>
              <a:custGeom>
                <a:avLst/>
                <a:gdLst>
                  <a:gd name="T0" fmla="*/ 0 w 3093"/>
                  <a:gd name="T1" fmla="*/ 0 h 30"/>
                  <a:gd name="T2" fmla="*/ 0 w 3093"/>
                  <a:gd name="T3" fmla="*/ 0 h 30"/>
                  <a:gd name="T4" fmla="*/ 0 w 3093"/>
                  <a:gd name="T5" fmla="*/ 0 h 30"/>
                  <a:gd name="T6" fmla="*/ 0 w 3093"/>
                  <a:gd name="T7" fmla="*/ 0 h 30"/>
                  <a:gd name="T8" fmla="*/ 0 w 3093"/>
                  <a:gd name="T9" fmla="*/ 0 h 30"/>
                  <a:gd name="T10" fmla="*/ 0 w 3093"/>
                  <a:gd name="T11" fmla="*/ 0 h 30"/>
                  <a:gd name="T12" fmla="*/ 0 w 3093"/>
                  <a:gd name="T13" fmla="*/ 0 h 30"/>
                  <a:gd name="T14" fmla="*/ 0 w 3093"/>
                  <a:gd name="T15" fmla="*/ 0 h 30"/>
                  <a:gd name="T16" fmla="*/ 0 w 3093"/>
                  <a:gd name="T17" fmla="*/ 0 h 30"/>
                  <a:gd name="T18" fmla="*/ 0 w 3093"/>
                  <a:gd name="T19" fmla="*/ 0 h 30"/>
                  <a:gd name="T20" fmla="*/ 0 w 3093"/>
                  <a:gd name="T21" fmla="*/ 0 h 30"/>
                  <a:gd name="T22" fmla="*/ 0 w 3093"/>
                  <a:gd name="T23" fmla="*/ 0 h 30"/>
                  <a:gd name="T24" fmla="*/ 0 w 3093"/>
                  <a:gd name="T25" fmla="*/ 0 h 30"/>
                  <a:gd name="T26" fmla="*/ 0 w 3093"/>
                  <a:gd name="T27" fmla="*/ 0 h 30"/>
                  <a:gd name="T28" fmla="*/ 0 w 3093"/>
                  <a:gd name="T29" fmla="*/ 0 h 30"/>
                  <a:gd name="T30" fmla="*/ 0 w 3093"/>
                  <a:gd name="T31" fmla="*/ 0 h 30"/>
                  <a:gd name="T32" fmla="*/ 0 w 3093"/>
                  <a:gd name="T33" fmla="*/ 0 h 30"/>
                  <a:gd name="T34" fmla="*/ 0 w 3093"/>
                  <a:gd name="T35" fmla="*/ 0 h 30"/>
                  <a:gd name="T36" fmla="*/ 0 w 3093"/>
                  <a:gd name="T37" fmla="*/ 0 h 30"/>
                  <a:gd name="T38" fmla="*/ 0 w 3093"/>
                  <a:gd name="T39" fmla="*/ 0 h 30"/>
                  <a:gd name="T40" fmla="*/ 0 w 3093"/>
                  <a:gd name="T41" fmla="*/ 0 h 30"/>
                  <a:gd name="T42" fmla="*/ 0 w 3093"/>
                  <a:gd name="T43" fmla="*/ 0 h 30"/>
                  <a:gd name="T44" fmla="*/ 0 w 3093"/>
                  <a:gd name="T45" fmla="*/ 0 h 30"/>
                  <a:gd name="T46" fmla="*/ 0 w 3093"/>
                  <a:gd name="T47" fmla="*/ 0 h 30"/>
                  <a:gd name="T48" fmla="*/ 0 w 3093"/>
                  <a:gd name="T49" fmla="*/ 0 h 30"/>
                  <a:gd name="T50" fmla="*/ 0 w 3093"/>
                  <a:gd name="T51" fmla="*/ 0 h 30"/>
                  <a:gd name="T52" fmla="*/ 0 w 3093"/>
                  <a:gd name="T53" fmla="*/ 0 h 30"/>
                  <a:gd name="T54" fmla="*/ 0 w 3093"/>
                  <a:gd name="T55" fmla="*/ 0 h 30"/>
                  <a:gd name="T56" fmla="*/ 0 w 3093"/>
                  <a:gd name="T57" fmla="*/ 0 h 30"/>
                  <a:gd name="T58" fmla="*/ 0 w 3093"/>
                  <a:gd name="T59" fmla="*/ 0 h 30"/>
                  <a:gd name="T60" fmla="*/ 0 w 3093"/>
                  <a:gd name="T61" fmla="*/ 0 h 30"/>
                  <a:gd name="T62" fmla="*/ 0 w 3093"/>
                  <a:gd name="T63" fmla="*/ 0 h 30"/>
                  <a:gd name="T64" fmla="*/ 0 w 3093"/>
                  <a:gd name="T65" fmla="*/ 0 h 30"/>
                  <a:gd name="T66" fmla="*/ 0 w 3093"/>
                  <a:gd name="T67" fmla="*/ 0 h 30"/>
                  <a:gd name="T68" fmla="*/ 0 w 3093"/>
                  <a:gd name="T69" fmla="*/ 0 h 30"/>
                  <a:gd name="T70" fmla="*/ 0 w 3093"/>
                  <a:gd name="T71" fmla="*/ 0 h 30"/>
                  <a:gd name="T72" fmla="*/ 0 w 3093"/>
                  <a:gd name="T73" fmla="*/ 0 h 30"/>
                  <a:gd name="T74" fmla="*/ 0 w 3093"/>
                  <a:gd name="T75" fmla="*/ 0 h 30"/>
                  <a:gd name="T76" fmla="*/ 0 w 3093"/>
                  <a:gd name="T77" fmla="*/ 0 h 30"/>
                  <a:gd name="T78" fmla="*/ 0 w 3093"/>
                  <a:gd name="T79" fmla="*/ 0 h 30"/>
                  <a:gd name="T80" fmla="*/ 0 w 3093"/>
                  <a:gd name="T81" fmla="*/ 0 h 30"/>
                  <a:gd name="T82" fmla="*/ 0 w 3093"/>
                  <a:gd name="T83" fmla="*/ 0 h 30"/>
                  <a:gd name="T84" fmla="*/ 0 w 3093"/>
                  <a:gd name="T85" fmla="*/ 0 h 30"/>
                  <a:gd name="T86" fmla="*/ 0 w 3093"/>
                  <a:gd name="T87" fmla="*/ 0 h 30"/>
                  <a:gd name="T88" fmla="*/ 0 w 3093"/>
                  <a:gd name="T89" fmla="*/ 0 h 30"/>
                  <a:gd name="T90" fmla="*/ 0 w 3093"/>
                  <a:gd name="T91" fmla="*/ 0 h 30"/>
                  <a:gd name="T92" fmla="*/ 0 w 3093"/>
                  <a:gd name="T93" fmla="*/ 0 h 30"/>
                  <a:gd name="T94" fmla="*/ 0 w 3093"/>
                  <a:gd name="T95" fmla="*/ 0 h 30"/>
                  <a:gd name="T96" fmla="*/ 0 w 3093"/>
                  <a:gd name="T97" fmla="*/ 0 h 30"/>
                  <a:gd name="T98" fmla="*/ 0 w 3093"/>
                  <a:gd name="T99" fmla="*/ 0 h 30"/>
                  <a:gd name="T100" fmla="*/ 0 w 3093"/>
                  <a:gd name="T101" fmla="*/ 0 h 30"/>
                  <a:gd name="T102" fmla="*/ 0 w 3093"/>
                  <a:gd name="T103" fmla="*/ 0 h 30"/>
                  <a:gd name="T104" fmla="*/ 0 w 3093"/>
                  <a:gd name="T105" fmla="*/ 0 h 30"/>
                  <a:gd name="T106" fmla="*/ 0 w 3093"/>
                  <a:gd name="T107" fmla="*/ 0 h 3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093" h="30">
                    <a:moveTo>
                      <a:pt x="49" y="15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97" y="0"/>
                    </a:lnTo>
                    <a:lnTo>
                      <a:pt x="161" y="0"/>
                    </a:lnTo>
                    <a:lnTo>
                      <a:pt x="257" y="0"/>
                    </a:lnTo>
                    <a:lnTo>
                      <a:pt x="353" y="0"/>
                    </a:lnTo>
                    <a:lnTo>
                      <a:pt x="449" y="0"/>
                    </a:lnTo>
                    <a:lnTo>
                      <a:pt x="560" y="0"/>
                    </a:lnTo>
                    <a:lnTo>
                      <a:pt x="786" y="0"/>
                    </a:lnTo>
                    <a:lnTo>
                      <a:pt x="1026" y="0"/>
                    </a:lnTo>
                    <a:lnTo>
                      <a:pt x="1283" y="0"/>
                    </a:lnTo>
                    <a:lnTo>
                      <a:pt x="1796" y="0"/>
                    </a:lnTo>
                    <a:lnTo>
                      <a:pt x="2051" y="0"/>
                    </a:lnTo>
                    <a:lnTo>
                      <a:pt x="2293" y="0"/>
                    </a:lnTo>
                    <a:lnTo>
                      <a:pt x="2500" y="0"/>
                    </a:lnTo>
                    <a:lnTo>
                      <a:pt x="2596" y="0"/>
                    </a:lnTo>
                    <a:lnTo>
                      <a:pt x="2692" y="0"/>
                    </a:lnTo>
                    <a:lnTo>
                      <a:pt x="2773" y="0"/>
                    </a:lnTo>
                    <a:lnTo>
                      <a:pt x="2853" y="0"/>
                    </a:lnTo>
                    <a:lnTo>
                      <a:pt x="2917" y="0"/>
                    </a:lnTo>
                    <a:lnTo>
                      <a:pt x="2965" y="0"/>
                    </a:lnTo>
                    <a:lnTo>
                      <a:pt x="3013" y="0"/>
                    </a:lnTo>
                    <a:lnTo>
                      <a:pt x="3045" y="0"/>
                    </a:lnTo>
                    <a:lnTo>
                      <a:pt x="3061" y="0"/>
                    </a:lnTo>
                    <a:lnTo>
                      <a:pt x="3078" y="0"/>
                    </a:lnTo>
                    <a:lnTo>
                      <a:pt x="3093" y="15"/>
                    </a:lnTo>
                    <a:lnTo>
                      <a:pt x="3078" y="30"/>
                    </a:lnTo>
                    <a:lnTo>
                      <a:pt x="3061" y="30"/>
                    </a:lnTo>
                    <a:lnTo>
                      <a:pt x="3045" y="30"/>
                    </a:lnTo>
                    <a:lnTo>
                      <a:pt x="3013" y="30"/>
                    </a:lnTo>
                    <a:lnTo>
                      <a:pt x="2949" y="30"/>
                    </a:lnTo>
                    <a:lnTo>
                      <a:pt x="2886" y="30"/>
                    </a:lnTo>
                    <a:lnTo>
                      <a:pt x="2805" y="30"/>
                    </a:lnTo>
                    <a:lnTo>
                      <a:pt x="2709" y="30"/>
                    </a:lnTo>
                    <a:lnTo>
                      <a:pt x="2613" y="30"/>
                    </a:lnTo>
                    <a:lnTo>
                      <a:pt x="2500" y="30"/>
                    </a:lnTo>
                    <a:lnTo>
                      <a:pt x="2372" y="30"/>
                    </a:lnTo>
                    <a:lnTo>
                      <a:pt x="2116" y="30"/>
                    </a:lnTo>
                    <a:lnTo>
                      <a:pt x="1844" y="30"/>
                    </a:lnTo>
                    <a:lnTo>
                      <a:pt x="1571" y="30"/>
                    </a:lnTo>
                    <a:lnTo>
                      <a:pt x="1283" y="30"/>
                    </a:lnTo>
                    <a:lnTo>
                      <a:pt x="1009" y="15"/>
                    </a:lnTo>
                    <a:lnTo>
                      <a:pt x="754" y="15"/>
                    </a:lnTo>
                    <a:lnTo>
                      <a:pt x="642" y="15"/>
                    </a:lnTo>
                    <a:lnTo>
                      <a:pt x="529" y="15"/>
                    </a:lnTo>
                    <a:lnTo>
                      <a:pt x="416" y="15"/>
                    </a:lnTo>
                    <a:lnTo>
                      <a:pt x="337" y="15"/>
                    </a:lnTo>
                    <a:lnTo>
                      <a:pt x="257" y="15"/>
                    </a:lnTo>
                    <a:lnTo>
                      <a:pt x="193" y="15"/>
                    </a:lnTo>
                    <a:lnTo>
                      <a:pt x="128" y="15"/>
                    </a:lnTo>
                    <a:lnTo>
                      <a:pt x="97" y="15"/>
                    </a:lnTo>
                    <a:lnTo>
                      <a:pt x="63" y="15"/>
                    </a:lnTo>
                    <a:lnTo>
                      <a:pt x="49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6" name="Freeform 24"/>
              <p:cNvSpPr>
                <a:spLocks/>
              </p:cNvSpPr>
              <p:nvPr/>
            </p:nvSpPr>
            <p:spPr bwMode="auto">
              <a:xfrm rot="5400000">
                <a:off x="125" y="3593"/>
                <a:ext cx="15" cy="31"/>
              </a:xfrm>
              <a:custGeom>
                <a:avLst/>
                <a:gdLst>
                  <a:gd name="T0" fmla="*/ 0 w 96"/>
                  <a:gd name="T1" fmla="*/ 0 h 100"/>
                  <a:gd name="T2" fmla="*/ 0 w 96"/>
                  <a:gd name="T3" fmla="*/ 0 h 100"/>
                  <a:gd name="T4" fmla="*/ 0 w 96"/>
                  <a:gd name="T5" fmla="*/ 0 h 100"/>
                  <a:gd name="T6" fmla="*/ 0 w 96"/>
                  <a:gd name="T7" fmla="*/ 0 h 100"/>
                  <a:gd name="T8" fmla="*/ 0 w 96"/>
                  <a:gd name="T9" fmla="*/ 0 h 100"/>
                  <a:gd name="T10" fmla="*/ 0 w 96"/>
                  <a:gd name="T11" fmla="*/ 0 h 100"/>
                  <a:gd name="T12" fmla="*/ 0 w 96"/>
                  <a:gd name="T13" fmla="*/ 0 h 100"/>
                  <a:gd name="T14" fmla="*/ 0 w 96"/>
                  <a:gd name="T15" fmla="*/ 0 h 100"/>
                  <a:gd name="T16" fmla="*/ 0 w 96"/>
                  <a:gd name="T17" fmla="*/ 0 h 100"/>
                  <a:gd name="T18" fmla="*/ 0 w 96"/>
                  <a:gd name="T19" fmla="*/ 0 h 1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" h="100">
                    <a:moveTo>
                      <a:pt x="0" y="0"/>
                    </a:moveTo>
                    <a:lnTo>
                      <a:pt x="32" y="0"/>
                    </a:lnTo>
                    <a:lnTo>
                      <a:pt x="63" y="13"/>
                    </a:lnTo>
                    <a:lnTo>
                      <a:pt x="80" y="28"/>
                    </a:lnTo>
                    <a:lnTo>
                      <a:pt x="96" y="43"/>
                    </a:lnTo>
                    <a:lnTo>
                      <a:pt x="96" y="56"/>
                    </a:lnTo>
                    <a:lnTo>
                      <a:pt x="63" y="71"/>
                    </a:lnTo>
                    <a:lnTo>
                      <a:pt x="48" y="86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7" name="Freeform 25"/>
              <p:cNvSpPr>
                <a:spLocks/>
              </p:cNvSpPr>
              <p:nvPr/>
            </p:nvSpPr>
            <p:spPr bwMode="auto">
              <a:xfrm rot="5400000">
                <a:off x="117" y="3667"/>
                <a:ext cx="32" cy="31"/>
              </a:xfrm>
              <a:custGeom>
                <a:avLst/>
                <a:gdLst>
                  <a:gd name="T0" fmla="*/ 0 w 208"/>
                  <a:gd name="T1" fmla="*/ 0 h 100"/>
                  <a:gd name="T2" fmla="*/ 0 w 208"/>
                  <a:gd name="T3" fmla="*/ 0 h 100"/>
                  <a:gd name="T4" fmla="*/ 0 w 208"/>
                  <a:gd name="T5" fmla="*/ 0 h 100"/>
                  <a:gd name="T6" fmla="*/ 0 w 208"/>
                  <a:gd name="T7" fmla="*/ 0 h 100"/>
                  <a:gd name="T8" fmla="*/ 0 w 208"/>
                  <a:gd name="T9" fmla="*/ 0 h 100"/>
                  <a:gd name="T10" fmla="*/ 0 w 208"/>
                  <a:gd name="T11" fmla="*/ 0 h 100"/>
                  <a:gd name="T12" fmla="*/ 0 w 208"/>
                  <a:gd name="T13" fmla="*/ 0 h 100"/>
                  <a:gd name="T14" fmla="*/ 0 w 208"/>
                  <a:gd name="T15" fmla="*/ 0 h 100"/>
                  <a:gd name="T16" fmla="*/ 0 w 208"/>
                  <a:gd name="T17" fmla="*/ 0 h 100"/>
                  <a:gd name="T18" fmla="*/ 0 w 208"/>
                  <a:gd name="T19" fmla="*/ 0 h 100"/>
                  <a:gd name="T20" fmla="*/ 0 w 208"/>
                  <a:gd name="T21" fmla="*/ 0 h 100"/>
                  <a:gd name="T22" fmla="*/ 0 w 208"/>
                  <a:gd name="T23" fmla="*/ 0 h 100"/>
                  <a:gd name="T24" fmla="*/ 0 w 208"/>
                  <a:gd name="T25" fmla="*/ 0 h 100"/>
                  <a:gd name="T26" fmla="*/ 0 w 208"/>
                  <a:gd name="T27" fmla="*/ 0 h 1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08" h="100">
                    <a:moveTo>
                      <a:pt x="64" y="71"/>
                    </a:moveTo>
                    <a:lnTo>
                      <a:pt x="48" y="56"/>
                    </a:lnTo>
                    <a:lnTo>
                      <a:pt x="31" y="56"/>
                    </a:lnTo>
                    <a:lnTo>
                      <a:pt x="16" y="43"/>
                    </a:lnTo>
                    <a:lnTo>
                      <a:pt x="0" y="43"/>
                    </a:lnTo>
                    <a:lnTo>
                      <a:pt x="31" y="43"/>
                    </a:lnTo>
                    <a:lnTo>
                      <a:pt x="64" y="28"/>
                    </a:lnTo>
                    <a:lnTo>
                      <a:pt x="79" y="0"/>
                    </a:lnTo>
                    <a:lnTo>
                      <a:pt x="144" y="13"/>
                    </a:lnTo>
                    <a:lnTo>
                      <a:pt x="208" y="43"/>
                    </a:lnTo>
                    <a:lnTo>
                      <a:pt x="192" y="71"/>
                    </a:lnTo>
                    <a:lnTo>
                      <a:pt x="160" y="71"/>
                    </a:lnTo>
                    <a:lnTo>
                      <a:pt x="79" y="100"/>
                    </a:lnTo>
                    <a:lnTo>
                      <a:pt x="64" y="7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8" name="Freeform 26"/>
              <p:cNvSpPr>
                <a:spLocks/>
              </p:cNvSpPr>
              <p:nvPr/>
            </p:nvSpPr>
            <p:spPr bwMode="auto">
              <a:xfrm rot="5400000">
                <a:off x="275" y="3757"/>
                <a:ext cx="346" cy="645"/>
              </a:xfrm>
              <a:custGeom>
                <a:avLst/>
                <a:gdLst>
                  <a:gd name="T0" fmla="*/ 0 w 2259"/>
                  <a:gd name="T1" fmla="*/ 0 h 2042"/>
                  <a:gd name="T2" fmla="*/ 0 w 2259"/>
                  <a:gd name="T3" fmla="*/ 0 h 2042"/>
                  <a:gd name="T4" fmla="*/ 0 w 2259"/>
                  <a:gd name="T5" fmla="*/ 0 h 2042"/>
                  <a:gd name="T6" fmla="*/ 0 w 2259"/>
                  <a:gd name="T7" fmla="*/ 0 h 2042"/>
                  <a:gd name="T8" fmla="*/ 0 w 2259"/>
                  <a:gd name="T9" fmla="*/ 0 h 2042"/>
                  <a:gd name="T10" fmla="*/ 0 w 2259"/>
                  <a:gd name="T11" fmla="*/ 0 h 2042"/>
                  <a:gd name="T12" fmla="*/ 0 w 2259"/>
                  <a:gd name="T13" fmla="*/ 0 h 2042"/>
                  <a:gd name="T14" fmla="*/ 0 w 2259"/>
                  <a:gd name="T15" fmla="*/ 0 h 2042"/>
                  <a:gd name="T16" fmla="*/ 0 w 2259"/>
                  <a:gd name="T17" fmla="*/ 0 h 2042"/>
                  <a:gd name="T18" fmla="*/ 0 w 2259"/>
                  <a:gd name="T19" fmla="*/ 0 h 2042"/>
                  <a:gd name="T20" fmla="*/ 0 w 2259"/>
                  <a:gd name="T21" fmla="*/ 0 h 2042"/>
                  <a:gd name="T22" fmla="*/ 0 w 2259"/>
                  <a:gd name="T23" fmla="*/ 0 h 2042"/>
                  <a:gd name="T24" fmla="*/ 0 w 2259"/>
                  <a:gd name="T25" fmla="*/ 0 h 2042"/>
                  <a:gd name="T26" fmla="*/ 0 w 2259"/>
                  <a:gd name="T27" fmla="*/ 0 h 2042"/>
                  <a:gd name="T28" fmla="*/ 0 w 2259"/>
                  <a:gd name="T29" fmla="*/ 0 h 2042"/>
                  <a:gd name="T30" fmla="*/ 0 w 2259"/>
                  <a:gd name="T31" fmla="*/ 0 h 2042"/>
                  <a:gd name="T32" fmla="*/ 0 w 2259"/>
                  <a:gd name="T33" fmla="*/ 0 h 2042"/>
                  <a:gd name="T34" fmla="*/ 0 w 2259"/>
                  <a:gd name="T35" fmla="*/ 0 h 2042"/>
                  <a:gd name="T36" fmla="*/ 0 w 2259"/>
                  <a:gd name="T37" fmla="*/ 0 h 2042"/>
                  <a:gd name="T38" fmla="*/ 0 w 2259"/>
                  <a:gd name="T39" fmla="*/ 0 h 2042"/>
                  <a:gd name="T40" fmla="*/ 0 w 2259"/>
                  <a:gd name="T41" fmla="*/ 0 h 2042"/>
                  <a:gd name="T42" fmla="*/ 0 w 2259"/>
                  <a:gd name="T43" fmla="*/ 0 h 2042"/>
                  <a:gd name="T44" fmla="*/ 0 w 2259"/>
                  <a:gd name="T45" fmla="*/ 0 h 2042"/>
                  <a:gd name="T46" fmla="*/ 0 w 2259"/>
                  <a:gd name="T47" fmla="*/ 0 h 2042"/>
                  <a:gd name="T48" fmla="*/ 0 w 2259"/>
                  <a:gd name="T49" fmla="*/ 0 h 2042"/>
                  <a:gd name="T50" fmla="*/ 0 w 2259"/>
                  <a:gd name="T51" fmla="*/ 0 h 2042"/>
                  <a:gd name="T52" fmla="*/ 0 w 2259"/>
                  <a:gd name="T53" fmla="*/ 0 h 2042"/>
                  <a:gd name="T54" fmla="*/ 0 w 2259"/>
                  <a:gd name="T55" fmla="*/ 0 h 2042"/>
                  <a:gd name="T56" fmla="*/ 0 w 2259"/>
                  <a:gd name="T57" fmla="*/ 0 h 2042"/>
                  <a:gd name="T58" fmla="*/ 0 w 2259"/>
                  <a:gd name="T59" fmla="*/ 0 h 2042"/>
                  <a:gd name="T60" fmla="*/ 0 w 2259"/>
                  <a:gd name="T61" fmla="*/ 0 h 2042"/>
                  <a:gd name="T62" fmla="*/ 0 w 2259"/>
                  <a:gd name="T63" fmla="*/ 0 h 2042"/>
                  <a:gd name="T64" fmla="*/ 0 w 2259"/>
                  <a:gd name="T65" fmla="*/ 0 h 2042"/>
                  <a:gd name="T66" fmla="*/ 0 w 2259"/>
                  <a:gd name="T67" fmla="*/ 0 h 2042"/>
                  <a:gd name="T68" fmla="*/ 0 w 2259"/>
                  <a:gd name="T69" fmla="*/ 0 h 2042"/>
                  <a:gd name="T70" fmla="*/ 0 w 2259"/>
                  <a:gd name="T71" fmla="*/ 0 h 2042"/>
                  <a:gd name="T72" fmla="*/ 0 w 2259"/>
                  <a:gd name="T73" fmla="*/ 0 h 2042"/>
                  <a:gd name="T74" fmla="*/ 0 w 2259"/>
                  <a:gd name="T75" fmla="*/ 0 h 2042"/>
                  <a:gd name="T76" fmla="*/ 0 w 2259"/>
                  <a:gd name="T77" fmla="*/ 0 h 2042"/>
                  <a:gd name="T78" fmla="*/ 0 w 2259"/>
                  <a:gd name="T79" fmla="*/ 0 h 2042"/>
                  <a:gd name="T80" fmla="*/ 0 w 2259"/>
                  <a:gd name="T81" fmla="*/ 0 h 2042"/>
                  <a:gd name="T82" fmla="*/ 0 w 2259"/>
                  <a:gd name="T83" fmla="*/ 0 h 2042"/>
                  <a:gd name="T84" fmla="*/ 0 w 2259"/>
                  <a:gd name="T85" fmla="*/ 0 h 2042"/>
                  <a:gd name="T86" fmla="*/ 0 w 2259"/>
                  <a:gd name="T87" fmla="*/ 0 h 2042"/>
                  <a:gd name="T88" fmla="*/ 0 w 2259"/>
                  <a:gd name="T89" fmla="*/ 0 h 2042"/>
                  <a:gd name="T90" fmla="*/ 0 w 2259"/>
                  <a:gd name="T91" fmla="*/ 0 h 2042"/>
                  <a:gd name="T92" fmla="*/ 0 w 2259"/>
                  <a:gd name="T93" fmla="*/ 0 h 2042"/>
                  <a:gd name="T94" fmla="*/ 0 w 2259"/>
                  <a:gd name="T95" fmla="*/ 0 h 2042"/>
                  <a:gd name="T96" fmla="*/ 0 w 2259"/>
                  <a:gd name="T97" fmla="*/ 0 h 2042"/>
                  <a:gd name="T98" fmla="*/ 0 w 2259"/>
                  <a:gd name="T99" fmla="*/ 0 h 2042"/>
                  <a:gd name="T100" fmla="*/ 0 w 2259"/>
                  <a:gd name="T101" fmla="*/ 0 h 2042"/>
                  <a:gd name="T102" fmla="*/ 0 w 2259"/>
                  <a:gd name="T103" fmla="*/ 0 h 2042"/>
                  <a:gd name="T104" fmla="*/ 0 w 2259"/>
                  <a:gd name="T105" fmla="*/ 0 h 2042"/>
                  <a:gd name="T106" fmla="*/ 0 w 2259"/>
                  <a:gd name="T107" fmla="*/ 0 h 2042"/>
                  <a:gd name="T108" fmla="*/ 0 w 2259"/>
                  <a:gd name="T109" fmla="*/ 0 h 2042"/>
                  <a:gd name="T110" fmla="*/ 0 w 2259"/>
                  <a:gd name="T111" fmla="*/ 0 h 2042"/>
                  <a:gd name="T112" fmla="*/ 0 w 2259"/>
                  <a:gd name="T113" fmla="*/ 0 h 2042"/>
                  <a:gd name="T114" fmla="*/ 0 w 2259"/>
                  <a:gd name="T115" fmla="*/ 0 h 204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259" h="2042">
                    <a:moveTo>
                      <a:pt x="384" y="1999"/>
                    </a:moveTo>
                    <a:lnTo>
                      <a:pt x="368" y="1971"/>
                    </a:lnTo>
                    <a:lnTo>
                      <a:pt x="368" y="1927"/>
                    </a:lnTo>
                    <a:lnTo>
                      <a:pt x="384" y="1854"/>
                    </a:lnTo>
                    <a:lnTo>
                      <a:pt x="368" y="1839"/>
                    </a:lnTo>
                    <a:lnTo>
                      <a:pt x="368" y="1854"/>
                    </a:lnTo>
                    <a:lnTo>
                      <a:pt x="320" y="1927"/>
                    </a:lnTo>
                    <a:lnTo>
                      <a:pt x="288" y="1971"/>
                    </a:lnTo>
                    <a:lnTo>
                      <a:pt x="240" y="1999"/>
                    </a:lnTo>
                    <a:lnTo>
                      <a:pt x="192" y="2014"/>
                    </a:lnTo>
                    <a:lnTo>
                      <a:pt x="128" y="2014"/>
                    </a:lnTo>
                    <a:lnTo>
                      <a:pt x="80" y="1999"/>
                    </a:lnTo>
                    <a:lnTo>
                      <a:pt x="32" y="1984"/>
                    </a:lnTo>
                    <a:lnTo>
                      <a:pt x="15" y="1956"/>
                    </a:lnTo>
                    <a:lnTo>
                      <a:pt x="0" y="1941"/>
                    </a:lnTo>
                    <a:lnTo>
                      <a:pt x="0" y="1882"/>
                    </a:lnTo>
                    <a:lnTo>
                      <a:pt x="15" y="1869"/>
                    </a:lnTo>
                    <a:lnTo>
                      <a:pt x="32" y="1854"/>
                    </a:lnTo>
                    <a:lnTo>
                      <a:pt x="80" y="1854"/>
                    </a:lnTo>
                    <a:lnTo>
                      <a:pt x="111" y="1854"/>
                    </a:lnTo>
                    <a:lnTo>
                      <a:pt x="128" y="1869"/>
                    </a:lnTo>
                    <a:lnTo>
                      <a:pt x="128" y="1897"/>
                    </a:lnTo>
                    <a:lnTo>
                      <a:pt x="128" y="1912"/>
                    </a:lnTo>
                    <a:lnTo>
                      <a:pt x="96" y="1927"/>
                    </a:lnTo>
                    <a:lnTo>
                      <a:pt x="80" y="1927"/>
                    </a:lnTo>
                    <a:lnTo>
                      <a:pt x="63" y="1927"/>
                    </a:lnTo>
                    <a:lnTo>
                      <a:pt x="63" y="1912"/>
                    </a:lnTo>
                    <a:lnTo>
                      <a:pt x="63" y="1897"/>
                    </a:lnTo>
                    <a:lnTo>
                      <a:pt x="63" y="1882"/>
                    </a:lnTo>
                    <a:lnTo>
                      <a:pt x="32" y="1882"/>
                    </a:lnTo>
                    <a:lnTo>
                      <a:pt x="15" y="1912"/>
                    </a:lnTo>
                    <a:lnTo>
                      <a:pt x="32" y="1927"/>
                    </a:lnTo>
                    <a:lnTo>
                      <a:pt x="48" y="1956"/>
                    </a:lnTo>
                    <a:lnTo>
                      <a:pt x="63" y="1971"/>
                    </a:lnTo>
                    <a:lnTo>
                      <a:pt x="128" y="1956"/>
                    </a:lnTo>
                    <a:lnTo>
                      <a:pt x="176" y="1941"/>
                    </a:lnTo>
                    <a:lnTo>
                      <a:pt x="272" y="1882"/>
                    </a:lnTo>
                    <a:lnTo>
                      <a:pt x="368" y="1825"/>
                    </a:lnTo>
                    <a:lnTo>
                      <a:pt x="416" y="1795"/>
                    </a:lnTo>
                    <a:lnTo>
                      <a:pt x="464" y="1795"/>
                    </a:lnTo>
                    <a:lnTo>
                      <a:pt x="545" y="1795"/>
                    </a:lnTo>
                    <a:lnTo>
                      <a:pt x="608" y="1795"/>
                    </a:lnTo>
                    <a:lnTo>
                      <a:pt x="673" y="1825"/>
                    </a:lnTo>
                    <a:lnTo>
                      <a:pt x="737" y="1854"/>
                    </a:lnTo>
                    <a:lnTo>
                      <a:pt x="977" y="1984"/>
                    </a:lnTo>
                    <a:lnTo>
                      <a:pt x="1009" y="1999"/>
                    </a:lnTo>
                    <a:lnTo>
                      <a:pt x="1025" y="1999"/>
                    </a:lnTo>
                    <a:lnTo>
                      <a:pt x="1057" y="1999"/>
                    </a:lnTo>
                    <a:lnTo>
                      <a:pt x="1057" y="1984"/>
                    </a:lnTo>
                    <a:lnTo>
                      <a:pt x="1042" y="1971"/>
                    </a:lnTo>
                    <a:lnTo>
                      <a:pt x="992" y="1956"/>
                    </a:lnTo>
                    <a:lnTo>
                      <a:pt x="961" y="1941"/>
                    </a:lnTo>
                    <a:lnTo>
                      <a:pt x="896" y="1882"/>
                    </a:lnTo>
                    <a:lnTo>
                      <a:pt x="848" y="1839"/>
                    </a:lnTo>
                    <a:lnTo>
                      <a:pt x="817" y="1767"/>
                    </a:lnTo>
                    <a:lnTo>
                      <a:pt x="817" y="1709"/>
                    </a:lnTo>
                    <a:lnTo>
                      <a:pt x="817" y="1652"/>
                    </a:lnTo>
                    <a:lnTo>
                      <a:pt x="848" y="1578"/>
                    </a:lnTo>
                    <a:lnTo>
                      <a:pt x="881" y="1522"/>
                    </a:lnTo>
                    <a:lnTo>
                      <a:pt x="977" y="1405"/>
                    </a:lnTo>
                    <a:lnTo>
                      <a:pt x="1073" y="1289"/>
                    </a:lnTo>
                    <a:lnTo>
                      <a:pt x="1105" y="1216"/>
                    </a:lnTo>
                    <a:lnTo>
                      <a:pt x="1105" y="1188"/>
                    </a:lnTo>
                    <a:lnTo>
                      <a:pt x="1105" y="1144"/>
                    </a:lnTo>
                    <a:lnTo>
                      <a:pt x="1073" y="1129"/>
                    </a:lnTo>
                    <a:lnTo>
                      <a:pt x="1042" y="1101"/>
                    </a:lnTo>
                    <a:lnTo>
                      <a:pt x="1025" y="1101"/>
                    </a:lnTo>
                    <a:lnTo>
                      <a:pt x="992" y="1116"/>
                    </a:lnTo>
                    <a:lnTo>
                      <a:pt x="992" y="1129"/>
                    </a:lnTo>
                    <a:lnTo>
                      <a:pt x="992" y="1144"/>
                    </a:lnTo>
                    <a:lnTo>
                      <a:pt x="1025" y="1144"/>
                    </a:lnTo>
                    <a:lnTo>
                      <a:pt x="1042" y="1144"/>
                    </a:lnTo>
                    <a:lnTo>
                      <a:pt x="1042" y="1159"/>
                    </a:lnTo>
                    <a:lnTo>
                      <a:pt x="1042" y="1173"/>
                    </a:lnTo>
                    <a:lnTo>
                      <a:pt x="1042" y="1188"/>
                    </a:lnTo>
                    <a:lnTo>
                      <a:pt x="1025" y="1203"/>
                    </a:lnTo>
                    <a:lnTo>
                      <a:pt x="1009" y="1203"/>
                    </a:lnTo>
                    <a:lnTo>
                      <a:pt x="992" y="1203"/>
                    </a:lnTo>
                    <a:lnTo>
                      <a:pt x="961" y="1173"/>
                    </a:lnTo>
                    <a:lnTo>
                      <a:pt x="961" y="1129"/>
                    </a:lnTo>
                    <a:lnTo>
                      <a:pt x="977" y="1116"/>
                    </a:lnTo>
                    <a:lnTo>
                      <a:pt x="992" y="1101"/>
                    </a:lnTo>
                    <a:lnTo>
                      <a:pt x="1025" y="1086"/>
                    </a:lnTo>
                    <a:lnTo>
                      <a:pt x="1057" y="1072"/>
                    </a:lnTo>
                    <a:lnTo>
                      <a:pt x="1073" y="1086"/>
                    </a:lnTo>
                    <a:lnTo>
                      <a:pt x="1138" y="1129"/>
                    </a:lnTo>
                    <a:lnTo>
                      <a:pt x="1169" y="1173"/>
                    </a:lnTo>
                    <a:lnTo>
                      <a:pt x="1169" y="1216"/>
                    </a:lnTo>
                    <a:lnTo>
                      <a:pt x="1169" y="1246"/>
                    </a:lnTo>
                    <a:lnTo>
                      <a:pt x="1153" y="1274"/>
                    </a:lnTo>
                    <a:lnTo>
                      <a:pt x="1121" y="1289"/>
                    </a:lnTo>
                    <a:lnTo>
                      <a:pt x="1138" y="1303"/>
                    </a:lnTo>
                    <a:lnTo>
                      <a:pt x="1153" y="1303"/>
                    </a:lnTo>
                    <a:lnTo>
                      <a:pt x="1169" y="1303"/>
                    </a:lnTo>
                    <a:lnTo>
                      <a:pt x="1169" y="1318"/>
                    </a:lnTo>
                    <a:lnTo>
                      <a:pt x="1153" y="1361"/>
                    </a:lnTo>
                    <a:lnTo>
                      <a:pt x="1121" y="1376"/>
                    </a:lnTo>
                    <a:lnTo>
                      <a:pt x="1042" y="1405"/>
                    </a:lnTo>
                    <a:lnTo>
                      <a:pt x="1025" y="1435"/>
                    </a:lnTo>
                    <a:lnTo>
                      <a:pt x="1009" y="1448"/>
                    </a:lnTo>
                    <a:lnTo>
                      <a:pt x="1009" y="1463"/>
                    </a:lnTo>
                    <a:lnTo>
                      <a:pt x="944" y="1491"/>
                    </a:lnTo>
                    <a:lnTo>
                      <a:pt x="929" y="1506"/>
                    </a:lnTo>
                    <a:lnTo>
                      <a:pt x="913" y="1535"/>
                    </a:lnTo>
                    <a:lnTo>
                      <a:pt x="913" y="1565"/>
                    </a:lnTo>
                    <a:lnTo>
                      <a:pt x="865" y="1593"/>
                    </a:lnTo>
                    <a:lnTo>
                      <a:pt x="848" y="1637"/>
                    </a:lnTo>
                    <a:lnTo>
                      <a:pt x="848" y="1665"/>
                    </a:lnTo>
                    <a:lnTo>
                      <a:pt x="865" y="1695"/>
                    </a:lnTo>
                    <a:lnTo>
                      <a:pt x="881" y="1709"/>
                    </a:lnTo>
                    <a:lnTo>
                      <a:pt x="896" y="1695"/>
                    </a:lnTo>
                    <a:lnTo>
                      <a:pt x="896" y="1680"/>
                    </a:lnTo>
                    <a:lnTo>
                      <a:pt x="896" y="1665"/>
                    </a:lnTo>
                    <a:lnTo>
                      <a:pt x="881" y="1652"/>
                    </a:lnTo>
                    <a:lnTo>
                      <a:pt x="896" y="1637"/>
                    </a:lnTo>
                    <a:lnTo>
                      <a:pt x="896" y="1622"/>
                    </a:lnTo>
                    <a:lnTo>
                      <a:pt x="913" y="1608"/>
                    </a:lnTo>
                    <a:lnTo>
                      <a:pt x="929" y="1608"/>
                    </a:lnTo>
                    <a:lnTo>
                      <a:pt x="944" y="1608"/>
                    </a:lnTo>
                    <a:lnTo>
                      <a:pt x="961" y="1593"/>
                    </a:lnTo>
                    <a:lnTo>
                      <a:pt x="961" y="1578"/>
                    </a:lnTo>
                    <a:lnTo>
                      <a:pt x="961" y="1593"/>
                    </a:lnTo>
                    <a:lnTo>
                      <a:pt x="977" y="1593"/>
                    </a:lnTo>
                    <a:lnTo>
                      <a:pt x="1009" y="1550"/>
                    </a:lnTo>
                    <a:lnTo>
                      <a:pt x="1025" y="1565"/>
                    </a:lnTo>
                    <a:lnTo>
                      <a:pt x="1025" y="1578"/>
                    </a:lnTo>
                    <a:lnTo>
                      <a:pt x="1009" y="1608"/>
                    </a:lnTo>
                    <a:lnTo>
                      <a:pt x="1009" y="1622"/>
                    </a:lnTo>
                    <a:lnTo>
                      <a:pt x="1025" y="1637"/>
                    </a:lnTo>
                    <a:lnTo>
                      <a:pt x="1042" y="1622"/>
                    </a:lnTo>
                    <a:lnTo>
                      <a:pt x="1057" y="1593"/>
                    </a:lnTo>
                    <a:lnTo>
                      <a:pt x="1057" y="1565"/>
                    </a:lnTo>
                    <a:lnTo>
                      <a:pt x="1042" y="1522"/>
                    </a:lnTo>
                    <a:lnTo>
                      <a:pt x="1025" y="1522"/>
                    </a:lnTo>
                    <a:lnTo>
                      <a:pt x="992" y="1522"/>
                    </a:lnTo>
                    <a:lnTo>
                      <a:pt x="961" y="1535"/>
                    </a:lnTo>
                    <a:lnTo>
                      <a:pt x="961" y="1578"/>
                    </a:lnTo>
                    <a:lnTo>
                      <a:pt x="944" y="1565"/>
                    </a:lnTo>
                    <a:lnTo>
                      <a:pt x="944" y="1550"/>
                    </a:lnTo>
                    <a:lnTo>
                      <a:pt x="961" y="1522"/>
                    </a:lnTo>
                    <a:lnTo>
                      <a:pt x="977" y="1506"/>
                    </a:lnTo>
                    <a:lnTo>
                      <a:pt x="1009" y="1506"/>
                    </a:lnTo>
                    <a:lnTo>
                      <a:pt x="1025" y="1491"/>
                    </a:lnTo>
                    <a:lnTo>
                      <a:pt x="1042" y="1463"/>
                    </a:lnTo>
                    <a:lnTo>
                      <a:pt x="1057" y="1448"/>
                    </a:lnTo>
                    <a:lnTo>
                      <a:pt x="1073" y="1448"/>
                    </a:lnTo>
                    <a:lnTo>
                      <a:pt x="1105" y="1420"/>
                    </a:lnTo>
                    <a:lnTo>
                      <a:pt x="1121" y="1420"/>
                    </a:lnTo>
                    <a:lnTo>
                      <a:pt x="1153" y="1435"/>
                    </a:lnTo>
                    <a:lnTo>
                      <a:pt x="1186" y="1448"/>
                    </a:lnTo>
                    <a:lnTo>
                      <a:pt x="1201" y="1448"/>
                    </a:lnTo>
                    <a:lnTo>
                      <a:pt x="1234" y="1420"/>
                    </a:lnTo>
                    <a:lnTo>
                      <a:pt x="1266" y="1405"/>
                    </a:lnTo>
                    <a:lnTo>
                      <a:pt x="1297" y="1405"/>
                    </a:lnTo>
                    <a:lnTo>
                      <a:pt x="1345" y="1405"/>
                    </a:lnTo>
                    <a:lnTo>
                      <a:pt x="1362" y="1435"/>
                    </a:lnTo>
                    <a:lnTo>
                      <a:pt x="1378" y="1448"/>
                    </a:lnTo>
                    <a:lnTo>
                      <a:pt x="1378" y="1506"/>
                    </a:lnTo>
                    <a:lnTo>
                      <a:pt x="1362" y="1522"/>
                    </a:lnTo>
                    <a:lnTo>
                      <a:pt x="1362" y="1535"/>
                    </a:lnTo>
                    <a:lnTo>
                      <a:pt x="1378" y="1535"/>
                    </a:lnTo>
                    <a:lnTo>
                      <a:pt x="1393" y="1535"/>
                    </a:lnTo>
                    <a:lnTo>
                      <a:pt x="1426" y="1535"/>
                    </a:lnTo>
                    <a:lnTo>
                      <a:pt x="1458" y="1578"/>
                    </a:lnTo>
                    <a:lnTo>
                      <a:pt x="1474" y="1608"/>
                    </a:lnTo>
                    <a:lnTo>
                      <a:pt x="1474" y="1637"/>
                    </a:lnTo>
                    <a:lnTo>
                      <a:pt x="1458" y="1665"/>
                    </a:lnTo>
                    <a:lnTo>
                      <a:pt x="1426" y="1680"/>
                    </a:lnTo>
                    <a:lnTo>
                      <a:pt x="1410" y="1695"/>
                    </a:lnTo>
                    <a:lnTo>
                      <a:pt x="1378" y="1695"/>
                    </a:lnTo>
                    <a:lnTo>
                      <a:pt x="1393" y="1739"/>
                    </a:lnTo>
                    <a:lnTo>
                      <a:pt x="1410" y="1767"/>
                    </a:lnTo>
                    <a:lnTo>
                      <a:pt x="1393" y="1795"/>
                    </a:lnTo>
                    <a:lnTo>
                      <a:pt x="1378" y="1810"/>
                    </a:lnTo>
                    <a:lnTo>
                      <a:pt x="1362" y="1825"/>
                    </a:lnTo>
                    <a:lnTo>
                      <a:pt x="1330" y="1854"/>
                    </a:lnTo>
                    <a:lnTo>
                      <a:pt x="1297" y="1854"/>
                    </a:lnTo>
                    <a:lnTo>
                      <a:pt x="1266" y="1839"/>
                    </a:lnTo>
                    <a:lnTo>
                      <a:pt x="1234" y="1825"/>
                    </a:lnTo>
                    <a:lnTo>
                      <a:pt x="1201" y="1854"/>
                    </a:lnTo>
                    <a:lnTo>
                      <a:pt x="1186" y="1869"/>
                    </a:lnTo>
                    <a:lnTo>
                      <a:pt x="1169" y="1882"/>
                    </a:lnTo>
                    <a:lnTo>
                      <a:pt x="1121" y="1882"/>
                    </a:lnTo>
                    <a:lnTo>
                      <a:pt x="1105" y="1869"/>
                    </a:lnTo>
                    <a:lnTo>
                      <a:pt x="1073" y="1854"/>
                    </a:lnTo>
                    <a:lnTo>
                      <a:pt x="1042" y="1839"/>
                    </a:lnTo>
                    <a:lnTo>
                      <a:pt x="1042" y="1810"/>
                    </a:lnTo>
                    <a:lnTo>
                      <a:pt x="1057" y="1795"/>
                    </a:lnTo>
                    <a:lnTo>
                      <a:pt x="1090" y="1795"/>
                    </a:lnTo>
                    <a:lnTo>
                      <a:pt x="1105" y="1795"/>
                    </a:lnTo>
                    <a:lnTo>
                      <a:pt x="1138" y="1767"/>
                    </a:lnTo>
                    <a:lnTo>
                      <a:pt x="1153" y="1752"/>
                    </a:lnTo>
                    <a:lnTo>
                      <a:pt x="1153" y="1709"/>
                    </a:lnTo>
                    <a:lnTo>
                      <a:pt x="1138" y="1680"/>
                    </a:lnTo>
                    <a:lnTo>
                      <a:pt x="1121" y="1665"/>
                    </a:lnTo>
                    <a:lnTo>
                      <a:pt x="1105" y="1652"/>
                    </a:lnTo>
                    <a:lnTo>
                      <a:pt x="1057" y="1652"/>
                    </a:lnTo>
                    <a:lnTo>
                      <a:pt x="1025" y="1665"/>
                    </a:lnTo>
                    <a:lnTo>
                      <a:pt x="992" y="1680"/>
                    </a:lnTo>
                    <a:lnTo>
                      <a:pt x="977" y="1709"/>
                    </a:lnTo>
                    <a:lnTo>
                      <a:pt x="961" y="1739"/>
                    </a:lnTo>
                    <a:lnTo>
                      <a:pt x="961" y="1782"/>
                    </a:lnTo>
                    <a:lnTo>
                      <a:pt x="977" y="1825"/>
                    </a:lnTo>
                    <a:lnTo>
                      <a:pt x="992" y="1869"/>
                    </a:lnTo>
                    <a:lnTo>
                      <a:pt x="1042" y="1912"/>
                    </a:lnTo>
                    <a:lnTo>
                      <a:pt x="1105" y="1941"/>
                    </a:lnTo>
                    <a:lnTo>
                      <a:pt x="1153" y="1956"/>
                    </a:lnTo>
                    <a:lnTo>
                      <a:pt x="1218" y="1956"/>
                    </a:lnTo>
                    <a:lnTo>
                      <a:pt x="1282" y="1941"/>
                    </a:lnTo>
                    <a:lnTo>
                      <a:pt x="1393" y="1897"/>
                    </a:lnTo>
                    <a:lnTo>
                      <a:pt x="1441" y="1854"/>
                    </a:lnTo>
                    <a:lnTo>
                      <a:pt x="1474" y="1825"/>
                    </a:lnTo>
                    <a:lnTo>
                      <a:pt x="1506" y="1782"/>
                    </a:lnTo>
                    <a:lnTo>
                      <a:pt x="1537" y="1739"/>
                    </a:lnTo>
                    <a:lnTo>
                      <a:pt x="1537" y="1680"/>
                    </a:lnTo>
                    <a:lnTo>
                      <a:pt x="1554" y="1637"/>
                    </a:lnTo>
                    <a:lnTo>
                      <a:pt x="1537" y="1578"/>
                    </a:lnTo>
                    <a:lnTo>
                      <a:pt x="1537" y="1522"/>
                    </a:lnTo>
                    <a:lnTo>
                      <a:pt x="1506" y="1478"/>
                    </a:lnTo>
                    <a:lnTo>
                      <a:pt x="1474" y="1420"/>
                    </a:lnTo>
                    <a:lnTo>
                      <a:pt x="1410" y="1333"/>
                    </a:lnTo>
                    <a:lnTo>
                      <a:pt x="1426" y="1303"/>
                    </a:lnTo>
                    <a:lnTo>
                      <a:pt x="1441" y="1289"/>
                    </a:lnTo>
                    <a:lnTo>
                      <a:pt x="1489" y="1259"/>
                    </a:lnTo>
                    <a:lnTo>
                      <a:pt x="1587" y="1318"/>
                    </a:lnTo>
                    <a:lnTo>
                      <a:pt x="1635" y="1346"/>
                    </a:lnTo>
                    <a:lnTo>
                      <a:pt x="1666" y="1376"/>
                    </a:lnTo>
                    <a:lnTo>
                      <a:pt x="1714" y="1376"/>
                    </a:lnTo>
                    <a:lnTo>
                      <a:pt x="1779" y="1390"/>
                    </a:lnTo>
                    <a:lnTo>
                      <a:pt x="1827" y="1390"/>
                    </a:lnTo>
                    <a:lnTo>
                      <a:pt x="1875" y="1376"/>
                    </a:lnTo>
                    <a:lnTo>
                      <a:pt x="1923" y="1376"/>
                    </a:lnTo>
                    <a:lnTo>
                      <a:pt x="1971" y="1361"/>
                    </a:lnTo>
                    <a:lnTo>
                      <a:pt x="2051" y="1303"/>
                    </a:lnTo>
                    <a:lnTo>
                      <a:pt x="2115" y="1231"/>
                    </a:lnTo>
                    <a:lnTo>
                      <a:pt x="2132" y="1188"/>
                    </a:lnTo>
                    <a:lnTo>
                      <a:pt x="2147" y="1144"/>
                    </a:lnTo>
                    <a:lnTo>
                      <a:pt x="2147" y="1101"/>
                    </a:lnTo>
                    <a:lnTo>
                      <a:pt x="2147" y="1057"/>
                    </a:lnTo>
                    <a:lnTo>
                      <a:pt x="2132" y="1014"/>
                    </a:lnTo>
                    <a:lnTo>
                      <a:pt x="2115" y="971"/>
                    </a:lnTo>
                    <a:lnTo>
                      <a:pt x="2067" y="927"/>
                    </a:lnTo>
                    <a:lnTo>
                      <a:pt x="2034" y="897"/>
                    </a:lnTo>
                    <a:lnTo>
                      <a:pt x="2003" y="884"/>
                    </a:lnTo>
                    <a:lnTo>
                      <a:pt x="1971" y="884"/>
                    </a:lnTo>
                    <a:lnTo>
                      <a:pt x="1938" y="884"/>
                    </a:lnTo>
                    <a:lnTo>
                      <a:pt x="1907" y="897"/>
                    </a:lnTo>
                    <a:lnTo>
                      <a:pt x="1875" y="912"/>
                    </a:lnTo>
                    <a:lnTo>
                      <a:pt x="1859" y="956"/>
                    </a:lnTo>
                    <a:lnTo>
                      <a:pt x="1842" y="971"/>
                    </a:lnTo>
                    <a:lnTo>
                      <a:pt x="1842" y="986"/>
                    </a:lnTo>
                    <a:lnTo>
                      <a:pt x="1859" y="1029"/>
                    </a:lnTo>
                    <a:lnTo>
                      <a:pt x="1890" y="1042"/>
                    </a:lnTo>
                    <a:lnTo>
                      <a:pt x="1923" y="1042"/>
                    </a:lnTo>
                    <a:lnTo>
                      <a:pt x="1971" y="1029"/>
                    </a:lnTo>
                    <a:lnTo>
                      <a:pt x="1986" y="1014"/>
                    </a:lnTo>
                    <a:lnTo>
                      <a:pt x="2003" y="971"/>
                    </a:lnTo>
                    <a:lnTo>
                      <a:pt x="2034" y="986"/>
                    </a:lnTo>
                    <a:lnTo>
                      <a:pt x="2067" y="1014"/>
                    </a:lnTo>
                    <a:lnTo>
                      <a:pt x="2082" y="1042"/>
                    </a:lnTo>
                    <a:lnTo>
                      <a:pt x="2067" y="1072"/>
                    </a:lnTo>
                    <a:lnTo>
                      <a:pt x="2034" y="1101"/>
                    </a:lnTo>
                    <a:lnTo>
                      <a:pt x="2034" y="1116"/>
                    </a:lnTo>
                    <a:lnTo>
                      <a:pt x="2034" y="1129"/>
                    </a:lnTo>
                    <a:lnTo>
                      <a:pt x="2051" y="1144"/>
                    </a:lnTo>
                    <a:lnTo>
                      <a:pt x="2067" y="1159"/>
                    </a:lnTo>
                    <a:lnTo>
                      <a:pt x="2067" y="1188"/>
                    </a:lnTo>
                    <a:lnTo>
                      <a:pt x="2051" y="1216"/>
                    </a:lnTo>
                    <a:lnTo>
                      <a:pt x="2019" y="1246"/>
                    </a:lnTo>
                    <a:lnTo>
                      <a:pt x="1986" y="1246"/>
                    </a:lnTo>
                    <a:lnTo>
                      <a:pt x="1971" y="1246"/>
                    </a:lnTo>
                    <a:lnTo>
                      <a:pt x="1938" y="1246"/>
                    </a:lnTo>
                    <a:lnTo>
                      <a:pt x="1923" y="1231"/>
                    </a:lnTo>
                    <a:lnTo>
                      <a:pt x="1907" y="1216"/>
                    </a:lnTo>
                    <a:lnTo>
                      <a:pt x="1890" y="1216"/>
                    </a:lnTo>
                    <a:lnTo>
                      <a:pt x="1875" y="1231"/>
                    </a:lnTo>
                    <a:lnTo>
                      <a:pt x="1890" y="1259"/>
                    </a:lnTo>
                    <a:lnTo>
                      <a:pt x="1875" y="1274"/>
                    </a:lnTo>
                    <a:lnTo>
                      <a:pt x="1842" y="1318"/>
                    </a:lnTo>
                    <a:lnTo>
                      <a:pt x="1827" y="1333"/>
                    </a:lnTo>
                    <a:lnTo>
                      <a:pt x="1794" y="1346"/>
                    </a:lnTo>
                    <a:lnTo>
                      <a:pt x="1779" y="1333"/>
                    </a:lnTo>
                    <a:lnTo>
                      <a:pt x="1746" y="1333"/>
                    </a:lnTo>
                    <a:lnTo>
                      <a:pt x="1731" y="1303"/>
                    </a:lnTo>
                    <a:lnTo>
                      <a:pt x="1714" y="1289"/>
                    </a:lnTo>
                    <a:lnTo>
                      <a:pt x="1698" y="1246"/>
                    </a:lnTo>
                    <a:lnTo>
                      <a:pt x="1683" y="1231"/>
                    </a:lnTo>
                    <a:lnTo>
                      <a:pt x="1666" y="1231"/>
                    </a:lnTo>
                    <a:lnTo>
                      <a:pt x="1635" y="1231"/>
                    </a:lnTo>
                    <a:lnTo>
                      <a:pt x="1587" y="1216"/>
                    </a:lnTo>
                    <a:lnTo>
                      <a:pt x="1554" y="1173"/>
                    </a:lnTo>
                    <a:lnTo>
                      <a:pt x="1554" y="1159"/>
                    </a:lnTo>
                    <a:lnTo>
                      <a:pt x="1554" y="1144"/>
                    </a:lnTo>
                    <a:lnTo>
                      <a:pt x="1570" y="1101"/>
                    </a:lnTo>
                    <a:lnTo>
                      <a:pt x="1602" y="1072"/>
                    </a:lnTo>
                    <a:lnTo>
                      <a:pt x="1602" y="1057"/>
                    </a:lnTo>
                    <a:lnTo>
                      <a:pt x="1587" y="1029"/>
                    </a:lnTo>
                    <a:lnTo>
                      <a:pt x="1570" y="1014"/>
                    </a:lnTo>
                    <a:lnTo>
                      <a:pt x="1570" y="986"/>
                    </a:lnTo>
                    <a:lnTo>
                      <a:pt x="1570" y="956"/>
                    </a:lnTo>
                    <a:lnTo>
                      <a:pt x="1602" y="927"/>
                    </a:lnTo>
                    <a:lnTo>
                      <a:pt x="1618" y="912"/>
                    </a:lnTo>
                    <a:lnTo>
                      <a:pt x="1635" y="912"/>
                    </a:lnTo>
                    <a:lnTo>
                      <a:pt x="1666" y="912"/>
                    </a:lnTo>
                    <a:lnTo>
                      <a:pt x="1666" y="897"/>
                    </a:lnTo>
                    <a:lnTo>
                      <a:pt x="1683" y="854"/>
                    </a:lnTo>
                    <a:lnTo>
                      <a:pt x="1714" y="825"/>
                    </a:lnTo>
                    <a:lnTo>
                      <a:pt x="1746" y="825"/>
                    </a:lnTo>
                    <a:lnTo>
                      <a:pt x="1779" y="825"/>
                    </a:lnTo>
                    <a:lnTo>
                      <a:pt x="1810" y="797"/>
                    </a:lnTo>
                    <a:lnTo>
                      <a:pt x="1842" y="797"/>
                    </a:lnTo>
                    <a:lnTo>
                      <a:pt x="1859" y="797"/>
                    </a:lnTo>
                    <a:lnTo>
                      <a:pt x="1890" y="810"/>
                    </a:lnTo>
                    <a:lnTo>
                      <a:pt x="1890" y="825"/>
                    </a:lnTo>
                    <a:lnTo>
                      <a:pt x="1907" y="825"/>
                    </a:lnTo>
                    <a:lnTo>
                      <a:pt x="1907" y="797"/>
                    </a:lnTo>
                    <a:lnTo>
                      <a:pt x="1890" y="782"/>
                    </a:lnTo>
                    <a:lnTo>
                      <a:pt x="1875" y="767"/>
                    </a:lnTo>
                    <a:lnTo>
                      <a:pt x="1842" y="753"/>
                    </a:lnTo>
                    <a:lnTo>
                      <a:pt x="1810" y="767"/>
                    </a:lnTo>
                    <a:lnTo>
                      <a:pt x="1762" y="797"/>
                    </a:lnTo>
                    <a:lnTo>
                      <a:pt x="1731" y="797"/>
                    </a:lnTo>
                    <a:lnTo>
                      <a:pt x="1698" y="797"/>
                    </a:lnTo>
                    <a:lnTo>
                      <a:pt x="1666" y="825"/>
                    </a:lnTo>
                    <a:lnTo>
                      <a:pt x="1635" y="869"/>
                    </a:lnTo>
                    <a:lnTo>
                      <a:pt x="1587" y="897"/>
                    </a:lnTo>
                    <a:lnTo>
                      <a:pt x="1554" y="927"/>
                    </a:lnTo>
                    <a:lnTo>
                      <a:pt x="1537" y="942"/>
                    </a:lnTo>
                    <a:lnTo>
                      <a:pt x="1522" y="1014"/>
                    </a:lnTo>
                    <a:lnTo>
                      <a:pt x="1506" y="1057"/>
                    </a:lnTo>
                    <a:lnTo>
                      <a:pt x="1489" y="1057"/>
                    </a:lnTo>
                    <a:lnTo>
                      <a:pt x="1458" y="1072"/>
                    </a:lnTo>
                    <a:lnTo>
                      <a:pt x="1458" y="1057"/>
                    </a:lnTo>
                    <a:lnTo>
                      <a:pt x="1458" y="1042"/>
                    </a:lnTo>
                    <a:lnTo>
                      <a:pt x="1458" y="1029"/>
                    </a:lnTo>
                    <a:lnTo>
                      <a:pt x="1426" y="1014"/>
                    </a:lnTo>
                    <a:lnTo>
                      <a:pt x="1378" y="1029"/>
                    </a:lnTo>
                    <a:lnTo>
                      <a:pt x="1330" y="1042"/>
                    </a:lnTo>
                    <a:lnTo>
                      <a:pt x="1297" y="1029"/>
                    </a:lnTo>
                    <a:lnTo>
                      <a:pt x="1249" y="999"/>
                    </a:lnTo>
                    <a:lnTo>
                      <a:pt x="1234" y="971"/>
                    </a:lnTo>
                    <a:lnTo>
                      <a:pt x="1218" y="942"/>
                    </a:lnTo>
                    <a:lnTo>
                      <a:pt x="1234" y="897"/>
                    </a:lnTo>
                    <a:lnTo>
                      <a:pt x="1249" y="869"/>
                    </a:lnTo>
                    <a:lnTo>
                      <a:pt x="1266" y="854"/>
                    </a:lnTo>
                    <a:lnTo>
                      <a:pt x="1297" y="854"/>
                    </a:lnTo>
                    <a:lnTo>
                      <a:pt x="1314" y="854"/>
                    </a:lnTo>
                    <a:lnTo>
                      <a:pt x="1330" y="869"/>
                    </a:lnTo>
                    <a:lnTo>
                      <a:pt x="1330" y="897"/>
                    </a:lnTo>
                    <a:lnTo>
                      <a:pt x="1330" y="912"/>
                    </a:lnTo>
                    <a:lnTo>
                      <a:pt x="1314" y="927"/>
                    </a:lnTo>
                    <a:lnTo>
                      <a:pt x="1297" y="927"/>
                    </a:lnTo>
                    <a:lnTo>
                      <a:pt x="1282" y="912"/>
                    </a:lnTo>
                    <a:lnTo>
                      <a:pt x="1249" y="912"/>
                    </a:lnTo>
                    <a:lnTo>
                      <a:pt x="1249" y="927"/>
                    </a:lnTo>
                    <a:lnTo>
                      <a:pt x="1266" y="942"/>
                    </a:lnTo>
                    <a:lnTo>
                      <a:pt x="1297" y="971"/>
                    </a:lnTo>
                    <a:lnTo>
                      <a:pt x="1330" y="986"/>
                    </a:lnTo>
                    <a:lnTo>
                      <a:pt x="1410" y="971"/>
                    </a:lnTo>
                    <a:lnTo>
                      <a:pt x="1474" y="942"/>
                    </a:lnTo>
                    <a:lnTo>
                      <a:pt x="1587" y="854"/>
                    </a:lnTo>
                    <a:lnTo>
                      <a:pt x="1698" y="767"/>
                    </a:lnTo>
                    <a:lnTo>
                      <a:pt x="1762" y="738"/>
                    </a:lnTo>
                    <a:lnTo>
                      <a:pt x="1842" y="723"/>
                    </a:lnTo>
                    <a:lnTo>
                      <a:pt x="1923" y="738"/>
                    </a:lnTo>
                    <a:lnTo>
                      <a:pt x="2003" y="753"/>
                    </a:lnTo>
                    <a:lnTo>
                      <a:pt x="2067" y="797"/>
                    </a:lnTo>
                    <a:lnTo>
                      <a:pt x="2099" y="810"/>
                    </a:lnTo>
                    <a:lnTo>
                      <a:pt x="2132" y="854"/>
                    </a:lnTo>
                    <a:lnTo>
                      <a:pt x="2147" y="912"/>
                    </a:lnTo>
                    <a:lnTo>
                      <a:pt x="2163" y="971"/>
                    </a:lnTo>
                    <a:lnTo>
                      <a:pt x="2180" y="971"/>
                    </a:lnTo>
                    <a:lnTo>
                      <a:pt x="2195" y="971"/>
                    </a:lnTo>
                    <a:lnTo>
                      <a:pt x="2195" y="942"/>
                    </a:lnTo>
                    <a:lnTo>
                      <a:pt x="2195" y="912"/>
                    </a:lnTo>
                    <a:lnTo>
                      <a:pt x="2163" y="854"/>
                    </a:lnTo>
                    <a:lnTo>
                      <a:pt x="2132" y="782"/>
                    </a:lnTo>
                    <a:lnTo>
                      <a:pt x="2082" y="710"/>
                    </a:lnTo>
                    <a:lnTo>
                      <a:pt x="1986" y="580"/>
                    </a:lnTo>
                    <a:lnTo>
                      <a:pt x="1971" y="506"/>
                    </a:lnTo>
                    <a:lnTo>
                      <a:pt x="1971" y="450"/>
                    </a:lnTo>
                    <a:lnTo>
                      <a:pt x="1986" y="376"/>
                    </a:lnTo>
                    <a:lnTo>
                      <a:pt x="2019" y="318"/>
                    </a:lnTo>
                    <a:lnTo>
                      <a:pt x="2019" y="304"/>
                    </a:lnTo>
                    <a:lnTo>
                      <a:pt x="2132" y="187"/>
                    </a:lnTo>
                    <a:lnTo>
                      <a:pt x="2147" y="159"/>
                    </a:lnTo>
                    <a:lnTo>
                      <a:pt x="2163" y="116"/>
                    </a:lnTo>
                    <a:lnTo>
                      <a:pt x="2163" y="87"/>
                    </a:lnTo>
                    <a:lnTo>
                      <a:pt x="2163" y="44"/>
                    </a:lnTo>
                    <a:lnTo>
                      <a:pt x="2132" y="29"/>
                    </a:lnTo>
                    <a:lnTo>
                      <a:pt x="2115" y="29"/>
                    </a:lnTo>
                    <a:lnTo>
                      <a:pt x="2067" y="29"/>
                    </a:lnTo>
                    <a:lnTo>
                      <a:pt x="2051" y="44"/>
                    </a:lnTo>
                    <a:lnTo>
                      <a:pt x="2051" y="57"/>
                    </a:lnTo>
                    <a:lnTo>
                      <a:pt x="2051" y="72"/>
                    </a:lnTo>
                    <a:lnTo>
                      <a:pt x="2067" y="72"/>
                    </a:lnTo>
                    <a:lnTo>
                      <a:pt x="2099" y="72"/>
                    </a:lnTo>
                    <a:lnTo>
                      <a:pt x="2115" y="72"/>
                    </a:lnTo>
                    <a:lnTo>
                      <a:pt x="2115" y="87"/>
                    </a:lnTo>
                    <a:lnTo>
                      <a:pt x="2115" y="116"/>
                    </a:lnTo>
                    <a:lnTo>
                      <a:pt x="2099" y="131"/>
                    </a:lnTo>
                    <a:lnTo>
                      <a:pt x="2067" y="131"/>
                    </a:lnTo>
                    <a:lnTo>
                      <a:pt x="2034" y="101"/>
                    </a:lnTo>
                    <a:lnTo>
                      <a:pt x="2019" y="72"/>
                    </a:lnTo>
                    <a:lnTo>
                      <a:pt x="2019" y="44"/>
                    </a:lnTo>
                    <a:lnTo>
                      <a:pt x="2034" y="29"/>
                    </a:lnTo>
                    <a:lnTo>
                      <a:pt x="2067" y="14"/>
                    </a:lnTo>
                    <a:lnTo>
                      <a:pt x="2082" y="0"/>
                    </a:lnTo>
                    <a:lnTo>
                      <a:pt x="2115" y="0"/>
                    </a:lnTo>
                    <a:lnTo>
                      <a:pt x="2147" y="0"/>
                    </a:lnTo>
                    <a:lnTo>
                      <a:pt x="2211" y="29"/>
                    </a:lnTo>
                    <a:lnTo>
                      <a:pt x="2228" y="72"/>
                    </a:lnTo>
                    <a:lnTo>
                      <a:pt x="2243" y="116"/>
                    </a:lnTo>
                    <a:lnTo>
                      <a:pt x="2211" y="174"/>
                    </a:lnTo>
                    <a:lnTo>
                      <a:pt x="2180" y="218"/>
                    </a:lnTo>
                    <a:lnTo>
                      <a:pt x="2132" y="246"/>
                    </a:lnTo>
                    <a:lnTo>
                      <a:pt x="2082" y="274"/>
                    </a:lnTo>
                    <a:lnTo>
                      <a:pt x="2082" y="289"/>
                    </a:lnTo>
                    <a:lnTo>
                      <a:pt x="2099" y="304"/>
                    </a:lnTo>
                    <a:lnTo>
                      <a:pt x="2147" y="289"/>
                    </a:lnTo>
                    <a:lnTo>
                      <a:pt x="2163" y="289"/>
                    </a:lnTo>
                    <a:lnTo>
                      <a:pt x="2195" y="304"/>
                    </a:lnTo>
                    <a:lnTo>
                      <a:pt x="2228" y="318"/>
                    </a:lnTo>
                    <a:lnTo>
                      <a:pt x="2243" y="348"/>
                    </a:lnTo>
                    <a:lnTo>
                      <a:pt x="2259" y="391"/>
                    </a:lnTo>
                    <a:lnTo>
                      <a:pt x="2243" y="420"/>
                    </a:lnTo>
                    <a:lnTo>
                      <a:pt x="2228" y="478"/>
                    </a:lnTo>
                    <a:lnTo>
                      <a:pt x="2195" y="550"/>
                    </a:lnTo>
                    <a:lnTo>
                      <a:pt x="2163" y="608"/>
                    </a:lnTo>
                    <a:lnTo>
                      <a:pt x="2163" y="637"/>
                    </a:lnTo>
                    <a:lnTo>
                      <a:pt x="2163" y="667"/>
                    </a:lnTo>
                    <a:lnTo>
                      <a:pt x="2115" y="623"/>
                    </a:lnTo>
                    <a:lnTo>
                      <a:pt x="2099" y="565"/>
                    </a:lnTo>
                    <a:lnTo>
                      <a:pt x="2082" y="506"/>
                    </a:lnTo>
                    <a:lnTo>
                      <a:pt x="2067" y="450"/>
                    </a:lnTo>
                    <a:lnTo>
                      <a:pt x="2115" y="463"/>
                    </a:lnTo>
                    <a:lnTo>
                      <a:pt x="2147" y="463"/>
                    </a:lnTo>
                    <a:lnTo>
                      <a:pt x="2163" y="450"/>
                    </a:lnTo>
                    <a:lnTo>
                      <a:pt x="2180" y="435"/>
                    </a:lnTo>
                    <a:lnTo>
                      <a:pt x="2195" y="420"/>
                    </a:lnTo>
                    <a:lnTo>
                      <a:pt x="2195" y="391"/>
                    </a:lnTo>
                    <a:lnTo>
                      <a:pt x="2180" y="361"/>
                    </a:lnTo>
                    <a:lnTo>
                      <a:pt x="2163" y="348"/>
                    </a:lnTo>
                    <a:lnTo>
                      <a:pt x="2115" y="318"/>
                    </a:lnTo>
                    <a:lnTo>
                      <a:pt x="2099" y="318"/>
                    </a:lnTo>
                    <a:lnTo>
                      <a:pt x="2067" y="333"/>
                    </a:lnTo>
                    <a:lnTo>
                      <a:pt x="2034" y="361"/>
                    </a:lnTo>
                    <a:lnTo>
                      <a:pt x="2019" y="391"/>
                    </a:lnTo>
                    <a:lnTo>
                      <a:pt x="2003" y="435"/>
                    </a:lnTo>
                    <a:lnTo>
                      <a:pt x="2003" y="478"/>
                    </a:lnTo>
                    <a:lnTo>
                      <a:pt x="2019" y="506"/>
                    </a:lnTo>
                    <a:lnTo>
                      <a:pt x="2051" y="593"/>
                    </a:lnTo>
                    <a:lnTo>
                      <a:pt x="2082" y="667"/>
                    </a:lnTo>
                    <a:lnTo>
                      <a:pt x="2163" y="753"/>
                    </a:lnTo>
                    <a:lnTo>
                      <a:pt x="2211" y="854"/>
                    </a:lnTo>
                    <a:lnTo>
                      <a:pt x="2243" y="971"/>
                    </a:lnTo>
                    <a:lnTo>
                      <a:pt x="2243" y="1086"/>
                    </a:lnTo>
                    <a:lnTo>
                      <a:pt x="2228" y="1159"/>
                    </a:lnTo>
                    <a:lnTo>
                      <a:pt x="2211" y="1216"/>
                    </a:lnTo>
                    <a:lnTo>
                      <a:pt x="2163" y="1274"/>
                    </a:lnTo>
                    <a:lnTo>
                      <a:pt x="2115" y="1333"/>
                    </a:lnTo>
                    <a:lnTo>
                      <a:pt x="2034" y="1376"/>
                    </a:lnTo>
                    <a:lnTo>
                      <a:pt x="2034" y="1390"/>
                    </a:lnTo>
                    <a:lnTo>
                      <a:pt x="2067" y="1390"/>
                    </a:lnTo>
                    <a:lnTo>
                      <a:pt x="2099" y="1390"/>
                    </a:lnTo>
                    <a:lnTo>
                      <a:pt x="2115" y="1390"/>
                    </a:lnTo>
                    <a:lnTo>
                      <a:pt x="2163" y="1405"/>
                    </a:lnTo>
                    <a:lnTo>
                      <a:pt x="2195" y="1420"/>
                    </a:lnTo>
                    <a:lnTo>
                      <a:pt x="2228" y="1463"/>
                    </a:lnTo>
                    <a:lnTo>
                      <a:pt x="2243" y="1491"/>
                    </a:lnTo>
                    <a:lnTo>
                      <a:pt x="2243" y="1550"/>
                    </a:lnTo>
                    <a:lnTo>
                      <a:pt x="2243" y="1578"/>
                    </a:lnTo>
                    <a:lnTo>
                      <a:pt x="2228" y="1593"/>
                    </a:lnTo>
                    <a:lnTo>
                      <a:pt x="2195" y="1622"/>
                    </a:lnTo>
                    <a:lnTo>
                      <a:pt x="2180" y="1637"/>
                    </a:lnTo>
                    <a:lnTo>
                      <a:pt x="2099" y="1665"/>
                    </a:lnTo>
                    <a:lnTo>
                      <a:pt x="2051" y="1652"/>
                    </a:lnTo>
                    <a:lnTo>
                      <a:pt x="2003" y="1622"/>
                    </a:lnTo>
                    <a:lnTo>
                      <a:pt x="1986" y="1578"/>
                    </a:lnTo>
                    <a:lnTo>
                      <a:pt x="1986" y="1535"/>
                    </a:lnTo>
                    <a:lnTo>
                      <a:pt x="2019" y="1506"/>
                    </a:lnTo>
                    <a:lnTo>
                      <a:pt x="2019" y="1550"/>
                    </a:lnTo>
                    <a:lnTo>
                      <a:pt x="2034" y="1565"/>
                    </a:lnTo>
                    <a:lnTo>
                      <a:pt x="2051" y="1578"/>
                    </a:lnTo>
                    <a:lnTo>
                      <a:pt x="2067" y="1593"/>
                    </a:lnTo>
                    <a:lnTo>
                      <a:pt x="2082" y="1593"/>
                    </a:lnTo>
                    <a:lnTo>
                      <a:pt x="2115" y="1578"/>
                    </a:lnTo>
                    <a:lnTo>
                      <a:pt x="2147" y="1565"/>
                    </a:lnTo>
                    <a:lnTo>
                      <a:pt x="2163" y="1522"/>
                    </a:lnTo>
                    <a:lnTo>
                      <a:pt x="2147" y="1491"/>
                    </a:lnTo>
                    <a:lnTo>
                      <a:pt x="2115" y="1463"/>
                    </a:lnTo>
                    <a:lnTo>
                      <a:pt x="2067" y="1448"/>
                    </a:lnTo>
                    <a:lnTo>
                      <a:pt x="2019" y="1435"/>
                    </a:lnTo>
                    <a:lnTo>
                      <a:pt x="1907" y="1435"/>
                    </a:lnTo>
                    <a:lnTo>
                      <a:pt x="1810" y="1435"/>
                    </a:lnTo>
                    <a:lnTo>
                      <a:pt x="1762" y="1435"/>
                    </a:lnTo>
                    <a:lnTo>
                      <a:pt x="1714" y="1420"/>
                    </a:lnTo>
                    <a:lnTo>
                      <a:pt x="1602" y="1361"/>
                    </a:lnTo>
                    <a:lnTo>
                      <a:pt x="1506" y="1303"/>
                    </a:lnTo>
                    <a:lnTo>
                      <a:pt x="1474" y="1303"/>
                    </a:lnTo>
                    <a:lnTo>
                      <a:pt x="1458" y="1333"/>
                    </a:lnTo>
                    <a:lnTo>
                      <a:pt x="1522" y="1405"/>
                    </a:lnTo>
                    <a:lnTo>
                      <a:pt x="1554" y="1491"/>
                    </a:lnTo>
                    <a:lnTo>
                      <a:pt x="1587" y="1578"/>
                    </a:lnTo>
                    <a:lnTo>
                      <a:pt x="1602" y="1665"/>
                    </a:lnTo>
                    <a:lnTo>
                      <a:pt x="1602" y="1810"/>
                    </a:lnTo>
                    <a:lnTo>
                      <a:pt x="1602" y="1854"/>
                    </a:lnTo>
                    <a:lnTo>
                      <a:pt x="1618" y="1882"/>
                    </a:lnTo>
                    <a:lnTo>
                      <a:pt x="1650" y="1912"/>
                    </a:lnTo>
                    <a:lnTo>
                      <a:pt x="1683" y="1927"/>
                    </a:lnTo>
                    <a:lnTo>
                      <a:pt x="1731" y="1927"/>
                    </a:lnTo>
                    <a:lnTo>
                      <a:pt x="1762" y="1912"/>
                    </a:lnTo>
                    <a:lnTo>
                      <a:pt x="1779" y="1882"/>
                    </a:lnTo>
                    <a:lnTo>
                      <a:pt x="1779" y="1854"/>
                    </a:lnTo>
                    <a:lnTo>
                      <a:pt x="1779" y="1839"/>
                    </a:lnTo>
                    <a:lnTo>
                      <a:pt x="1762" y="1810"/>
                    </a:lnTo>
                    <a:lnTo>
                      <a:pt x="1714" y="1810"/>
                    </a:lnTo>
                    <a:lnTo>
                      <a:pt x="1666" y="1825"/>
                    </a:lnTo>
                    <a:lnTo>
                      <a:pt x="1683" y="1795"/>
                    </a:lnTo>
                    <a:lnTo>
                      <a:pt x="1698" y="1782"/>
                    </a:lnTo>
                    <a:lnTo>
                      <a:pt x="1731" y="1767"/>
                    </a:lnTo>
                    <a:lnTo>
                      <a:pt x="1746" y="1767"/>
                    </a:lnTo>
                    <a:lnTo>
                      <a:pt x="1794" y="1782"/>
                    </a:lnTo>
                    <a:lnTo>
                      <a:pt x="1827" y="1810"/>
                    </a:lnTo>
                    <a:lnTo>
                      <a:pt x="1842" y="1854"/>
                    </a:lnTo>
                    <a:lnTo>
                      <a:pt x="1842" y="1897"/>
                    </a:lnTo>
                    <a:lnTo>
                      <a:pt x="1842" y="1941"/>
                    </a:lnTo>
                    <a:lnTo>
                      <a:pt x="1810" y="1971"/>
                    </a:lnTo>
                    <a:lnTo>
                      <a:pt x="1762" y="1999"/>
                    </a:lnTo>
                    <a:lnTo>
                      <a:pt x="1731" y="2014"/>
                    </a:lnTo>
                    <a:lnTo>
                      <a:pt x="1683" y="2014"/>
                    </a:lnTo>
                    <a:lnTo>
                      <a:pt x="1635" y="2014"/>
                    </a:lnTo>
                    <a:lnTo>
                      <a:pt x="1602" y="1999"/>
                    </a:lnTo>
                    <a:lnTo>
                      <a:pt x="1554" y="1956"/>
                    </a:lnTo>
                    <a:lnTo>
                      <a:pt x="1537" y="1927"/>
                    </a:lnTo>
                    <a:lnTo>
                      <a:pt x="1537" y="1897"/>
                    </a:lnTo>
                    <a:lnTo>
                      <a:pt x="1537" y="1869"/>
                    </a:lnTo>
                    <a:lnTo>
                      <a:pt x="1554" y="1810"/>
                    </a:lnTo>
                    <a:lnTo>
                      <a:pt x="1537" y="1795"/>
                    </a:lnTo>
                    <a:lnTo>
                      <a:pt x="1522" y="1825"/>
                    </a:lnTo>
                    <a:lnTo>
                      <a:pt x="1506" y="1839"/>
                    </a:lnTo>
                    <a:lnTo>
                      <a:pt x="1506" y="1869"/>
                    </a:lnTo>
                    <a:lnTo>
                      <a:pt x="1474" y="1897"/>
                    </a:lnTo>
                    <a:lnTo>
                      <a:pt x="1441" y="1941"/>
                    </a:lnTo>
                    <a:lnTo>
                      <a:pt x="1393" y="1971"/>
                    </a:lnTo>
                    <a:lnTo>
                      <a:pt x="1345" y="1999"/>
                    </a:lnTo>
                    <a:lnTo>
                      <a:pt x="1297" y="2014"/>
                    </a:lnTo>
                    <a:lnTo>
                      <a:pt x="1234" y="2027"/>
                    </a:lnTo>
                    <a:lnTo>
                      <a:pt x="1186" y="2027"/>
                    </a:lnTo>
                    <a:lnTo>
                      <a:pt x="1121" y="2027"/>
                    </a:lnTo>
                    <a:lnTo>
                      <a:pt x="1073" y="2027"/>
                    </a:lnTo>
                    <a:lnTo>
                      <a:pt x="913" y="1971"/>
                    </a:lnTo>
                    <a:lnTo>
                      <a:pt x="769" y="1912"/>
                    </a:lnTo>
                    <a:lnTo>
                      <a:pt x="608" y="1839"/>
                    </a:lnTo>
                    <a:lnTo>
                      <a:pt x="528" y="1825"/>
                    </a:lnTo>
                    <a:lnTo>
                      <a:pt x="497" y="1825"/>
                    </a:lnTo>
                    <a:lnTo>
                      <a:pt x="447" y="1825"/>
                    </a:lnTo>
                    <a:lnTo>
                      <a:pt x="416" y="1854"/>
                    </a:lnTo>
                    <a:lnTo>
                      <a:pt x="399" y="1882"/>
                    </a:lnTo>
                    <a:lnTo>
                      <a:pt x="384" y="1912"/>
                    </a:lnTo>
                    <a:lnTo>
                      <a:pt x="399" y="1941"/>
                    </a:lnTo>
                    <a:lnTo>
                      <a:pt x="416" y="1956"/>
                    </a:lnTo>
                    <a:lnTo>
                      <a:pt x="432" y="1971"/>
                    </a:lnTo>
                    <a:lnTo>
                      <a:pt x="447" y="1971"/>
                    </a:lnTo>
                    <a:lnTo>
                      <a:pt x="480" y="1971"/>
                    </a:lnTo>
                    <a:lnTo>
                      <a:pt x="512" y="1956"/>
                    </a:lnTo>
                    <a:lnTo>
                      <a:pt x="528" y="1941"/>
                    </a:lnTo>
                    <a:lnTo>
                      <a:pt x="545" y="1927"/>
                    </a:lnTo>
                    <a:lnTo>
                      <a:pt x="528" y="1882"/>
                    </a:lnTo>
                    <a:lnTo>
                      <a:pt x="528" y="1869"/>
                    </a:lnTo>
                    <a:lnTo>
                      <a:pt x="593" y="1882"/>
                    </a:lnTo>
                    <a:lnTo>
                      <a:pt x="641" y="1897"/>
                    </a:lnTo>
                    <a:lnTo>
                      <a:pt x="752" y="1956"/>
                    </a:lnTo>
                    <a:lnTo>
                      <a:pt x="721" y="1956"/>
                    </a:lnTo>
                    <a:lnTo>
                      <a:pt x="689" y="1956"/>
                    </a:lnTo>
                    <a:lnTo>
                      <a:pt x="625" y="1984"/>
                    </a:lnTo>
                    <a:lnTo>
                      <a:pt x="545" y="2014"/>
                    </a:lnTo>
                    <a:lnTo>
                      <a:pt x="480" y="2042"/>
                    </a:lnTo>
                    <a:lnTo>
                      <a:pt x="447" y="2042"/>
                    </a:lnTo>
                    <a:lnTo>
                      <a:pt x="416" y="2027"/>
                    </a:lnTo>
                    <a:lnTo>
                      <a:pt x="384" y="199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9" name="Freeform 27"/>
              <p:cNvSpPr>
                <a:spLocks/>
              </p:cNvSpPr>
              <p:nvPr/>
            </p:nvSpPr>
            <p:spPr bwMode="auto">
              <a:xfrm rot="5400000">
                <a:off x="90" y="3761"/>
                <a:ext cx="337" cy="247"/>
              </a:xfrm>
              <a:custGeom>
                <a:avLst/>
                <a:gdLst>
                  <a:gd name="T0" fmla="*/ 0 w 2197"/>
                  <a:gd name="T1" fmla="*/ 0 h 783"/>
                  <a:gd name="T2" fmla="*/ 0 w 2197"/>
                  <a:gd name="T3" fmla="*/ 0 h 783"/>
                  <a:gd name="T4" fmla="*/ 0 w 2197"/>
                  <a:gd name="T5" fmla="*/ 0 h 783"/>
                  <a:gd name="T6" fmla="*/ 0 w 2197"/>
                  <a:gd name="T7" fmla="*/ 0 h 783"/>
                  <a:gd name="T8" fmla="*/ 0 w 2197"/>
                  <a:gd name="T9" fmla="*/ 0 h 783"/>
                  <a:gd name="T10" fmla="*/ 0 w 2197"/>
                  <a:gd name="T11" fmla="*/ 0 h 783"/>
                  <a:gd name="T12" fmla="*/ 0 w 2197"/>
                  <a:gd name="T13" fmla="*/ 0 h 783"/>
                  <a:gd name="T14" fmla="*/ 0 w 2197"/>
                  <a:gd name="T15" fmla="*/ 0 h 783"/>
                  <a:gd name="T16" fmla="*/ 0 w 2197"/>
                  <a:gd name="T17" fmla="*/ 0 h 783"/>
                  <a:gd name="T18" fmla="*/ 0 w 2197"/>
                  <a:gd name="T19" fmla="*/ 0 h 783"/>
                  <a:gd name="T20" fmla="*/ 0 w 2197"/>
                  <a:gd name="T21" fmla="*/ 0 h 783"/>
                  <a:gd name="T22" fmla="*/ 0 w 2197"/>
                  <a:gd name="T23" fmla="*/ 0 h 783"/>
                  <a:gd name="T24" fmla="*/ 0 w 2197"/>
                  <a:gd name="T25" fmla="*/ 0 h 783"/>
                  <a:gd name="T26" fmla="*/ 0 w 2197"/>
                  <a:gd name="T27" fmla="*/ 0 h 783"/>
                  <a:gd name="T28" fmla="*/ 0 w 2197"/>
                  <a:gd name="T29" fmla="*/ 0 h 783"/>
                  <a:gd name="T30" fmla="*/ 0 w 2197"/>
                  <a:gd name="T31" fmla="*/ 0 h 783"/>
                  <a:gd name="T32" fmla="*/ 0 w 2197"/>
                  <a:gd name="T33" fmla="*/ 0 h 783"/>
                  <a:gd name="T34" fmla="*/ 0 w 2197"/>
                  <a:gd name="T35" fmla="*/ 0 h 783"/>
                  <a:gd name="T36" fmla="*/ 0 w 2197"/>
                  <a:gd name="T37" fmla="*/ 0 h 783"/>
                  <a:gd name="T38" fmla="*/ 0 w 2197"/>
                  <a:gd name="T39" fmla="*/ 0 h 783"/>
                  <a:gd name="T40" fmla="*/ 0 w 2197"/>
                  <a:gd name="T41" fmla="*/ 0 h 783"/>
                  <a:gd name="T42" fmla="*/ 0 w 2197"/>
                  <a:gd name="T43" fmla="*/ 0 h 783"/>
                  <a:gd name="T44" fmla="*/ 0 w 2197"/>
                  <a:gd name="T45" fmla="*/ 0 h 783"/>
                  <a:gd name="T46" fmla="*/ 0 w 2197"/>
                  <a:gd name="T47" fmla="*/ 0 h 783"/>
                  <a:gd name="T48" fmla="*/ 0 w 2197"/>
                  <a:gd name="T49" fmla="*/ 0 h 783"/>
                  <a:gd name="T50" fmla="*/ 0 w 2197"/>
                  <a:gd name="T51" fmla="*/ 0 h 783"/>
                  <a:gd name="T52" fmla="*/ 0 w 2197"/>
                  <a:gd name="T53" fmla="*/ 0 h 783"/>
                  <a:gd name="T54" fmla="*/ 0 w 2197"/>
                  <a:gd name="T55" fmla="*/ 0 h 783"/>
                  <a:gd name="T56" fmla="*/ 0 w 2197"/>
                  <a:gd name="T57" fmla="*/ 0 h 783"/>
                  <a:gd name="T58" fmla="*/ 0 w 2197"/>
                  <a:gd name="T59" fmla="*/ 0 h 783"/>
                  <a:gd name="T60" fmla="*/ 0 w 2197"/>
                  <a:gd name="T61" fmla="*/ 0 h 783"/>
                  <a:gd name="T62" fmla="*/ 0 w 2197"/>
                  <a:gd name="T63" fmla="*/ 0 h 783"/>
                  <a:gd name="T64" fmla="*/ 0 w 2197"/>
                  <a:gd name="T65" fmla="*/ 0 h 783"/>
                  <a:gd name="T66" fmla="*/ 0 w 2197"/>
                  <a:gd name="T67" fmla="*/ 0 h 783"/>
                  <a:gd name="T68" fmla="*/ 0 w 2197"/>
                  <a:gd name="T69" fmla="*/ 0 h 783"/>
                  <a:gd name="T70" fmla="*/ 0 w 2197"/>
                  <a:gd name="T71" fmla="*/ 0 h 7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197" h="783">
                    <a:moveTo>
                      <a:pt x="17" y="768"/>
                    </a:moveTo>
                    <a:lnTo>
                      <a:pt x="0" y="740"/>
                    </a:lnTo>
                    <a:lnTo>
                      <a:pt x="242" y="740"/>
                    </a:lnTo>
                    <a:lnTo>
                      <a:pt x="1027" y="753"/>
                    </a:lnTo>
                    <a:lnTo>
                      <a:pt x="1138" y="740"/>
                    </a:lnTo>
                    <a:lnTo>
                      <a:pt x="1155" y="740"/>
                    </a:lnTo>
                    <a:lnTo>
                      <a:pt x="1155" y="551"/>
                    </a:lnTo>
                    <a:lnTo>
                      <a:pt x="1155" y="536"/>
                    </a:lnTo>
                    <a:lnTo>
                      <a:pt x="1395" y="536"/>
                    </a:lnTo>
                    <a:lnTo>
                      <a:pt x="1508" y="521"/>
                    </a:lnTo>
                    <a:lnTo>
                      <a:pt x="1604" y="508"/>
                    </a:lnTo>
                    <a:lnTo>
                      <a:pt x="1716" y="478"/>
                    </a:lnTo>
                    <a:lnTo>
                      <a:pt x="1812" y="434"/>
                    </a:lnTo>
                    <a:lnTo>
                      <a:pt x="1909" y="377"/>
                    </a:lnTo>
                    <a:lnTo>
                      <a:pt x="1988" y="319"/>
                    </a:lnTo>
                    <a:lnTo>
                      <a:pt x="2053" y="247"/>
                    </a:lnTo>
                    <a:lnTo>
                      <a:pt x="2117" y="159"/>
                    </a:lnTo>
                    <a:lnTo>
                      <a:pt x="2180" y="0"/>
                    </a:lnTo>
                    <a:lnTo>
                      <a:pt x="2197" y="15"/>
                    </a:lnTo>
                    <a:lnTo>
                      <a:pt x="2197" y="43"/>
                    </a:lnTo>
                    <a:lnTo>
                      <a:pt x="2180" y="87"/>
                    </a:lnTo>
                    <a:lnTo>
                      <a:pt x="2165" y="159"/>
                    </a:lnTo>
                    <a:lnTo>
                      <a:pt x="2117" y="217"/>
                    </a:lnTo>
                    <a:lnTo>
                      <a:pt x="2053" y="291"/>
                    </a:lnTo>
                    <a:lnTo>
                      <a:pt x="2005" y="347"/>
                    </a:lnTo>
                    <a:lnTo>
                      <a:pt x="1940" y="406"/>
                    </a:lnTo>
                    <a:lnTo>
                      <a:pt x="1861" y="449"/>
                    </a:lnTo>
                    <a:lnTo>
                      <a:pt x="1781" y="493"/>
                    </a:lnTo>
                    <a:lnTo>
                      <a:pt x="1700" y="508"/>
                    </a:lnTo>
                    <a:lnTo>
                      <a:pt x="1556" y="551"/>
                    </a:lnTo>
                    <a:lnTo>
                      <a:pt x="1491" y="564"/>
                    </a:lnTo>
                    <a:lnTo>
                      <a:pt x="1412" y="564"/>
                    </a:lnTo>
                    <a:lnTo>
                      <a:pt x="1203" y="579"/>
                    </a:lnTo>
                    <a:lnTo>
                      <a:pt x="1188" y="594"/>
                    </a:lnTo>
                    <a:lnTo>
                      <a:pt x="1188" y="783"/>
                    </a:lnTo>
                    <a:lnTo>
                      <a:pt x="17" y="76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0" name="Freeform 28"/>
              <p:cNvSpPr>
                <a:spLocks/>
              </p:cNvSpPr>
              <p:nvPr/>
            </p:nvSpPr>
            <p:spPr bwMode="auto">
              <a:xfrm rot="5400000">
                <a:off x="144" y="4258"/>
                <a:ext cx="7" cy="6"/>
              </a:xfrm>
              <a:custGeom>
                <a:avLst/>
                <a:gdLst>
                  <a:gd name="T0" fmla="*/ 0 w 48"/>
                  <a:gd name="T1" fmla="*/ 0 h 15"/>
                  <a:gd name="T2" fmla="*/ 0 w 48"/>
                  <a:gd name="T3" fmla="*/ 0 h 15"/>
                  <a:gd name="T4" fmla="*/ 0 w 48"/>
                  <a:gd name="T5" fmla="*/ 0 h 15"/>
                  <a:gd name="T6" fmla="*/ 0 w 48"/>
                  <a:gd name="T7" fmla="*/ 0 h 15"/>
                  <a:gd name="T8" fmla="*/ 0 w 48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15">
                    <a:moveTo>
                      <a:pt x="0" y="0"/>
                    </a:moveTo>
                    <a:lnTo>
                      <a:pt x="16" y="0"/>
                    </a:lnTo>
                    <a:lnTo>
                      <a:pt x="48" y="0"/>
                    </a:lnTo>
                    <a:lnTo>
                      <a:pt x="33" y="1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1" name="Freeform 29"/>
              <p:cNvSpPr>
                <a:spLocks/>
              </p:cNvSpPr>
              <p:nvPr/>
            </p:nvSpPr>
            <p:spPr bwMode="auto">
              <a:xfrm rot="5400000">
                <a:off x="135" y="3719"/>
                <a:ext cx="346" cy="312"/>
              </a:xfrm>
              <a:custGeom>
                <a:avLst/>
                <a:gdLst>
                  <a:gd name="T0" fmla="*/ 0 w 2261"/>
                  <a:gd name="T1" fmla="*/ 0 h 985"/>
                  <a:gd name="T2" fmla="*/ 0 w 2261"/>
                  <a:gd name="T3" fmla="*/ 0 h 985"/>
                  <a:gd name="T4" fmla="*/ 0 w 2261"/>
                  <a:gd name="T5" fmla="*/ 0 h 985"/>
                  <a:gd name="T6" fmla="*/ 0 w 2261"/>
                  <a:gd name="T7" fmla="*/ 0 h 985"/>
                  <a:gd name="T8" fmla="*/ 0 w 2261"/>
                  <a:gd name="T9" fmla="*/ 0 h 985"/>
                  <a:gd name="T10" fmla="*/ 0 w 2261"/>
                  <a:gd name="T11" fmla="*/ 0 h 985"/>
                  <a:gd name="T12" fmla="*/ 0 w 2261"/>
                  <a:gd name="T13" fmla="*/ 0 h 985"/>
                  <a:gd name="T14" fmla="*/ 0 w 2261"/>
                  <a:gd name="T15" fmla="*/ 0 h 985"/>
                  <a:gd name="T16" fmla="*/ 0 w 2261"/>
                  <a:gd name="T17" fmla="*/ 0 h 985"/>
                  <a:gd name="T18" fmla="*/ 0 w 2261"/>
                  <a:gd name="T19" fmla="*/ 0 h 985"/>
                  <a:gd name="T20" fmla="*/ 0 w 2261"/>
                  <a:gd name="T21" fmla="*/ 0 h 985"/>
                  <a:gd name="T22" fmla="*/ 0 w 2261"/>
                  <a:gd name="T23" fmla="*/ 0 h 985"/>
                  <a:gd name="T24" fmla="*/ 0 w 2261"/>
                  <a:gd name="T25" fmla="*/ 0 h 985"/>
                  <a:gd name="T26" fmla="*/ 0 w 2261"/>
                  <a:gd name="T27" fmla="*/ 0 h 985"/>
                  <a:gd name="T28" fmla="*/ 0 w 2261"/>
                  <a:gd name="T29" fmla="*/ 0 h 985"/>
                  <a:gd name="T30" fmla="*/ 0 w 2261"/>
                  <a:gd name="T31" fmla="*/ 0 h 985"/>
                  <a:gd name="T32" fmla="*/ 0 w 2261"/>
                  <a:gd name="T33" fmla="*/ 0 h 985"/>
                  <a:gd name="T34" fmla="*/ 0 w 2261"/>
                  <a:gd name="T35" fmla="*/ 0 h 985"/>
                  <a:gd name="T36" fmla="*/ 0 w 2261"/>
                  <a:gd name="T37" fmla="*/ 0 h 985"/>
                  <a:gd name="T38" fmla="*/ 0 w 2261"/>
                  <a:gd name="T39" fmla="*/ 0 h 985"/>
                  <a:gd name="T40" fmla="*/ 0 w 2261"/>
                  <a:gd name="T41" fmla="*/ 0 h 985"/>
                  <a:gd name="T42" fmla="*/ 0 w 2261"/>
                  <a:gd name="T43" fmla="*/ 0 h 985"/>
                  <a:gd name="T44" fmla="*/ 0 w 2261"/>
                  <a:gd name="T45" fmla="*/ 0 h 985"/>
                  <a:gd name="T46" fmla="*/ 0 w 2261"/>
                  <a:gd name="T47" fmla="*/ 0 h 985"/>
                  <a:gd name="T48" fmla="*/ 0 w 2261"/>
                  <a:gd name="T49" fmla="*/ 0 h 985"/>
                  <a:gd name="T50" fmla="*/ 0 w 2261"/>
                  <a:gd name="T51" fmla="*/ 0 h 985"/>
                  <a:gd name="T52" fmla="*/ 0 w 2261"/>
                  <a:gd name="T53" fmla="*/ 0 h 985"/>
                  <a:gd name="T54" fmla="*/ 0 w 2261"/>
                  <a:gd name="T55" fmla="*/ 0 h 985"/>
                  <a:gd name="T56" fmla="*/ 0 w 2261"/>
                  <a:gd name="T57" fmla="*/ 0 h 985"/>
                  <a:gd name="T58" fmla="*/ 0 w 2261"/>
                  <a:gd name="T59" fmla="*/ 0 h 985"/>
                  <a:gd name="T60" fmla="*/ 0 w 2261"/>
                  <a:gd name="T61" fmla="*/ 0 h 985"/>
                  <a:gd name="T62" fmla="*/ 0 w 2261"/>
                  <a:gd name="T63" fmla="*/ 0 h 985"/>
                  <a:gd name="T64" fmla="*/ 0 w 2261"/>
                  <a:gd name="T65" fmla="*/ 0 h 985"/>
                  <a:gd name="T66" fmla="*/ 0 w 2261"/>
                  <a:gd name="T67" fmla="*/ 0 h 985"/>
                  <a:gd name="T68" fmla="*/ 0 w 2261"/>
                  <a:gd name="T69" fmla="*/ 0 h 985"/>
                  <a:gd name="T70" fmla="*/ 0 w 2261"/>
                  <a:gd name="T71" fmla="*/ 0 h 985"/>
                  <a:gd name="T72" fmla="*/ 0 w 2261"/>
                  <a:gd name="T73" fmla="*/ 0 h 985"/>
                  <a:gd name="T74" fmla="*/ 0 w 2261"/>
                  <a:gd name="T75" fmla="*/ 0 h 985"/>
                  <a:gd name="T76" fmla="*/ 0 w 2261"/>
                  <a:gd name="T77" fmla="*/ 0 h 985"/>
                  <a:gd name="T78" fmla="*/ 0 w 2261"/>
                  <a:gd name="T79" fmla="*/ 0 h 985"/>
                  <a:gd name="T80" fmla="*/ 0 w 2261"/>
                  <a:gd name="T81" fmla="*/ 0 h 985"/>
                  <a:gd name="T82" fmla="*/ 0 w 2261"/>
                  <a:gd name="T83" fmla="*/ 0 h 985"/>
                  <a:gd name="T84" fmla="*/ 0 w 2261"/>
                  <a:gd name="T85" fmla="*/ 0 h 9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261" h="985">
                    <a:moveTo>
                      <a:pt x="0" y="956"/>
                    </a:moveTo>
                    <a:lnTo>
                      <a:pt x="17" y="926"/>
                    </a:lnTo>
                    <a:lnTo>
                      <a:pt x="113" y="911"/>
                    </a:lnTo>
                    <a:lnTo>
                      <a:pt x="1138" y="926"/>
                    </a:lnTo>
                    <a:lnTo>
                      <a:pt x="1138" y="911"/>
                    </a:lnTo>
                    <a:lnTo>
                      <a:pt x="1155" y="709"/>
                    </a:lnTo>
                    <a:lnTo>
                      <a:pt x="1395" y="709"/>
                    </a:lnTo>
                    <a:lnTo>
                      <a:pt x="1524" y="694"/>
                    </a:lnTo>
                    <a:lnTo>
                      <a:pt x="1635" y="681"/>
                    </a:lnTo>
                    <a:lnTo>
                      <a:pt x="1748" y="651"/>
                    </a:lnTo>
                    <a:lnTo>
                      <a:pt x="1844" y="607"/>
                    </a:lnTo>
                    <a:lnTo>
                      <a:pt x="1940" y="551"/>
                    </a:lnTo>
                    <a:lnTo>
                      <a:pt x="1988" y="520"/>
                    </a:lnTo>
                    <a:lnTo>
                      <a:pt x="2036" y="477"/>
                    </a:lnTo>
                    <a:lnTo>
                      <a:pt x="2069" y="419"/>
                    </a:lnTo>
                    <a:lnTo>
                      <a:pt x="2117" y="362"/>
                    </a:lnTo>
                    <a:lnTo>
                      <a:pt x="2149" y="303"/>
                    </a:lnTo>
                    <a:lnTo>
                      <a:pt x="2165" y="245"/>
                    </a:lnTo>
                    <a:lnTo>
                      <a:pt x="2197" y="130"/>
                    </a:lnTo>
                    <a:lnTo>
                      <a:pt x="2213" y="0"/>
                    </a:lnTo>
                    <a:lnTo>
                      <a:pt x="2245" y="0"/>
                    </a:lnTo>
                    <a:lnTo>
                      <a:pt x="2261" y="15"/>
                    </a:lnTo>
                    <a:lnTo>
                      <a:pt x="2261" y="71"/>
                    </a:lnTo>
                    <a:lnTo>
                      <a:pt x="2261" y="130"/>
                    </a:lnTo>
                    <a:lnTo>
                      <a:pt x="2261" y="202"/>
                    </a:lnTo>
                    <a:lnTo>
                      <a:pt x="2228" y="260"/>
                    </a:lnTo>
                    <a:lnTo>
                      <a:pt x="2180" y="390"/>
                    </a:lnTo>
                    <a:lnTo>
                      <a:pt x="2117" y="492"/>
                    </a:lnTo>
                    <a:lnTo>
                      <a:pt x="2053" y="564"/>
                    </a:lnTo>
                    <a:lnTo>
                      <a:pt x="1973" y="622"/>
                    </a:lnTo>
                    <a:lnTo>
                      <a:pt x="1892" y="666"/>
                    </a:lnTo>
                    <a:lnTo>
                      <a:pt x="1812" y="709"/>
                    </a:lnTo>
                    <a:lnTo>
                      <a:pt x="1716" y="738"/>
                    </a:lnTo>
                    <a:lnTo>
                      <a:pt x="1635" y="753"/>
                    </a:lnTo>
                    <a:lnTo>
                      <a:pt x="1539" y="768"/>
                    </a:lnTo>
                    <a:lnTo>
                      <a:pt x="1443" y="768"/>
                    </a:lnTo>
                    <a:lnTo>
                      <a:pt x="1332" y="768"/>
                    </a:lnTo>
                    <a:lnTo>
                      <a:pt x="1234" y="768"/>
                    </a:lnTo>
                    <a:lnTo>
                      <a:pt x="1219" y="768"/>
                    </a:lnTo>
                    <a:lnTo>
                      <a:pt x="1219" y="985"/>
                    </a:lnTo>
                    <a:lnTo>
                      <a:pt x="1203" y="985"/>
                    </a:lnTo>
                    <a:lnTo>
                      <a:pt x="17" y="970"/>
                    </a:lnTo>
                    <a:lnTo>
                      <a:pt x="0" y="95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2" name="Freeform 30"/>
              <p:cNvSpPr>
                <a:spLocks/>
              </p:cNvSpPr>
              <p:nvPr/>
            </p:nvSpPr>
            <p:spPr bwMode="auto">
              <a:xfrm rot="5400000">
                <a:off x="206" y="4242"/>
                <a:ext cx="10" cy="88"/>
              </a:xfrm>
              <a:custGeom>
                <a:avLst/>
                <a:gdLst>
                  <a:gd name="T0" fmla="*/ 0 w 64"/>
                  <a:gd name="T1" fmla="*/ 0 h 275"/>
                  <a:gd name="T2" fmla="*/ 0 w 64"/>
                  <a:gd name="T3" fmla="*/ 0 h 275"/>
                  <a:gd name="T4" fmla="*/ 0 w 64"/>
                  <a:gd name="T5" fmla="*/ 0 h 275"/>
                  <a:gd name="T6" fmla="*/ 0 w 64"/>
                  <a:gd name="T7" fmla="*/ 0 h 275"/>
                  <a:gd name="T8" fmla="*/ 0 w 64"/>
                  <a:gd name="T9" fmla="*/ 0 h 275"/>
                  <a:gd name="T10" fmla="*/ 0 w 64"/>
                  <a:gd name="T11" fmla="*/ 0 h 275"/>
                  <a:gd name="T12" fmla="*/ 0 w 64"/>
                  <a:gd name="T13" fmla="*/ 0 h 275"/>
                  <a:gd name="T14" fmla="*/ 0 w 64"/>
                  <a:gd name="T15" fmla="*/ 0 h 275"/>
                  <a:gd name="T16" fmla="*/ 0 w 64"/>
                  <a:gd name="T17" fmla="*/ 0 h 275"/>
                  <a:gd name="T18" fmla="*/ 0 w 64"/>
                  <a:gd name="T19" fmla="*/ 0 h 275"/>
                  <a:gd name="T20" fmla="*/ 0 w 64"/>
                  <a:gd name="T21" fmla="*/ 0 h 275"/>
                  <a:gd name="T22" fmla="*/ 0 w 64"/>
                  <a:gd name="T23" fmla="*/ 0 h 275"/>
                  <a:gd name="T24" fmla="*/ 0 w 64"/>
                  <a:gd name="T25" fmla="*/ 0 h 275"/>
                  <a:gd name="T26" fmla="*/ 0 w 64"/>
                  <a:gd name="T27" fmla="*/ 0 h 27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4" h="275">
                    <a:moveTo>
                      <a:pt x="48" y="217"/>
                    </a:moveTo>
                    <a:lnTo>
                      <a:pt x="48" y="158"/>
                    </a:lnTo>
                    <a:lnTo>
                      <a:pt x="31" y="102"/>
                    </a:lnTo>
                    <a:lnTo>
                      <a:pt x="16" y="58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31" y="58"/>
                    </a:lnTo>
                    <a:lnTo>
                      <a:pt x="64" y="115"/>
                    </a:lnTo>
                    <a:lnTo>
                      <a:pt x="64" y="188"/>
                    </a:lnTo>
                    <a:lnTo>
                      <a:pt x="48" y="260"/>
                    </a:lnTo>
                    <a:lnTo>
                      <a:pt x="31" y="275"/>
                    </a:lnTo>
                    <a:lnTo>
                      <a:pt x="31" y="260"/>
                    </a:lnTo>
                    <a:lnTo>
                      <a:pt x="31" y="245"/>
                    </a:lnTo>
                    <a:lnTo>
                      <a:pt x="48" y="21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3" name="Freeform 31"/>
              <p:cNvSpPr>
                <a:spLocks/>
              </p:cNvSpPr>
              <p:nvPr/>
            </p:nvSpPr>
            <p:spPr bwMode="auto">
              <a:xfrm rot="5400000">
                <a:off x="206" y="4107"/>
                <a:ext cx="88" cy="165"/>
              </a:xfrm>
              <a:custGeom>
                <a:avLst/>
                <a:gdLst>
                  <a:gd name="T0" fmla="*/ 0 w 577"/>
                  <a:gd name="T1" fmla="*/ 0 h 522"/>
                  <a:gd name="T2" fmla="*/ 0 w 577"/>
                  <a:gd name="T3" fmla="*/ 0 h 522"/>
                  <a:gd name="T4" fmla="*/ 0 w 577"/>
                  <a:gd name="T5" fmla="*/ 0 h 522"/>
                  <a:gd name="T6" fmla="*/ 0 w 577"/>
                  <a:gd name="T7" fmla="*/ 0 h 522"/>
                  <a:gd name="T8" fmla="*/ 0 w 577"/>
                  <a:gd name="T9" fmla="*/ 0 h 522"/>
                  <a:gd name="T10" fmla="*/ 0 w 577"/>
                  <a:gd name="T11" fmla="*/ 0 h 522"/>
                  <a:gd name="T12" fmla="*/ 0 w 577"/>
                  <a:gd name="T13" fmla="*/ 0 h 522"/>
                  <a:gd name="T14" fmla="*/ 0 w 577"/>
                  <a:gd name="T15" fmla="*/ 0 h 522"/>
                  <a:gd name="T16" fmla="*/ 0 w 577"/>
                  <a:gd name="T17" fmla="*/ 0 h 522"/>
                  <a:gd name="T18" fmla="*/ 0 w 577"/>
                  <a:gd name="T19" fmla="*/ 0 h 522"/>
                  <a:gd name="T20" fmla="*/ 0 w 577"/>
                  <a:gd name="T21" fmla="*/ 0 h 522"/>
                  <a:gd name="T22" fmla="*/ 0 w 577"/>
                  <a:gd name="T23" fmla="*/ 0 h 522"/>
                  <a:gd name="T24" fmla="*/ 0 w 577"/>
                  <a:gd name="T25" fmla="*/ 0 h 522"/>
                  <a:gd name="T26" fmla="*/ 0 w 577"/>
                  <a:gd name="T27" fmla="*/ 0 h 522"/>
                  <a:gd name="T28" fmla="*/ 0 w 577"/>
                  <a:gd name="T29" fmla="*/ 0 h 522"/>
                  <a:gd name="T30" fmla="*/ 0 w 577"/>
                  <a:gd name="T31" fmla="*/ 0 h 522"/>
                  <a:gd name="T32" fmla="*/ 0 w 577"/>
                  <a:gd name="T33" fmla="*/ 0 h 522"/>
                  <a:gd name="T34" fmla="*/ 0 w 577"/>
                  <a:gd name="T35" fmla="*/ 0 h 522"/>
                  <a:gd name="T36" fmla="*/ 0 w 577"/>
                  <a:gd name="T37" fmla="*/ 0 h 522"/>
                  <a:gd name="T38" fmla="*/ 0 w 577"/>
                  <a:gd name="T39" fmla="*/ 0 h 522"/>
                  <a:gd name="T40" fmla="*/ 0 w 577"/>
                  <a:gd name="T41" fmla="*/ 0 h 522"/>
                  <a:gd name="T42" fmla="*/ 0 w 577"/>
                  <a:gd name="T43" fmla="*/ 0 h 522"/>
                  <a:gd name="T44" fmla="*/ 0 w 577"/>
                  <a:gd name="T45" fmla="*/ 0 h 522"/>
                  <a:gd name="T46" fmla="*/ 0 w 577"/>
                  <a:gd name="T47" fmla="*/ 0 h 522"/>
                  <a:gd name="T48" fmla="*/ 0 w 577"/>
                  <a:gd name="T49" fmla="*/ 0 h 522"/>
                  <a:gd name="T50" fmla="*/ 0 w 577"/>
                  <a:gd name="T51" fmla="*/ 0 h 522"/>
                  <a:gd name="T52" fmla="*/ 0 w 577"/>
                  <a:gd name="T53" fmla="*/ 0 h 522"/>
                  <a:gd name="T54" fmla="*/ 0 w 577"/>
                  <a:gd name="T55" fmla="*/ 0 h 522"/>
                  <a:gd name="T56" fmla="*/ 0 w 577"/>
                  <a:gd name="T57" fmla="*/ 0 h 522"/>
                  <a:gd name="T58" fmla="*/ 0 w 577"/>
                  <a:gd name="T59" fmla="*/ 0 h 522"/>
                  <a:gd name="T60" fmla="*/ 0 w 577"/>
                  <a:gd name="T61" fmla="*/ 0 h 522"/>
                  <a:gd name="T62" fmla="*/ 0 w 577"/>
                  <a:gd name="T63" fmla="*/ 0 h 522"/>
                  <a:gd name="T64" fmla="*/ 0 w 577"/>
                  <a:gd name="T65" fmla="*/ 0 h 522"/>
                  <a:gd name="T66" fmla="*/ 0 w 577"/>
                  <a:gd name="T67" fmla="*/ 0 h 522"/>
                  <a:gd name="T68" fmla="*/ 0 w 577"/>
                  <a:gd name="T69" fmla="*/ 0 h 522"/>
                  <a:gd name="T70" fmla="*/ 0 w 577"/>
                  <a:gd name="T71" fmla="*/ 0 h 522"/>
                  <a:gd name="T72" fmla="*/ 0 w 577"/>
                  <a:gd name="T73" fmla="*/ 0 h 522"/>
                  <a:gd name="T74" fmla="*/ 0 w 577"/>
                  <a:gd name="T75" fmla="*/ 0 h 522"/>
                  <a:gd name="T76" fmla="*/ 0 w 577"/>
                  <a:gd name="T77" fmla="*/ 0 h 522"/>
                  <a:gd name="T78" fmla="*/ 0 w 577"/>
                  <a:gd name="T79" fmla="*/ 0 h 522"/>
                  <a:gd name="T80" fmla="*/ 0 w 577"/>
                  <a:gd name="T81" fmla="*/ 0 h 522"/>
                  <a:gd name="T82" fmla="*/ 0 w 577"/>
                  <a:gd name="T83" fmla="*/ 0 h 522"/>
                  <a:gd name="T84" fmla="*/ 0 w 577"/>
                  <a:gd name="T85" fmla="*/ 0 h 522"/>
                  <a:gd name="T86" fmla="*/ 0 w 577"/>
                  <a:gd name="T87" fmla="*/ 0 h 522"/>
                  <a:gd name="T88" fmla="*/ 0 w 577"/>
                  <a:gd name="T89" fmla="*/ 0 h 522"/>
                  <a:gd name="T90" fmla="*/ 0 w 577"/>
                  <a:gd name="T91" fmla="*/ 0 h 522"/>
                  <a:gd name="T92" fmla="*/ 0 w 577"/>
                  <a:gd name="T93" fmla="*/ 0 h 522"/>
                  <a:gd name="T94" fmla="*/ 0 w 577"/>
                  <a:gd name="T95" fmla="*/ 0 h 522"/>
                  <a:gd name="T96" fmla="*/ 0 w 577"/>
                  <a:gd name="T97" fmla="*/ 0 h 522"/>
                  <a:gd name="T98" fmla="*/ 0 w 577"/>
                  <a:gd name="T99" fmla="*/ 0 h 522"/>
                  <a:gd name="T100" fmla="*/ 0 w 577"/>
                  <a:gd name="T101" fmla="*/ 0 h 522"/>
                  <a:gd name="T102" fmla="*/ 0 w 577"/>
                  <a:gd name="T103" fmla="*/ 0 h 522"/>
                  <a:gd name="T104" fmla="*/ 0 w 577"/>
                  <a:gd name="T105" fmla="*/ 0 h 522"/>
                  <a:gd name="T106" fmla="*/ 0 w 577"/>
                  <a:gd name="T107" fmla="*/ 0 h 522"/>
                  <a:gd name="T108" fmla="*/ 0 w 577"/>
                  <a:gd name="T109" fmla="*/ 0 h 522"/>
                  <a:gd name="T110" fmla="*/ 0 w 577"/>
                  <a:gd name="T111" fmla="*/ 0 h 522"/>
                  <a:gd name="T112" fmla="*/ 0 w 577"/>
                  <a:gd name="T113" fmla="*/ 0 h 522"/>
                  <a:gd name="T114" fmla="*/ 0 w 577"/>
                  <a:gd name="T115" fmla="*/ 0 h 522"/>
                  <a:gd name="T116" fmla="*/ 0 w 577"/>
                  <a:gd name="T117" fmla="*/ 0 h 522"/>
                  <a:gd name="T118" fmla="*/ 0 w 577"/>
                  <a:gd name="T119" fmla="*/ 0 h 522"/>
                  <a:gd name="T120" fmla="*/ 0 w 577"/>
                  <a:gd name="T121" fmla="*/ 0 h 5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77" h="522">
                    <a:moveTo>
                      <a:pt x="385" y="464"/>
                    </a:moveTo>
                    <a:lnTo>
                      <a:pt x="401" y="464"/>
                    </a:lnTo>
                    <a:lnTo>
                      <a:pt x="416" y="464"/>
                    </a:lnTo>
                    <a:lnTo>
                      <a:pt x="433" y="449"/>
                    </a:lnTo>
                    <a:lnTo>
                      <a:pt x="433" y="435"/>
                    </a:lnTo>
                    <a:lnTo>
                      <a:pt x="368" y="405"/>
                    </a:lnTo>
                    <a:lnTo>
                      <a:pt x="337" y="362"/>
                    </a:lnTo>
                    <a:lnTo>
                      <a:pt x="337" y="349"/>
                    </a:lnTo>
                    <a:lnTo>
                      <a:pt x="337" y="334"/>
                    </a:lnTo>
                    <a:lnTo>
                      <a:pt x="368" y="319"/>
                    </a:lnTo>
                    <a:lnTo>
                      <a:pt x="401" y="334"/>
                    </a:lnTo>
                    <a:lnTo>
                      <a:pt x="433" y="349"/>
                    </a:lnTo>
                    <a:lnTo>
                      <a:pt x="464" y="392"/>
                    </a:lnTo>
                    <a:lnTo>
                      <a:pt x="497" y="392"/>
                    </a:lnTo>
                    <a:lnTo>
                      <a:pt x="497" y="377"/>
                    </a:lnTo>
                    <a:lnTo>
                      <a:pt x="449" y="305"/>
                    </a:lnTo>
                    <a:lnTo>
                      <a:pt x="416" y="290"/>
                    </a:lnTo>
                    <a:lnTo>
                      <a:pt x="385" y="262"/>
                    </a:lnTo>
                    <a:lnTo>
                      <a:pt x="337" y="262"/>
                    </a:lnTo>
                    <a:lnTo>
                      <a:pt x="305" y="275"/>
                    </a:lnTo>
                    <a:lnTo>
                      <a:pt x="289" y="290"/>
                    </a:lnTo>
                    <a:lnTo>
                      <a:pt x="289" y="305"/>
                    </a:lnTo>
                    <a:lnTo>
                      <a:pt x="272" y="349"/>
                    </a:lnTo>
                    <a:lnTo>
                      <a:pt x="320" y="405"/>
                    </a:lnTo>
                    <a:lnTo>
                      <a:pt x="385" y="449"/>
                    </a:lnTo>
                    <a:lnTo>
                      <a:pt x="337" y="435"/>
                    </a:lnTo>
                    <a:lnTo>
                      <a:pt x="305" y="405"/>
                    </a:lnTo>
                    <a:lnTo>
                      <a:pt x="272" y="377"/>
                    </a:lnTo>
                    <a:lnTo>
                      <a:pt x="257" y="334"/>
                    </a:lnTo>
                    <a:lnTo>
                      <a:pt x="257" y="319"/>
                    </a:lnTo>
                    <a:lnTo>
                      <a:pt x="257" y="305"/>
                    </a:lnTo>
                    <a:lnTo>
                      <a:pt x="257" y="275"/>
                    </a:lnTo>
                    <a:lnTo>
                      <a:pt x="240" y="262"/>
                    </a:lnTo>
                    <a:lnTo>
                      <a:pt x="192" y="290"/>
                    </a:lnTo>
                    <a:lnTo>
                      <a:pt x="176" y="290"/>
                    </a:lnTo>
                    <a:lnTo>
                      <a:pt x="144" y="290"/>
                    </a:lnTo>
                    <a:lnTo>
                      <a:pt x="113" y="275"/>
                    </a:lnTo>
                    <a:lnTo>
                      <a:pt x="96" y="262"/>
                    </a:lnTo>
                    <a:lnTo>
                      <a:pt x="65" y="188"/>
                    </a:lnTo>
                    <a:lnTo>
                      <a:pt x="65" y="145"/>
                    </a:lnTo>
                    <a:lnTo>
                      <a:pt x="32" y="73"/>
                    </a:lnTo>
                    <a:lnTo>
                      <a:pt x="0" y="0"/>
                    </a:lnTo>
                    <a:lnTo>
                      <a:pt x="113" y="58"/>
                    </a:lnTo>
                    <a:lnTo>
                      <a:pt x="257" y="101"/>
                    </a:lnTo>
                    <a:lnTo>
                      <a:pt x="289" y="132"/>
                    </a:lnTo>
                    <a:lnTo>
                      <a:pt x="289" y="145"/>
                    </a:lnTo>
                    <a:lnTo>
                      <a:pt x="305" y="175"/>
                    </a:lnTo>
                    <a:lnTo>
                      <a:pt x="305" y="188"/>
                    </a:lnTo>
                    <a:lnTo>
                      <a:pt x="289" y="203"/>
                    </a:lnTo>
                    <a:lnTo>
                      <a:pt x="289" y="232"/>
                    </a:lnTo>
                    <a:lnTo>
                      <a:pt x="305" y="247"/>
                    </a:lnTo>
                    <a:lnTo>
                      <a:pt x="320" y="232"/>
                    </a:lnTo>
                    <a:lnTo>
                      <a:pt x="353" y="232"/>
                    </a:lnTo>
                    <a:lnTo>
                      <a:pt x="401" y="262"/>
                    </a:lnTo>
                    <a:lnTo>
                      <a:pt x="464" y="319"/>
                    </a:lnTo>
                    <a:lnTo>
                      <a:pt x="512" y="362"/>
                    </a:lnTo>
                    <a:lnTo>
                      <a:pt x="529" y="405"/>
                    </a:lnTo>
                    <a:lnTo>
                      <a:pt x="577" y="522"/>
                    </a:lnTo>
                    <a:lnTo>
                      <a:pt x="464" y="492"/>
                    </a:lnTo>
                    <a:lnTo>
                      <a:pt x="416" y="479"/>
                    </a:lnTo>
                    <a:lnTo>
                      <a:pt x="385" y="46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4" name="Freeform 32"/>
              <p:cNvSpPr>
                <a:spLocks/>
              </p:cNvSpPr>
              <p:nvPr/>
            </p:nvSpPr>
            <p:spPr bwMode="auto">
              <a:xfrm rot="5400000">
                <a:off x="180" y="3681"/>
                <a:ext cx="9" cy="14"/>
              </a:xfrm>
              <a:custGeom>
                <a:avLst/>
                <a:gdLst>
                  <a:gd name="T0" fmla="*/ 0 w 64"/>
                  <a:gd name="T1" fmla="*/ 0 h 43"/>
                  <a:gd name="T2" fmla="*/ 0 w 64"/>
                  <a:gd name="T3" fmla="*/ 0 h 43"/>
                  <a:gd name="T4" fmla="*/ 0 w 64"/>
                  <a:gd name="T5" fmla="*/ 0 h 43"/>
                  <a:gd name="T6" fmla="*/ 0 w 64"/>
                  <a:gd name="T7" fmla="*/ 0 h 43"/>
                  <a:gd name="T8" fmla="*/ 0 w 64"/>
                  <a:gd name="T9" fmla="*/ 0 h 43"/>
                  <a:gd name="T10" fmla="*/ 0 w 64"/>
                  <a:gd name="T11" fmla="*/ 0 h 43"/>
                  <a:gd name="T12" fmla="*/ 0 w 64"/>
                  <a:gd name="T13" fmla="*/ 0 h 43"/>
                  <a:gd name="T14" fmla="*/ 0 w 64"/>
                  <a:gd name="T15" fmla="*/ 0 h 43"/>
                  <a:gd name="T16" fmla="*/ 0 w 64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" h="43">
                    <a:moveTo>
                      <a:pt x="0" y="28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48" y="0"/>
                    </a:lnTo>
                    <a:lnTo>
                      <a:pt x="64" y="15"/>
                    </a:lnTo>
                    <a:lnTo>
                      <a:pt x="48" y="28"/>
                    </a:lnTo>
                    <a:lnTo>
                      <a:pt x="31" y="43"/>
                    </a:lnTo>
                    <a:lnTo>
                      <a:pt x="16" y="43"/>
                    </a:lnTo>
                    <a:lnTo>
                      <a:pt x="0" y="2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5" name="Freeform 33"/>
              <p:cNvSpPr>
                <a:spLocks/>
              </p:cNvSpPr>
              <p:nvPr/>
            </p:nvSpPr>
            <p:spPr bwMode="auto">
              <a:xfrm rot="5400000">
                <a:off x="205" y="3812"/>
                <a:ext cx="20" cy="60"/>
              </a:xfrm>
              <a:custGeom>
                <a:avLst/>
                <a:gdLst>
                  <a:gd name="T0" fmla="*/ 0 w 129"/>
                  <a:gd name="T1" fmla="*/ 0 h 189"/>
                  <a:gd name="T2" fmla="*/ 0 w 129"/>
                  <a:gd name="T3" fmla="*/ 0 h 189"/>
                  <a:gd name="T4" fmla="*/ 0 w 129"/>
                  <a:gd name="T5" fmla="*/ 0 h 189"/>
                  <a:gd name="T6" fmla="*/ 0 w 129"/>
                  <a:gd name="T7" fmla="*/ 0 h 189"/>
                  <a:gd name="T8" fmla="*/ 0 w 129"/>
                  <a:gd name="T9" fmla="*/ 0 h 189"/>
                  <a:gd name="T10" fmla="*/ 0 w 129"/>
                  <a:gd name="T11" fmla="*/ 0 h 189"/>
                  <a:gd name="T12" fmla="*/ 0 w 129"/>
                  <a:gd name="T13" fmla="*/ 0 h 189"/>
                  <a:gd name="T14" fmla="*/ 0 w 129"/>
                  <a:gd name="T15" fmla="*/ 0 h 189"/>
                  <a:gd name="T16" fmla="*/ 0 w 129"/>
                  <a:gd name="T17" fmla="*/ 0 h 189"/>
                  <a:gd name="T18" fmla="*/ 0 w 129"/>
                  <a:gd name="T19" fmla="*/ 0 h 189"/>
                  <a:gd name="T20" fmla="*/ 0 w 129"/>
                  <a:gd name="T21" fmla="*/ 0 h 189"/>
                  <a:gd name="T22" fmla="*/ 0 w 129"/>
                  <a:gd name="T23" fmla="*/ 0 h 189"/>
                  <a:gd name="T24" fmla="*/ 0 w 129"/>
                  <a:gd name="T25" fmla="*/ 0 h 189"/>
                  <a:gd name="T26" fmla="*/ 0 w 129"/>
                  <a:gd name="T27" fmla="*/ 0 h 189"/>
                  <a:gd name="T28" fmla="*/ 0 w 129"/>
                  <a:gd name="T29" fmla="*/ 0 h 189"/>
                  <a:gd name="T30" fmla="*/ 0 w 129"/>
                  <a:gd name="T31" fmla="*/ 0 h 189"/>
                  <a:gd name="T32" fmla="*/ 0 w 129"/>
                  <a:gd name="T33" fmla="*/ 0 h 189"/>
                  <a:gd name="T34" fmla="*/ 0 w 129"/>
                  <a:gd name="T35" fmla="*/ 0 h 189"/>
                  <a:gd name="T36" fmla="*/ 0 w 129"/>
                  <a:gd name="T37" fmla="*/ 0 h 1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9" h="189">
                    <a:moveTo>
                      <a:pt x="0" y="145"/>
                    </a:moveTo>
                    <a:lnTo>
                      <a:pt x="48" y="11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96" y="87"/>
                    </a:lnTo>
                    <a:lnTo>
                      <a:pt x="81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113" y="44"/>
                    </a:lnTo>
                    <a:lnTo>
                      <a:pt x="129" y="59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96" y="130"/>
                    </a:lnTo>
                    <a:lnTo>
                      <a:pt x="65" y="145"/>
                    </a:lnTo>
                    <a:lnTo>
                      <a:pt x="33" y="160"/>
                    </a:lnTo>
                    <a:lnTo>
                      <a:pt x="0" y="189"/>
                    </a:lnTo>
                    <a:lnTo>
                      <a:pt x="0" y="174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6" name="Freeform 34"/>
              <p:cNvSpPr>
                <a:spLocks/>
              </p:cNvSpPr>
              <p:nvPr/>
            </p:nvSpPr>
            <p:spPr bwMode="auto">
              <a:xfrm rot="5400000">
                <a:off x="194" y="4260"/>
                <a:ext cx="9" cy="14"/>
              </a:xfrm>
              <a:custGeom>
                <a:avLst/>
                <a:gdLst>
                  <a:gd name="T0" fmla="*/ 0 w 63"/>
                  <a:gd name="T1" fmla="*/ 0 h 44"/>
                  <a:gd name="T2" fmla="*/ 0 w 63"/>
                  <a:gd name="T3" fmla="*/ 0 h 44"/>
                  <a:gd name="T4" fmla="*/ 0 w 63"/>
                  <a:gd name="T5" fmla="*/ 0 h 44"/>
                  <a:gd name="T6" fmla="*/ 0 w 63"/>
                  <a:gd name="T7" fmla="*/ 0 h 44"/>
                  <a:gd name="T8" fmla="*/ 0 w 63"/>
                  <a:gd name="T9" fmla="*/ 0 h 44"/>
                  <a:gd name="T10" fmla="*/ 0 w 63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" h="44">
                    <a:moveTo>
                      <a:pt x="0" y="0"/>
                    </a:moveTo>
                    <a:lnTo>
                      <a:pt x="15" y="0"/>
                    </a:lnTo>
                    <a:lnTo>
                      <a:pt x="31" y="0"/>
                    </a:lnTo>
                    <a:lnTo>
                      <a:pt x="63" y="29"/>
                    </a:lnTo>
                    <a:lnTo>
                      <a:pt x="63" y="4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7" name="Freeform 35"/>
              <p:cNvSpPr>
                <a:spLocks/>
              </p:cNvSpPr>
              <p:nvPr/>
            </p:nvSpPr>
            <p:spPr bwMode="auto">
              <a:xfrm rot="5400000">
                <a:off x="200" y="3992"/>
                <a:ext cx="23" cy="42"/>
              </a:xfrm>
              <a:custGeom>
                <a:avLst/>
                <a:gdLst>
                  <a:gd name="T0" fmla="*/ 0 w 144"/>
                  <a:gd name="T1" fmla="*/ 0 h 130"/>
                  <a:gd name="T2" fmla="*/ 0 w 144"/>
                  <a:gd name="T3" fmla="*/ 0 h 130"/>
                  <a:gd name="T4" fmla="*/ 0 w 144"/>
                  <a:gd name="T5" fmla="*/ 0 h 130"/>
                  <a:gd name="T6" fmla="*/ 0 w 144"/>
                  <a:gd name="T7" fmla="*/ 0 h 130"/>
                  <a:gd name="T8" fmla="*/ 0 w 144"/>
                  <a:gd name="T9" fmla="*/ 0 h 130"/>
                  <a:gd name="T10" fmla="*/ 0 w 144"/>
                  <a:gd name="T11" fmla="*/ 0 h 130"/>
                  <a:gd name="T12" fmla="*/ 0 w 144"/>
                  <a:gd name="T13" fmla="*/ 0 h 130"/>
                  <a:gd name="T14" fmla="*/ 0 w 144"/>
                  <a:gd name="T15" fmla="*/ 0 h 130"/>
                  <a:gd name="T16" fmla="*/ 0 w 144"/>
                  <a:gd name="T17" fmla="*/ 0 h 130"/>
                  <a:gd name="T18" fmla="*/ 0 w 144"/>
                  <a:gd name="T19" fmla="*/ 0 h 130"/>
                  <a:gd name="T20" fmla="*/ 0 w 144"/>
                  <a:gd name="T21" fmla="*/ 0 h 130"/>
                  <a:gd name="T22" fmla="*/ 0 w 144"/>
                  <a:gd name="T23" fmla="*/ 0 h 1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30">
                    <a:moveTo>
                      <a:pt x="16" y="0"/>
                    </a:moveTo>
                    <a:lnTo>
                      <a:pt x="31" y="0"/>
                    </a:lnTo>
                    <a:lnTo>
                      <a:pt x="64" y="0"/>
                    </a:lnTo>
                    <a:lnTo>
                      <a:pt x="96" y="15"/>
                    </a:lnTo>
                    <a:lnTo>
                      <a:pt x="127" y="71"/>
                    </a:lnTo>
                    <a:lnTo>
                      <a:pt x="144" y="130"/>
                    </a:lnTo>
                    <a:lnTo>
                      <a:pt x="96" y="101"/>
                    </a:lnTo>
                    <a:lnTo>
                      <a:pt x="48" y="71"/>
                    </a:lnTo>
                    <a:lnTo>
                      <a:pt x="16" y="71"/>
                    </a:lnTo>
                    <a:lnTo>
                      <a:pt x="16" y="43"/>
                    </a:lnTo>
                    <a:lnTo>
                      <a:pt x="0" y="28"/>
                    </a:lnTo>
                    <a:lnTo>
                      <a:pt x="16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8" name="Freeform 36"/>
              <p:cNvSpPr>
                <a:spLocks/>
              </p:cNvSpPr>
              <p:nvPr/>
            </p:nvSpPr>
            <p:spPr bwMode="auto">
              <a:xfrm rot="5400000">
                <a:off x="209" y="4058"/>
                <a:ext cx="18" cy="55"/>
              </a:xfrm>
              <a:custGeom>
                <a:avLst/>
                <a:gdLst>
                  <a:gd name="T0" fmla="*/ 0 w 113"/>
                  <a:gd name="T1" fmla="*/ 0 h 174"/>
                  <a:gd name="T2" fmla="*/ 0 w 113"/>
                  <a:gd name="T3" fmla="*/ 0 h 174"/>
                  <a:gd name="T4" fmla="*/ 0 w 113"/>
                  <a:gd name="T5" fmla="*/ 0 h 174"/>
                  <a:gd name="T6" fmla="*/ 0 w 113"/>
                  <a:gd name="T7" fmla="*/ 0 h 174"/>
                  <a:gd name="T8" fmla="*/ 0 w 113"/>
                  <a:gd name="T9" fmla="*/ 0 h 174"/>
                  <a:gd name="T10" fmla="*/ 0 w 113"/>
                  <a:gd name="T11" fmla="*/ 0 h 174"/>
                  <a:gd name="T12" fmla="*/ 0 w 113"/>
                  <a:gd name="T13" fmla="*/ 0 h 174"/>
                  <a:gd name="T14" fmla="*/ 0 w 113"/>
                  <a:gd name="T15" fmla="*/ 0 h 174"/>
                  <a:gd name="T16" fmla="*/ 0 w 113"/>
                  <a:gd name="T17" fmla="*/ 0 h 174"/>
                  <a:gd name="T18" fmla="*/ 0 w 113"/>
                  <a:gd name="T19" fmla="*/ 0 h 174"/>
                  <a:gd name="T20" fmla="*/ 0 w 113"/>
                  <a:gd name="T21" fmla="*/ 0 h 174"/>
                  <a:gd name="T22" fmla="*/ 0 w 113"/>
                  <a:gd name="T23" fmla="*/ 0 h 174"/>
                  <a:gd name="T24" fmla="*/ 0 w 113"/>
                  <a:gd name="T25" fmla="*/ 0 h 174"/>
                  <a:gd name="T26" fmla="*/ 0 w 113"/>
                  <a:gd name="T27" fmla="*/ 0 h 174"/>
                  <a:gd name="T28" fmla="*/ 0 w 113"/>
                  <a:gd name="T29" fmla="*/ 0 h 174"/>
                  <a:gd name="T30" fmla="*/ 0 w 113"/>
                  <a:gd name="T31" fmla="*/ 0 h 174"/>
                  <a:gd name="T32" fmla="*/ 0 w 113"/>
                  <a:gd name="T33" fmla="*/ 0 h 174"/>
                  <a:gd name="T34" fmla="*/ 0 w 113"/>
                  <a:gd name="T35" fmla="*/ 0 h 174"/>
                  <a:gd name="T36" fmla="*/ 0 w 113"/>
                  <a:gd name="T37" fmla="*/ 0 h 1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74">
                    <a:moveTo>
                      <a:pt x="0" y="160"/>
                    </a:moveTo>
                    <a:lnTo>
                      <a:pt x="0" y="145"/>
                    </a:lnTo>
                    <a:lnTo>
                      <a:pt x="17" y="130"/>
                    </a:lnTo>
                    <a:lnTo>
                      <a:pt x="32" y="117"/>
                    </a:lnTo>
                    <a:lnTo>
                      <a:pt x="48" y="102"/>
                    </a:lnTo>
                    <a:lnTo>
                      <a:pt x="65" y="59"/>
                    </a:lnTo>
                    <a:lnTo>
                      <a:pt x="65" y="44"/>
                    </a:lnTo>
                    <a:lnTo>
                      <a:pt x="48" y="15"/>
                    </a:lnTo>
                    <a:lnTo>
                      <a:pt x="32" y="0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7" y="44"/>
                    </a:lnTo>
                    <a:lnTo>
                      <a:pt x="113" y="87"/>
                    </a:lnTo>
                    <a:lnTo>
                      <a:pt x="97" y="130"/>
                    </a:lnTo>
                    <a:lnTo>
                      <a:pt x="80" y="160"/>
                    </a:lnTo>
                    <a:lnTo>
                      <a:pt x="48" y="174"/>
                    </a:lnTo>
                    <a:lnTo>
                      <a:pt x="32" y="174"/>
                    </a:lnTo>
                    <a:lnTo>
                      <a:pt x="0" y="174"/>
                    </a:lnTo>
                    <a:lnTo>
                      <a:pt x="0" y="16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9" name="Freeform 37"/>
              <p:cNvSpPr>
                <a:spLocks/>
              </p:cNvSpPr>
              <p:nvPr/>
            </p:nvSpPr>
            <p:spPr bwMode="auto">
              <a:xfrm rot="5400000">
                <a:off x="209" y="4058"/>
                <a:ext cx="18" cy="55"/>
              </a:xfrm>
              <a:custGeom>
                <a:avLst/>
                <a:gdLst>
                  <a:gd name="T0" fmla="*/ 0 w 113"/>
                  <a:gd name="T1" fmla="*/ 0 h 174"/>
                  <a:gd name="T2" fmla="*/ 0 w 113"/>
                  <a:gd name="T3" fmla="*/ 0 h 174"/>
                  <a:gd name="T4" fmla="*/ 0 w 113"/>
                  <a:gd name="T5" fmla="*/ 0 h 174"/>
                  <a:gd name="T6" fmla="*/ 0 w 113"/>
                  <a:gd name="T7" fmla="*/ 0 h 174"/>
                  <a:gd name="T8" fmla="*/ 0 w 113"/>
                  <a:gd name="T9" fmla="*/ 0 h 174"/>
                  <a:gd name="T10" fmla="*/ 0 w 113"/>
                  <a:gd name="T11" fmla="*/ 0 h 174"/>
                  <a:gd name="T12" fmla="*/ 0 w 113"/>
                  <a:gd name="T13" fmla="*/ 0 h 174"/>
                  <a:gd name="T14" fmla="*/ 0 w 113"/>
                  <a:gd name="T15" fmla="*/ 0 h 174"/>
                  <a:gd name="T16" fmla="*/ 0 w 113"/>
                  <a:gd name="T17" fmla="*/ 0 h 174"/>
                  <a:gd name="T18" fmla="*/ 0 w 113"/>
                  <a:gd name="T19" fmla="*/ 0 h 174"/>
                  <a:gd name="T20" fmla="*/ 0 w 113"/>
                  <a:gd name="T21" fmla="*/ 0 h 174"/>
                  <a:gd name="T22" fmla="*/ 0 w 113"/>
                  <a:gd name="T23" fmla="*/ 0 h 174"/>
                  <a:gd name="T24" fmla="*/ 0 w 113"/>
                  <a:gd name="T25" fmla="*/ 0 h 174"/>
                  <a:gd name="T26" fmla="*/ 0 w 113"/>
                  <a:gd name="T27" fmla="*/ 0 h 174"/>
                  <a:gd name="T28" fmla="*/ 0 w 113"/>
                  <a:gd name="T29" fmla="*/ 0 h 174"/>
                  <a:gd name="T30" fmla="*/ 0 w 113"/>
                  <a:gd name="T31" fmla="*/ 0 h 174"/>
                  <a:gd name="T32" fmla="*/ 0 w 113"/>
                  <a:gd name="T33" fmla="*/ 0 h 174"/>
                  <a:gd name="T34" fmla="*/ 0 w 113"/>
                  <a:gd name="T35" fmla="*/ 0 h 174"/>
                  <a:gd name="T36" fmla="*/ 0 w 113"/>
                  <a:gd name="T37" fmla="*/ 0 h 174"/>
                  <a:gd name="T38" fmla="*/ 0 w 113"/>
                  <a:gd name="T39" fmla="*/ 0 h 17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3" h="174">
                    <a:moveTo>
                      <a:pt x="0" y="160"/>
                    </a:moveTo>
                    <a:lnTo>
                      <a:pt x="0" y="145"/>
                    </a:lnTo>
                    <a:lnTo>
                      <a:pt x="17" y="130"/>
                    </a:lnTo>
                    <a:lnTo>
                      <a:pt x="32" y="117"/>
                    </a:lnTo>
                    <a:lnTo>
                      <a:pt x="48" y="102"/>
                    </a:lnTo>
                    <a:lnTo>
                      <a:pt x="65" y="59"/>
                    </a:lnTo>
                    <a:lnTo>
                      <a:pt x="65" y="44"/>
                    </a:lnTo>
                    <a:lnTo>
                      <a:pt x="48" y="15"/>
                    </a:lnTo>
                    <a:lnTo>
                      <a:pt x="32" y="0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7" y="44"/>
                    </a:lnTo>
                    <a:lnTo>
                      <a:pt x="113" y="87"/>
                    </a:lnTo>
                    <a:lnTo>
                      <a:pt x="97" y="130"/>
                    </a:lnTo>
                    <a:lnTo>
                      <a:pt x="80" y="160"/>
                    </a:lnTo>
                    <a:lnTo>
                      <a:pt x="48" y="174"/>
                    </a:lnTo>
                    <a:lnTo>
                      <a:pt x="32" y="174"/>
                    </a:lnTo>
                    <a:lnTo>
                      <a:pt x="0" y="174"/>
                    </a:lnTo>
                    <a:lnTo>
                      <a:pt x="0" y="160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0" name="Freeform 38"/>
              <p:cNvSpPr>
                <a:spLocks/>
              </p:cNvSpPr>
              <p:nvPr/>
            </p:nvSpPr>
            <p:spPr bwMode="auto">
              <a:xfrm rot="5400000">
                <a:off x="211" y="4080"/>
                <a:ext cx="17" cy="51"/>
              </a:xfrm>
              <a:custGeom>
                <a:avLst/>
                <a:gdLst>
                  <a:gd name="T0" fmla="*/ 0 w 113"/>
                  <a:gd name="T1" fmla="*/ 0 h 160"/>
                  <a:gd name="T2" fmla="*/ 0 w 113"/>
                  <a:gd name="T3" fmla="*/ 0 h 160"/>
                  <a:gd name="T4" fmla="*/ 0 w 113"/>
                  <a:gd name="T5" fmla="*/ 0 h 160"/>
                  <a:gd name="T6" fmla="*/ 0 w 113"/>
                  <a:gd name="T7" fmla="*/ 0 h 160"/>
                  <a:gd name="T8" fmla="*/ 0 w 113"/>
                  <a:gd name="T9" fmla="*/ 0 h 160"/>
                  <a:gd name="T10" fmla="*/ 0 w 113"/>
                  <a:gd name="T11" fmla="*/ 0 h 160"/>
                  <a:gd name="T12" fmla="*/ 0 w 113"/>
                  <a:gd name="T13" fmla="*/ 0 h 160"/>
                  <a:gd name="T14" fmla="*/ 0 w 113"/>
                  <a:gd name="T15" fmla="*/ 0 h 160"/>
                  <a:gd name="T16" fmla="*/ 0 w 113"/>
                  <a:gd name="T17" fmla="*/ 0 h 160"/>
                  <a:gd name="T18" fmla="*/ 0 w 113"/>
                  <a:gd name="T19" fmla="*/ 0 h 160"/>
                  <a:gd name="T20" fmla="*/ 0 w 113"/>
                  <a:gd name="T21" fmla="*/ 0 h 160"/>
                  <a:gd name="T22" fmla="*/ 0 w 113"/>
                  <a:gd name="T23" fmla="*/ 0 h 160"/>
                  <a:gd name="T24" fmla="*/ 0 w 113"/>
                  <a:gd name="T25" fmla="*/ 0 h 160"/>
                  <a:gd name="T26" fmla="*/ 0 w 113"/>
                  <a:gd name="T27" fmla="*/ 0 h 160"/>
                  <a:gd name="T28" fmla="*/ 0 w 113"/>
                  <a:gd name="T29" fmla="*/ 0 h 160"/>
                  <a:gd name="T30" fmla="*/ 0 w 113"/>
                  <a:gd name="T31" fmla="*/ 0 h 160"/>
                  <a:gd name="T32" fmla="*/ 0 w 113"/>
                  <a:gd name="T33" fmla="*/ 0 h 160"/>
                  <a:gd name="T34" fmla="*/ 0 w 113"/>
                  <a:gd name="T35" fmla="*/ 0 h 160"/>
                  <a:gd name="T36" fmla="*/ 0 w 113"/>
                  <a:gd name="T37" fmla="*/ 0 h 160"/>
                  <a:gd name="T38" fmla="*/ 0 w 113"/>
                  <a:gd name="T39" fmla="*/ 0 h 160"/>
                  <a:gd name="T40" fmla="*/ 0 w 113"/>
                  <a:gd name="T41" fmla="*/ 0 h 160"/>
                  <a:gd name="T42" fmla="*/ 0 w 113"/>
                  <a:gd name="T43" fmla="*/ 0 h 1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60">
                    <a:moveTo>
                      <a:pt x="0" y="117"/>
                    </a:moveTo>
                    <a:lnTo>
                      <a:pt x="0" y="87"/>
                    </a:lnTo>
                    <a:lnTo>
                      <a:pt x="17" y="87"/>
                    </a:lnTo>
                    <a:lnTo>
                      <a:pt x="33" y="87"/>
                    </a:lnTo>
                    <a:lnTo>
                      <a:pt x="48" y="102"/>
                    </a:lnTo>
                    <a:lnTo>
                      <a:pt x="48" y="117"/>
                    </a:lnTo>
                    <a:lnTo>
                      <a:pt x="65" y="117"/>
                    </a:lnTo>
                    <a:lnTo>
                      <a:pt x="81" y="102"/>
                    </a:lnTo>
                    <a:lnTo>
                      <a:pt x="65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96" y="59"/>
                    </a:lnTo>
                    <a:lnTo>
                      <a:pt x="113" y="102"/>
                    </a:lnTo>
                    <a:lnTo>
                      <a:pt x="113" y="130"/>
                    </a:lnTo>
                    <a:lnTo>
                      <a:pt x="96" y="145"/>
                    </a:lnTo>
                    <a:lnTo>
                      <a:pt x="65" y="160"/>
                    </a:lnTo>
                    <a:lnTo>
                      <a:pt x="48" y="160"/>
                    </a:lnTo>
                    <a:lnTo>
                      <a:pt x="17" y="145"/>
                    </a:lnTo>
                    <a:lnTo>
                      <a:pt x="0" y="11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1" name="Freeform 39"/>
              <p:cNvSpPr>
                <a:spLocks/>
              </p:cNvSpPr>
              <p:nvPr/>
            </p:nvSpPr>
            <p:spPr bwMode="auto">
              <a:xfrm rot="5400000">
                <a:off x="211" y="4080"/>
                <a:ext cx="17" cy="51"/>
              </a:xfrm>
              <a:custGeom>
                <a:avLst/>
                <a:gdLst>
                  <a:gd name="T0" fmla="*/ 0 w 113"/>
                  <a:gd name="T1" fmla="*/ 0 h 160"/>
                  <a:gd name="T2" fmla="*/ 0 w 113"/>
                  <a:gd name="T3" fmla="*/ 0 h 160"/>
                  <a:gd name="T4" fmla="*/ 0 w 113"/>
                  <a:gd name="T5" fmla="*/ 0 h 160"/>
                  <a:gd name="T6" fmla="*/ 0 w 113"/>
                  <a:gd name="T7" fmla="*/ 0 h 160"/>
                  <a:gd name="T8" fmla="*/ 0 w 113"/>
                  <a:gd name="T9" fmla="*/ 0 h 160"/>
                  <a:gd name="T10" fmla="*/ 0 w 113"/>
                  <a:gd name="T11" fmla="*/ 0 h 160"/>
                  <a:gd name="T12" fmla="*/ 0 w 113"/>
                  <a:gd name="T13" fmla="*/ 0 h 160"/>
                  <a:gd name="T14" fmla="*/ 0 w 113"/>
                  <a:gd name="T15" fmla="*/ 0 h 160"/>
                  <a:gd name="T16" fmla="*/ 0 w 113"/>
                  <a:gd name="T17" fmla="*/ 0 h 160"/>
                  <a:gd name="T18" fmla="*/ 0 w 113"/>
                  <a:gd name="T19" fmla="*/ 0 h 160"/>
                  <a:gd name="T20" fmla="*/ 0 w 113"/>
                  <a:gd name="T21" fmla="*/ 0 h 160"/>
                  <a:gd name="T22" fmla="*/ 0 w 113"/>
                  <a:gd name="T23" fmla="*/ 0 h 160"/>
                  <a:gd name="T24" fmla="*/ 0 w 113"/>
                  <a:gd name="T25" fmla="*/ 0 h 160"/>
                  <a:gd name="T26" fmla="*/ 0 w 113"/>
                  <a:gd name="T27" fmla="*/ 0 h 160"/>
                  <a:gd name="T28" fmla="*/ 0 w 113"/>
                  <a:gd name="T29" fmla="*/ 0 h 160"/>
                  <a:gd name="T30" fmla="*/ 0 w 113"/>
                  <a:gd name="T31" fmla="*/ 0 h 160"/>
                  <a:gd name="T32" fmla="*/ 0 w 113"/>
                  <a:gd name="T33" fmla="*/ 0 h 160"/>
                  <a:gd name="T34" fmla="*/ 0 w 113"/>
                  <a:gd name="T35" fmla="*/ 0 h 160"/>
                  <a:gd name="T36" fmla="*/ 0 w 113"/>
                  <a:gd name="T37" fmla="*/ 0 h 160"/>
                  <a:gd name="T38" fmla="*/ 0 w 113"/>
                  <a:gd name="T39" fmla="*/ 0 h 160"/>
                  <a:gd name="T40" fmla="*/ 0 w 113"/>
                  <a:gd name="T41" fmla="*/ 0 h 160"/>
                  <a:gd name="T42" fmla="*/ 0 w 113"/>
                  <a:gd name="T43" fmla="*/ 0 h 1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60">
                    <a:moveTo>
                      <a:pt x="0" y="117"/>
                    </a:moveTo>
                    <a:lnTo>
                      <a:pt x="0" y="87"/>
                    </a:lnTo>
                    <a:lnTo>
                      <a:pt x="17" y="87"/>
                    </a:lnTo>
                    <a:lnTo>
                      <a:pt x="33" y="87"/>
                    </a:lnTo>
                    <a:lnTo>
                      <a:pt x="48" y="102"/>
                    </a:lnTo>
                    <a:lnTo>
                      <a:pt x="48" y="117"/>
                    </a:lnTo>
                    <a:lnTo>
                      <a:pt x="65" y="117"/>
                    </a:lnTo>
                    <a:lnTo>
                      <a:pt x="81" y="102"/>
                    </a:lnTo>
                    <a:lnTo>
                      <a:pt x="65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96" y="59"/>
                    </a:lnTo>
                    <a:lnTo>
                      <a:pt x="113" y="102"/>
                    </a:lnTo>
                    <a:lnTo>
                      <a:pt x="113" y="130"/>
                    </a:lnTo>
                    <a:lnTo>
                      <a:pt x="96" y="145"/>
                    </a:lnTo>
                    <a:lnTo>
                      <a:pt x="65" y="160"/>
                    </a:lnTo>
                    <a:lnTo>
                      <a:pt x="48" y="160"/>
                    </a:lnTo>
                    <a:lnTo>
                      <a:pt x="17" y="145"/>
                    </a:lnTo>
                    <a:lnTo>
                      <a:pt x="0" y="117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2" name="Freeform 40"/>
              <p:cNvSpPr>
                <a:spLocks/>
              </p:cNvSpPr>
              <p:nvPr/>
            </p:nvSpPr>
            <p:spPr bwMode="auto">
              <a:xfrm rot="5400000">
                <a:off x="203" y="3806"/>
                <a:ext cx="9" cy="14"/>
              </a:xfrm>
              <a:custGeom>
                <a:avLst/>
                <a:gdLst>
                  <a:gd name="T0" fmla="*/ 0 w 65"/>
                  <a:gd name="T1" fmla="*/ 0 h 43"/>
                  <a:gd name="T2" fmla="*/ 0 w 65"/>
                  <a:gd name="T3" fmla="*/ 0 h 43"/>
                  <a:gd name="T4" fmla="*/ 0 w 65"/>
                  <a:gd name="T5" fmla="*/ 0 h 43"/>
                  <a:gd name="T6" fmla="*/ 0 w 65"/>
                  <a:gd name="T7" fmla="*/ 0 h 43"/>
                  <a:gd name="T8" fmla="*/ 0 w 65"/>
                  <a:gd name="T9" fmla="*/ 0 h 43"/>
                  <a:gd name="T10" fmla="*/ 0 w 65"/>
                  <a:gd name="T11" fmla="*/ 0 h 43"/>
                  <a:gd name="T12" fmla="*/ 0 w 65"/>
                  <a:gd name="T13" fmla="*/ 0 h 43"/>
                  <a:gd name="T14" fmla="*/ 0 w 65"/>
                  <a:gd name="T15" fmla="*/ 0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5" h="43">
                    <a:moveTo>
                      <a:pt x="0" y="13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50" y="13"/>
                    </a:lnTo>
                    <a:lnTo>
                      <a:pt x="65" y="28"/>
                    </a:lnTo>
                    <a:lnTo>
                      <a:pt x="65" y="43"/>
                    </a:lnTo>
                    <a:lnTo>
                      <a:pt x="34" y="28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3" name="Freeform 41"/>
              <p:cNvSpPr>
                <a:spLocks/>
              </p:cNvSpPr>
              <p:nvPr/>
            </p:nvSpPr>
            <p:spPr bwMode="auto">
              <a:xfrm rot="5400000">
                <a:off x="204" y="4231"/>
                <a:ext cx="49" cy="38"/>
              </a:xfrm>
              <a:custGeom>
                <a:avLst/>
                <a:gdLst>
                  <a:gd name="T0" fmla="*/ 0 w 320"/>
                  <a:gd name="T1" fmla="*/ 0 h 115"/>
                  <a:gd name="T2" fmla="*/ 0 w 320"/>
                  <a:gd name="T3" fmla="*/ 0 h 115"/>
                  <a:gd name="T4" fmla="*/ 0 w 320"/>
                  <a:gd name="T5" fmla="*/ 0 h 115"/>
                  <a:gd name="T6" fmla="*/ 0 w 320"/>
                  <a:gd name="T7" fmla="*/ 0 h 115"/>
                  <a:gd name="T8" fmla="*/ 0 w 320"/>
                  <a:gd name="T9" fmla="*/ 0 h 115"/>
                  <a:gd name="T10" fmla="*/ 0 w 320"/>
                  <a:gd name="T11" fmla="*/ 0 h 115"/>
                  <a:gd name="T12" fmla="*/ 0 w 320"/>
                  <a:gd name="T13" fmla="*/ 0 h 115"/>
                  <a:gd name="T14" fmla="*/ 0 w 320"/>
                  <a:gd name="T15" fmla="*/ 0 h 115"/>
                  <a:gd name="T16" fmla="*/ 0 w 320"/>
                  <a:gd name="T17" fmla="*/ 0 h 115"/>
                  <a:gd name="T18" fmla="*/ 0 w 320"/>
                  <a:gd name="T19" fmla="*/ 0 h 115"/>
                  <a:gd name="T20" fmla="*/ 0 w 320"/>
                  <a:gd name="T21" fmla="*/ 0 h 115"/>
                  <a:gd name="T22" fmla="*/ 0 w 320"/>
                  <a:gd name="T23" fmla="*/ 0 h 115"/>
                  <a:gd name="T24" fmla="*/ 0 w 320"/>
                  <a:gd name="T25" fmla="*/ 0 h 115"/>
                  <a:gd name="T26" fmla="*/ 0 w 320"/>
                  <a:gd name="T27" fmla="*/ 0 h 115"/>
                  <a:gd name="T28" fmla="*/ 0 w 320"/>
                  <a:gd name="T29" fmla="*/ 0 h 115"/>
                  <a:gd name="T30" fmla="*/ 0 w 320"/>
                  <a:gd name="T31" fmla="*/ 0 h 115"/>
                  <a:gd name="T32" fmla="*/ 0 w 320"/>
                  <a:gd name="T33" fmla="*/ 0 h 115"/>
                  <a:gd name="T34" fmla="*/ 0 w 320"/>
                  <a:gd name="T35" fmla="*/ 0 h 115"/>
                  <a:gd name="T36" fmla="*/ 0 w 320"/>
                  <a:gd name="T37" fmla="*/ 0 h 115"/>
                  <a:gd name="T38" fmla="*/ 0 w 320"/>
                  <a:gd name="T39" fmla="*/ 0 h 115"/>
                  <a:gd name="T40" fmla="*/ 0 w 320"/>
                  <a:gd name="T41" fmla="*/ 0 h 115"/>
                  <a:gd name="T42" fmla="*/ 0 w 320"/>
                  <a:gd name="T43" fmla="*/ 0 h 115"/>
                  <a:gd name="T44" fmla="*/ 0 w 320"/>
                  <a:gd name="T45" fmla="*/ 0 h 115"/>
                  <a:gd name="T46" fmla="*/ 0 w 320"/>
                  <a:gd name="T47" fmla="*/ 0 h 115"/>
                  <a:gd name="T48" fmla="*/ 0 w 320"/>
                  <a:gd name="T49" fmla="*/ 0 h 115"/>
                  <a:gd name="T50" fmla="*/ 0 w 320"/>
                  <a:gd name="T51" fmla="*/ 0 h 1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20" h="115">
                    <a:moveTo>
                      <a:pt x="192" y="87"/>
                    </a:moveTo>
                    <a:lnTo>
                      <a:pt x="207" y="115"/>
                    </a:lnTo>
                    <a:lnTo>
                      <a:pt x="111" y="72"/>
                    </a:lnTo>
                    <a:lnTo>
                      <a:pt x="48" y="72"/>
                    </a:lnTo>
                    <a:lnTo>
                      <a:pt x="0" y="72"/>
                    </a:lnTo>
                    <a:lnTo>
                      <a:pt x="0" y="59"/>
                    </a:lnTo>
                    <a:lnTo>
                      <a:pt x="0" y="44"/>
                    </a:lnTo>
                    <a:lnTo>
                      <a:pt x="15" y="15"/>
                    </a:lnTo>
                    <a:lnTo>
                      <a:pt x="48" y="0"/>
                    </a:lnTo>
                    <a:lnTo>
                      <a:pt x="111" y="0"/>
                    </a:lnTo>
                    <a:lnTo>
                      <a:pt x="175" y="0"/>
                    </a:lnTo>
                    <a:lnTo>
                      <a:pt x="240" y="0"/>
                    </a:lnTo>
                    <a:lnTo>
                      <a:pt x="255" y="0"/>
                    </a:lnTo>
                    <a:lnTo>
                      <a:pt x="271" y="0"/>
                    </a:lnTo>
                    <a:lnTo>
                      <a:pt x="271" y="15"/>
                    </a:lnTo>
                    <a:lnTo>
                      <a:pt x="207" y="15"/>
                    </a:lnTo>
                    <a:lnTo>
                      <a:pt x="192" y="15"/>
                    </a:lnTo>
                    <a:lnTo>
                      <a:pt x="159" y="29"/>
                    </a:lnTo>
                    <a:lnTo>
                      <a:pt x="159" y="59"/>
                    </a:lnTo>
                    <a:lnTo>
                      <a:pt x="175" y="72"/>
                    </a:lnTo>
                    <a:lnTo>
                      <a:pt x="240" y="87"/>
                    </a:lnTo>
                    <a:lnTo>
                      <a:pt x="320" y="115"/>
                    </a:lnTo>
                    <a:lnTo>
                      <a:pt x="303" y="115"/>
                    </a:lnTo>
                    <a:lnTo>
                      <a:pt x="255" y="102"/>
                    </a:lnTo>
                    <a:lnTo>
                      <a:pt x="223" y="87"/>
                    </a:lnTo>
                    <a:lnTo>
                      <a:pt x="192" y="8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4" name="Freeform 42"/>
              <p:cNvSpPr>
                <a:spLocks/>
              </p:cNvSpPr>
              <p:nvPr/>
            </p:nvSpPr>
            <p:spPr bwMode="auto">
              <a:xfrm rot="5400000">
                <a:off x="217" y="3849"/>
                <a:ext cx="7" cy="14"/>
              </a:xfrm>
              <a:custGeom>
                <a:avLst/>
                <a:gdLst>
                  <a:gd name="T0" fmla="*/ 0 w 48"/>
                  <a:gd name="T1" fmla="*/ 0 h 43"/>
                  <a:gd name="T2" fmla="*/ 0 w 48"/>
                  <a:gd name="T3" fmla="*/ 0 h 43"/>
                  <a:gd name="T4" fmla="*/ 0 w 48"/>
                  <a:gd name="T5" fmla="*/ 0 h 43"/>
                  <a:gd name="T6" fmla="*/ 0 w 48"/>
                  <a:gd name="T7" fmla="*/ 0 h 43"/>
                  <a:gd name="T8" fmla="*/ 0 w 48"/>
                  <a:gd name="T9" fmla="*/ 0 h 43"/>
                  <a:gd name="T10" fmla="*/ 0 w 48"/>
                  <a:gd name="T11" fmla="*/ 0 h 43"/>
                  <a:gd name="T12" fmla="*/ 0 w 48"/>
                  <a:gd name="T13" fmla="*/ 0 h 43"/>
                  <a:gd name="T14" fmla="*/ 0 w 48"/>
                  <a:gd name="T15" fmla="*/ 0 h 43"/>
                  <a:gd name="T16" fmla="*/ 0 w 48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43">
                    <a:moveTo>
                      <a:pt x="0" y="1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32" y="0"/>
                    </a:lnTo>
                    <a:lnTo>
                      <a:pt x="48" y="13"/>
                    </a:lnTo>
                    <a:lnTo>
                      <a:pt x="48" y="28"/>
                    </a:lnTo>
                    <a:lnTo>
                      <a:pt x="32" y="43"/>
                    </a:lnTo>
                    <a:lnTo>
                      <a:pt x="0" y="43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5" name="Freeform 43"/>
              <p:cNvSpPr>
                <a:spLocks/>
              </p:cNvSpPr>
              <p:nvPr/>
            </p:nvSpPr>
            <p:spPr bwMode="auto">
              <a:xfrm rot="5400000">
                <a:off x="211" y="3798"/>
                <a:ext cx="10" cy="19"/>
              </a:xfrm>
              <a:custGeom>
                <a:avLst/>
                <a:gdLst>
                  <a:gd name="T0" fmla="*/ 0 w 65"/>
                  <a:gd name="T1" fmla="*/ 0 h 58"/>
                  <a:gd name="T2" fmla="*/ 0 w 65"/>
                  <a:gd name="T3" fmla="*/ 0 h 58"/>
                  <a:gd name="T4" fmla="*/ 0 w 65"/>
                  <a:gd name="T5" fmla="*/ 0 h 58"/>
                  <a:gd name="T6" fmla="*/ 0 w 65"/>
                  <a:gd name="T7" fmla="*/ 0 h 58"/>
                  <a:gd name="T8" fmla="*/ 0 w 65"/>
                  <a:gd name="T9" fmla="*/ 0 h 58"/>
                  <a:gd name="T10" fmla="*/ 0 w 65"/>
                  <a:gd name="T11" fmla="*/ 0 h 58"/>
                  <a:gd name="T12" fmla="*/ 0 w 65"/>
                  <a:gd name="T13" fmla="*/ 0 h 58"/>
                  <a:gd name="T14" fmla="*/ 0 w 65"/>
                  <a:gd name="T15" fmla="*/ 0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5" h="58">
                    <a:moveTo>
                      <a:pt x="0" y="28"/>
                    </a:moveTo>
                    <a:lnTo>
                      <a:pt x="16" y="15"/>
                    </a:lnTo>
                    <a:lnTo>
                      <a:pt x="48" y="0"/>
                    </a:lnTo>
                    <a:lnTo>
                      <a:pt x="48" y="15"/>
                    </a:lnTo>
                    <a:lnTo>
                      <a:pt x="65" y="15"/>
                    </a:lnTo>
                    <a:lnTo>
                      <a:pt x="48" y="58"/>
                    </a:lnTo>
                    <a:lnTo>
                      <a:pt x="16" y="43"/>
                    </a:lnTo>
                    <a:lnTo>
                      <a:pt x="0" y="2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6" name="Freeform 44"/>
              <p:cNvSpPr>
                <a:spLocks/>
              </p:cNvSpPr>
              <p:nvPr/>
            </p:nvSpPr>
            <p:spPr bwMode="auto">
              <a:xfrm rot="5400000">
                <a:off x="211" y="3819"/>
                <a:ext cx="12" cy="19"/>
              </a:xfrm>
              <a:custGeom>
                <a:avLst/>
                <a:gdLst>
                  <a:gd name="T0" fmla="*/ 0 w 80"/>
                  <a:gd name="T1" fmla="*/ 0 h 58"/>
                  <a:gd name="T2" fmla="*/ 0 w 80"/>
                  <a:gd name="T3" fmla="*/ 0 h 58"/>
                  <a:gd name="T4" fmla="*/ 0 w 80"/>
                  <a:gd name="T5" fmla="*/ 0 h 58"/>
                  <a:gd name="T6" fmla="*/ 0 w 80"/>
                  <a:gd name="T7" fmla="*/ 0 h 58"/>
                  <a:gd name="T8" fmla="*/ 0 w 80"/>
                  <a:gd name="T9" fmla="*/ 0 h 58"/>
                  <a:gd name="T10" fmla="*/ 0 w 80"/>
                  <a:gd name="T11" fmla="*/ 0 h 58"/>
                  <a:gd name="T12" fmla="*/ 0 w 80"/>
                  <a:gd name="T13" fmla="*/ 0 h 58"/>
                  <a:gd name="T14" fmla="*/ 0 w 80"/>
                  <a:gd name="T15" fmla="*/ 0 h 58"/>
                  <a:gd name="T16" fmla="*/ 0 w 80"/>
                  <a:gd name="T17" fmla="*/ 0 h 58"/>
                  <a:gd name="T18" fmla="*/ 0 w 80"/>
                  <a:gd name="T19" fmla="*/ 0 h 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0" h="58">
                    <a:moveTo>
                      <a:pt x="0" y="28"/>
                    </a:moveTo>
                    <a:lnTo>
                      <a:pt x="32" y="0"/>
                    </a:lnTo>
                    <a:lnTo>
                      <a:pt x="48" y="0"/>
                    </a:lnTo>
                    <a:lnTo>
                      <a:pt x="63" y="0"/>
                    </a:lnTo>
                    <a:lnTo>
                      <a:pt x="80" y="15"/>
                    </a:lnTo>
                    <a:lnTo>
                      <a:pt x="80" y="43"/>
                    </a:lnTo>
                    <a:lnTo>
                      <a:pt x="63" y="43"/>
                    </a:lnTo>
                    <a:lnTo>
                      <a:pt x="48" y="58"/>
                    </a:lnTo>
                    <a:lnTo>
                      <a:pt x="32" y="43"/>
                    </a:lnTo>
                    <a:lnTo>
                      <a:pt x="0" y="2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7" name="Freeform 45"/>
              <p:cNvSpPr>
                <a:spLocks/>
              </p:cNvSpPr>
              <p:nvPr/>
            </p:nvSpPr>
            <p:spPr bwMode="auto">
              <a:xfrm rot="5400000">
                <a:off x="212" y="3790"/>
                <a:ext cx="5" cy="5"/>
              </a:xfrm>
              <a:custGeom>
                <a:avLst/>
                <a:gdLst>
                  <a:gd name="T0" fmla="*/ 0 w 32"/>
                  <a:gd name="T1" fmla="*/ 0 h 15"/>
                  <a:gd name="T2" fmla="*/ 0 w 32"/>
                  <a:gd name="T3" fmla="*/ 0 h 15"/>
                  <a:gd name="T4" fmla="*/ 0 w 32"/>
                  <a:gd name="T5" fmla="*/ 0 h 15"/>
                  <a:gd name="T6" fmla="*/ 0 w 32"/>
                  <a:gd name="T7" fmla="*/ 0 h 15"/>
                  <a:gd name="T8" fmla="*/ 0 w 32"/>
                  <a:gd name="T9" fmla="*/ 0 h 15"/>
                  <a:gd name="T10" fmla="*/ 0 w 32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" h="15">
                    <a:moveTo>
                      <a:pt x="0" y="15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15"/>
                    </a:lnTo>
                    <a:lnTo>
                      <a:pt x="15" y="15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8" name="Freeform 46"/>
              <p:cNvSpPr>
                <a:spLocks/>
              </p:cNvSpPr>
              <p:nvPr/>
            </p:nvSpPr>
            <p:spPr bwMode="auto">
              <a:xfrm rot="5400000">
                <a:off x="219" y="4271"/>
                <a:ext cx="9" cy="5"/>
              </a:xfrm>
              <a:custGeom>
                <a:avLst/>
                <a:gdLst>
                  <a:gd name="T0" fmla="*/ 0 w 63"/>
                  <a:gd name="T1" fmla="*/ 0 h 15"/>
                  <a:gd name="T2" fmla="*/ 0 w 63"/>
                  <a:gd name="T3" fmla="*/ 0 h 15"/>
                  <a:gd name="T4" fmla="*/ 0 w 63"/>
                  <a:gd name="T5" fmla="*/ 0 h 15"/>
                  <a:gd name="T6" fmla="*/ 0 w 63"/>
                  <a:gd name="T7" fmla="*/ 0 h 15"/>
                  <a:gd name="T8" fmla="*/ 0 w 63"/>
                  <a:gd name="T9" fmla="*/ 0 h 15"/>
                  <a:gd name="T10" fmla="*/ 0 w 63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" h="15">
                    <a:moveTo>
                      <a:pt x="0" y="15"/>
                    </a:moveTo>
                    <a:lnTo>
                      <a:pt x="31" y="0"/>
                    </a:lnTo>
                    <a:lnTo>
                      <a:pt x="48" y="0"/>
                    </a:lnTo>
                    <a:lnTo>
                      <a:pt x="63" y="15"/>
                    </a:lnTo>
                    <a:lnTo>
                      <a:pt x="31" y="15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9" name="Freeform 47"/>
              <p:cNvSpPr>
                <a:spLocks/>
              </p:cNvSpPr>
              <p:nvPr/>
            </p:nvSpPr>
            <p:spPr bwMode="auto">
              <a:xfrm rot="5400000">
                <a:off x="227" y="3815"/>
                <a:ext cx="9" cy="8"/>
              </a:xfrm>
              <a:custGeom>
                <a:avLst/>
                <a:gdLst>
                  <a:gd name="T0" fmla="*/ 0 w 65"/>
                  <a:gd name="T1" fmla="*/ 0 h 29"/>
                  <a:gd name="T2" fmla="*/ 0 w 65"/>
                  <a:gd name="T3" fmla="*/ 0 h 29"/>
                  <a:gd name="T4" fmla="*/ 0 w 65"/>
                  <a:gd name="T5" fmla="*/ 0 h 29"/>
                  <a:gd name="T6" fmla="*/ 0 w 65"/>
                  <a:gd name="T7" fmla="*/ 0 h 29"/>
                  <a:gd name="T8" fmla="*/ 0 w 65"/>
                  <a:gd name="T9" fmla="*/ 0 h 29"/>
                  <a:gd name="T10" fmla="*/ 0 w 65"/>
                  <a:gd name="T11" fmla="*/ 0 h 29"/>
                  <a:gd name="T12" fmla="*/ 0 w 65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29">
                    <a:moveTo>
                      <a:pt x="0" y="14"/>
                    </a:moveTo>
                    <a:lnTo>
                      <a:pt x="34" y="0"/>
                    </a:lnTo>
                    <a:lnTo>
                      <a:pt x="50" y="0"/>
                    </a:lnTo>
                    <a:lnTo>
                      <a:pt x="65" y="0"/>
                    </a:lnTo>
                    <a:lnTo>
                      <a:pt x="50" y="29"/>
                    </a:lnTo>
                    <a:lnTo>
                      <a:pt x="17" y="29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0" name="Freeform 48"/>
              <p:cNvSpPr>
                <a:spLocks/>
              </p:cNvSpPr>
              <p:nvPr/>
            </p:nvSpPr>
            <p:spPr bwMode="auto">
              <a:xfrm rot="5400000">
                <a:off x="244" y="4093"/>
                <a:ext cx="34" cy="32"/>
              </a:xfrm>
              <a:custGeom>
                <a:avLst/>
                <a:gdLst>
                  <a:gd name="T0" fmla="*/ 0 w 223"/>
                  <a:gd name="T1" fmla="*/ 0 h 100"/>
                  <a:gd name="T2" fmla="*/ 0 w 223"/>
                  <a:gd name="T3" fmla="*/ 0 h 100"/>
                  <a:gd name="T4" fmla="*/ 0 w 223"/>
                  <a:gd name="T5" fmla="*/ 0 h 100"/>
                  <a:gd name="T6" fmla="*/ 0 w 223"/>
                  <a:gd name="T7" fmla="*/ 0 h 100"/>
                  <a:gd name="T8" fmla="*/ 0 w 223"/>
                  <a:gd name="T9" fmla="*/ 0 h 100"/>
                  <a:gd name="T10" fmla="*/ 0 w 223"/>
                  <a:gd name="T11" fmla="*/ 0 h 100"/>
                  <a:gd name="T12" fmla="*/ 0 w 223"/>
                  <a:gd name="T13" fmla="*/ 0 h 100"/>
                  <a:gd name="T14" fmla="*/ 0 w 223"/>
                  <a:gd name="T15" fmla="*/ 0 h 100"/>
                  <a:gd name="T16" fmla="*/ 0 w 223"/>
                  <a:gd name="T17" fmla="*/ 0 h 100"/>
                  <a:gd name="T18" fmla="*/ 0 w 223"/>
                  <a:gd name="T19" fmla="*/ 0 h 100"/>
                  <a:gd name="T20" fmla="*/ 0 w 223"/>
                  <a:gd name="T21" fmla="*/ 0 h 100"/>
                  <a:gd name="T22" fmla="*/ 0 w 223"/>
                  <a:gd name="T23" fmla="*/ 0 h 100"/>
                  <a:gd name="T24" fmla="*/ 0 w 223"/>
                  <a:gd name="T25" fmla="*/ 0 h 100"/>
                  <a:gd name="T26" fmla="*/ 0 w 223"/>
                  <a:gd name="T27" fmla="*/ 0 h 100"/>
                  <a:gd name="T28" fmla="*/ 0 w 223"/>
                  <a:gd name="T29" fmla="*/ 0 h 100"/>
                  <a:gd name="T30" fmla="*/ 0 w 223"/>
                  <a:gd name="T31" fmla="*/ 0 h 100"/>
                  <a:gd name="T32" fmla="*/ 0 w 223"/>
                  <a:gd name="T33" fmla="*/ 0 h 100"/>
                  <a:gd name="T34" fmla="*/ 0 w 223"/>
                  <a:gd name="T35" fmla="*/ 0 h 100"/>
                  <a:gd name="T36" fmla="*/ 0 w 223"/>
                  <a:gd name="T37" fmla="*/ 0 h 100"/>
                  <a:gd name="T38" fmla="*/ 0 w 223"/>
                  <a:gd name="T39" fmla="*/ 0 h 100"/>
                  <a:gd name="T40" fmla="*/ 0 w 223"/>
                  <a:gd name="T41" fmla="*/ 0 h 100"/>
                  <a:gd name="T42" fmla="*/ 0 w 223"/>
                  <a:gd name="T43" fmla="*/ 0 h 100"/>
                  <a:gd name="T44" fmla="*/ 0 w 223"/>
                  <a:gd name="T45" fmla="*/ 0 h 1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3" h="100">
                    <a:moveTo>
                      <a:pt x="0" y="57"/>
                    </a:moveTo>
                    <a:lnTo>
                      <a:pt x="0" y="43"/>
                    </a:lnTo>
                    <a:lnTo>
                      <a:pt x="31" y="43"/>
                    </a:lnTo>
                    <a:lnTo>
                      <a:pt x="48" y="43"/>
                    </a:lnTo>
                    <a:lnTo>
                      <a:pt x="96" y="72"/>
                    </a:lnTo>
                    <a:lnTo>
                      <a:pt x="144" y="72"/>
                    </a:lnTo>
                    <a:lnTo>
                      <a:pt x="160" y="72"/>
                    </a:lnTo>
                    <a:lnTo>
                      <a:pt x="175" y="57"/>
                    </a:lnTo>
                    <a:lnTo>
                      <a:pt x="160" y="43"/>
                    </a:lnTo>
                    <a:lnTo>
                      <a:pt x="144" y="28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12" y="0"/>
                    </a:lnTo>
                    <a:lnTo>
                      <a:pt x="144" y="0"/>
                    </a:lnTo>
                    <a:lnTo>
                      <a:pt x="175" y="0"/>
                    </a:lnTo>
                    <a:lnTo>
                      <a:pt x="208" y="28"/>
                    </a:lnTo>
                    <a:lnTo>
                      <a:pt x="223" y="57"/>
                    </a:lnTo>
                    <a:lnTo>
                      <a:pt x="208" y="87"/>
                    </a:lnTo>
                    <a:lnTo>
                      <a:pt x="192" y="100"/>
                    </a:lnTo>
                    <a:lnTo>
                      <a:pt x="144" y="100"/>
                    </a:lnTo>
                    <a:lnTo>
                      <a:pt x="79" y="87"/>
                    </a:lnTo>
                    <a:lnTo>
                      <a:pt x="0" y="5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1" name="Freeform 49"/>
              <p:cNvSpPr>
                <a:spLocks/>
              </p:cNvSpPr>
              <p:nvPr/>
            </p:nvSpPr>
            <p:spPr bwMode="auto">
              <a:xfrm rot="5400000">
                <a:off x="244" y="4093"/>
                <a:ext cx="34" cy="32"/>
              </a:xfrm>
              <a:custGeom>
                <a:avLst/>
                <a:gdLst>
                  <a:gd name="T0" fmla="*/ 0 w 223"/>
                  <a:gd name="T1" fmla="*/ 0 h 100"/>
                  <a:gd name="T2" fmla="*/ 0 w 223"/>
                  <a:gd name="T3" fmla="*/ 0 h 100"/>
                  <a:gd name="T4" fmla="*/ 0 w 223"/>
                  <a:gd name="T5" fmla="*/ 0 h 100"/>
                  <a:gd name="T6" fmla="*/ 0 w 223"/>
                  <a:gd name="T7" fmla="*/ 0 h 100"/>
                  <a:gd name="T8" fmla="*/ 0 w 223"/>
                  <a:gd name="T9" fmla="*/ 0 h 100"/>
                  <a:gd name="T10" fmla="*/ 0 w 223"/>
                  <a:gd name="T11" fmla="*/ 0 h 100"/>
                  <a:gd name="T12" fmla="*/ 0 w 223"/>
                  <a:gd name="T13" fmla="*/ 0 h 100"/>
                  <a:gd name="T14" fmla="*/ 0 w 223"/>
                  <a:gd name="T15" fmla="*/ 0 h 100"/>
                  <a:gd name="T16" fmla="*/ 0 w 223"/>
                  <a:gd name="T17" fmla="*/ 0 h 100"/>
                  <a:gd name="T18" fmla="*/ 0 w 223"/>
                  <a:gd name="T19" fmla="*/ 0 h 100"/>
                  <a:gd name="T20" fmla="*/ 0 w 223"/>
                  <a:gd name="T21" fmla="*/ 0 h 100"/>
                  <a:gd name="T22" fmla="*/ 0 w 223"/>
                  <a:gd name="T23" fmla="*/ 0 h 100"/>
                  <a:gd name="T24" fmla="*/ 0 w 223"/>
                  <a:gd name="T25" fmla="*/ 0 h 100"/>
                  <a:gd name="T26" fmla="*/ 0 w 223"/>
                  <a:gd name="T27" fmla="*/ 0 h 100"/>
                  <a:gd name="T28" fmla="*/ 0 w 223"/>
                  <a:gd name="T29" fmla="*/ 0 h 100"/>
                  <a:gd name="T30" fmla="*/ 0 w 223"/>
                  <a:gd name="T31" fmla="*/ 0 h 100"/>
                  <a:gd name="T32" fmla="*/ 0 w 223"/>
                  <a:gd name="T33" fmla="*/ 0 h 100"/>
                  <a:gd name="T34" fmla="*/ 0 w 223"/>
                  <a:gd name="T35" fmla="*/ 0 h 100"/>
                  <a:gd name="T36" fmla="*/ 0 w 223"/>
                  <a:gd name="T37" fmla="*/ 0 h 100"/>
                  <a:gd name="T38" fmla="*/ 0 w 223"/>
                  <a:gd name="T39" fmla="*/ 0 h 100"/>
                  <a:gd name="T40" fmla="*/ 0 w 223"/>
                  <a:gd name="T41" fmla="*/ 0 h 100"/>
                  <a:gd name="T42" fmla="*/ 0 w 223"/>
                  <a:gd name="T43" fmla="*/ 0 h 100"/>
                  <a:gd name="T44" fmla="*/ 0 w 223"/>
                  <a:gd name="T45" fmla="*/ 0 h 100"/>
                  <a:gd name="T46" fmla="*/ 0 w 223"/>
                  <a:gd name="T47" fmla="*/ 0 h 1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3" h="100">
                    <a:moveTo>
                      <a:pt x="0" y="57"/>
                    </a:moveTo>
                    <a:lnTo>
                      <a:pt x="0" y="43"/>
                    </a:lnTo>
                    <a:lnTo>
                      <a:pt x="31" y="43"/>
                    </a:lnTo>
                    <a:lnTo>
                      <a:pt x="48" y="43"/>
                    </a:lnTo>
                    <a:lnTo>
                      <a:pt x="96" y="72"/>
                    </a:lnTo>
                    <a:lnTo>
                      <a:pt x="144" y="72"/>
                    </a:lnTo>
                    <a:lnTo>
                      <a:pt x="160" y="72"/>
                    </a:lnTo>
                    <a:lnTo>
                      <a:pt x="175" y="57"/>
                    </a:lnTo>
                    <a:lnTo>
                      <a:pt x="160" y="43"/>
                    </a:lnTo>
                    <a:lnTo>
                      <a:pt x="144" y="28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12" y="0"/>
                    </a:lnTo>
                    <a:lnTo>
                      <a:pt x="144" y="0"/>
                    </a:lnTo>
                    <a:lnTo>
                      <a:pt x="175" y="0"/>
                    </a:lnTo>
                    <a:lnTo>
                      <a:pt x="208" y="28"/>
                    </a:lnTo>
                    <a:lnTo>
                      <a:pt x="223" y="57"/>
                    </a:lnTo>
                    <a:lnTo>
                      <a:pt x="208" y="87"/>
                    </a:lnTo>
                    <a:lnTo>
                      <a:pt x="192" y="100"/>
                    </a:lnTo>
                    <a:lnTo>
                      <a:pt x="144" y="100"/>
                    </a:lnTo>
                    <a:lnTo>
                      <a:pt x="79" y="87"/>
                    </a:lnTo>
                    <a:lnTo>
                      <a:pt x="0" y="57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2" name="Freeform 50"/>
              <p:cNvSpPr>
                <a:spLocks/>
              </p:cNvSpPr>
              <p:nvPr/>
            </p:nvSpPr>
            <p:spPr bwMode="auto">
              <a:xfrm rot="5400000">
                <a:off x="259" y="4151"/>
                <a:ext cx="26" cy="46"/>
              </a:xfrm>
              <a:custGeom>
                <a:avLst/>
                <a:gdLst>
                  <a:gd name="T0" fmla="*/ 0 w 176"/>
                  <a:gd name="T1" fmla="*/ 0 h 146"/>
                  <a:gd name="T2" fmla="*/ 0 w 176"/>
                  <a:gd name="T3" fmla="*/ 0 h 146"/>
                  <a:gd name="T4" fmla="*/ 0 w 176"/>
                  <a:gd name="T5" fmla="*/ 0 h 146"/>
                  <a:gd name="T6" fmla="*/ 0 w 176"/>
                  <a:gd name="T7" fmla="*/ 0 h 146"/>
                  <a:gd name="T8" fmla="*/ 0 w 176"/>
                  <a:gd name="T9" fmla="*/ 0 h 146"/>
                  <a:gd name="T10" fmla="*/ 0 w 176"/>
                  <a:gd name="T11" fmla="*/ 0 h 146"/>
                  <a:gd name="T12" fmla="*/ 0 w 176"/>
                  <a:gd name="T13" fmla="*/ 0 h 146"/>
                  <a:gd name="T14" fmla="*/ 0 w 176"/>
                  <a:gd name="T15" fmla="*/ 0 h 146"/>
                  <a:gd name="T16" fmla="*/ 0 w 176"/>
                  <a:gd name="T17" fmla="*/ 0 h 146"/>
                  <a:gd name="T18" fmla="*/ 0 w 176"/>
                  <a:gd name="T19" fmla="*/ 0 h 146"/>
                  <a:gd name="T20" fmla="*/ 0 w 176"/>
                  <a:gd name="T21" fmla="*/ 0 h 146"/>
                  <a:gd name="T22" fmla="*/ 0 w 176"/>
                  <a:gd name="T23" fmla="*/ 0 h 146"/>
                  <a:gd name="T24" fmla="*/ 0 w 176"/>
                  <a:gd name="T25" fmla="*/ 0 h 146"/>
                  <a:gd name="T26" fmla="*/ 0 w 176"/>
                  <a:gd name="T27" fmla="*/ 0 h 146"/>
                  <a:gd name="T28" fmla="*/ 0 w 176"/>
                  <a:gd name="T29" fmla="*/ 0 h 146"/>
                  <a:gd name="T30" fmla="*/ 0 w 176"/>
                  <a:gd name="T31" fmla="*/ 0 h 146"/>
                  <a:gd name="T32" fmla="*/ 0 w 176"/>
                  <a:gd name="T33" fmla="*/ 0 h 146"/>
                  <a:gd name="T34" fmla="*/ 0 w 176"/>
                  <a:gd name="T35" fmla="*/ 0 h 146"/>
                  <a:gd name="T36" fmla="*/ 0 w 176"/>
                  <a:gd name="T37" fmla="*/ 0 h 146"/>
                  <a:gd name="T38" fmla="*/ 0 w 176"/>
                  <a:gd name="T39" fmla="*/ 0 h 146"/>
                  <a:gd name="T40" fmla="*/ 0 w 176"/>
                  <a:gd name="T41" fmla="*/ 0 h 146"/>
                  <a:gd name="T42" fmla="*/ 0 w 176"/>
                  <a:gd name="T43" fmla="*/ 0 h 146"/>
                  <a:gd name="T44" fmla="*/ 0 w 176"/>
                  <a:gd name="T45" fmla="*/ 0 h 146"/>
                  <a:gd name="T46" fmla="*/ 0 w 176"/>
                  <a:gd name="T47" fmla="*/ 0 h 146"/>
                  <a:gd name="T48" fmla="*/ 0 w 176"/>
                  <a:gd name="T49" fmla="*/ 0 h 146"/>
                  <a:gd name="T50" fmla="*/ 0 w 176"/>
                  <a:gd name="T51" fmla="*/ 0 h 146"/>
                  <a:gd name="T52" fmla="*/ 0 w 176"/>
                  <a:gd name="T53" fmla="*/ 0 h 14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76" h="146">
                    <a:moveTo>
                      <a:pt x="17" y="102"/>
                    </a:moveTo>
                    <a:lnTo>
                      <a:pt x="0" y="72"/>
                    </a:lnTo>
                    <a:lnTo>
                      <a:pt x="17" y="29"/>
                    </a:lnTo>
                    <a:lnTo>
                      <a:pt x="48" y="16"/>
                    </a:lnTo>
                    <a:lnTo>
                      <a:pt x="96" y="0"/>
                    </a:lnTo>
                    <a:lnTo>
                      <a:pt x="128" y="0"/>
                    </a:lnTo>
                    <a:lnTo>
                      <a:pt x="161" y="16"/>
                    </a:lnTo>
                    <a:lnTo>
                      <a:pt x="176" y="59"/>
                    </a:lnTo>
                    <a:lnTo>
                      <a:pt x="161" y="72"/>
                    </a:lnTo>
                    <a:lnTo>
                      <a:pt x="144" y="87"/>
                    </a:lnTo>
                    <a:lnTo>
                      <a:pt x="128" y="87"/>
                    </a:lnTo>
                    <a:lnTo>
                      <a:pt x="128" y="59"/>
                    </a:lnTo>
                    <a:lnTo>
                      <a:pt x="128" y="44"/>
                    </a:lnTo>
                    <a:lnTo>
                      <a:pt x="113" y="29"/>
                    </a:lnTo>
                    <a:lnTo>
                      <a:pt x="96" y="29"/>
                    </a:lnTo>
                    <a:lnTo>
                      <a:pt x="80" y="44"/>
                    </a:lnTo>
                    <a:lnTo>
                      <a:pt x="65" y="59"/>
                    </a:lnTo>
                    <a:lnTo>
                      <a:pt x="48" y="8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131"/>
                    </a:lnTo>
                    <a:lnTo>
                      <a:pt x="96" y="131"/>
                    </a:lnTo>
                    <a:lnTo>
                      <a:pt x="80" y="146"/>
                    </a:lnTo>
                    <a:lnTo>
                      <a:pt x="48" y="146"/>
                    </a:lnTo>
                    <a:lnTo>
                      <a:pt x="32" y="131"/>
                    </a:lnTo>
                    <a:lnTo>
                      <a:pt x="17" y="10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3" name="Freeform 51"/>
              <p:cNvSpPr>
                <a:spLocks/>
              </p:cNvSpPr>
              <p:nvPr/>
            </p:nvSpPr>
            <p:spPr bwMode="auto">
              <a:xfrm rot="5400000">
                <a:off x="259" y="4151"/>
                <a:ext cx="26" cy="46"/>
              </a:xfrm>
              <a:custGeom>
                <a:avLst/>
                <a:gdLst>
                  <a:gd name="T0" fmla="*/ 0 w 176"/>
                  <a:gd name="T1" fmla="*/ 0 h 146"/>
                  <a:gd name="T2" fmla="*/ 0 w 176"/>
                  <a:gd name="T3" fmla="*/ 0 h 146"/>
                  <a:gd name="T4" fmla="*/ 0 w 176"/>
                  <a:gd name="T5" fmla="*/ 0 h 146"/>
                  <a:gd name="T6" fmla="*/ 0 w 176"/>
                  <a:gd name="T7" fmla="*/ 0 h 146"/>
                  <a:gd name="T8" fmla="*/ 0 w 176"/>
                  <a:gd name="T9" fmla="*/ 0 h 146"/>
                  <a:gd name="T10" fmla="*/ 0 w 176"/>
                  <a:gd name="T11" fmla="*/ 0 h 146"/>
                  <a:gd name="T12" fmla="*/ 0 w 176"/>
                  <a:gd name="T13" fmla="*/ 0 h 146"/>
                  <a:gd name="T14" fmla="*/ 0 w 176"/>
                  <a:gd name="T15" fmla="*/ 0 h 146"/>
                  <a:gd name="T16" fmla="*/ 0 w 176"/>
                  <a:gd name="T17" fmla="*/ 0 h 146"/>
                  <a:gd name="T18" fmla="*/ 0 w 176"/>
                  <a:gd name="T19" fmla="*/ 0 h 146"/>
                  <a:gd name="T20" fmla="*/ 0 w 176"/>
                  <a:gd name="T21" fmla="*/ 0 h 146"/>
                  <a:gd name="T22" fmla="*/ 0 w 176"/>
                  <a:gd name="T23" fmla="*/ 0 h 146"/>
                  <a:gd name="T24" fmla="*/ 0 w 176"/>
                  <a:gd name="T25" fmla="*/ 0 h 146"/>
                  <a:gd name="T26" fmla="*/ 0 w 176"/>
                  <a:gd name="T27" fmla="*/ 0 h 146"/>
                  <a:gd name="T28" fmla="*/ 0 w 176"/>
                  <a:gd name="T29" fmla="*/ 0 h 146"/>
                  <a:gd name="T30" fmla="*/ 0 w 176"/>
                  <a:gd name="T31" fmla="*/ 0 h 146"/>
                  <a:gd name="T32" fmla="*/ 0 w 176"/>
                  <a:gd name="T33" fmla="*/ 0 h 146"/>
                  <a:gd name="T34" fmla="*/ 0 w 176"/>
                  <a:gd name="T35" fmla="*/ 0 h 146"/>
                  <a:gd name="T36" fmla="*/ 0 w 176"/>
                  <a:gd name="T37" fmla="*/ 0 h 146"/>
                  <a:gd name="T38" fmla="*/ 0 w 176"/>
                  <a:gd name="T39" fmla="*/ 0 h 146"/>
                  <a:gd name="T40" fmla="*/ 0 w 176"/>
                  <a:gd name="T41" fmla="*/ 0 h 146"/>
                  <a:gd name="T42" fmla="*/ 0 w 176"/>
                  <a:gd name="T43" fmla="*/ 0 h 146"/>
                  <a:gd name="T44" fmla="*/ 0 w 176"/>
                  <a:gd name="T45" fmla="*/ 0 h 146"/>
                  <a:gd name="T46" fmla="*/ 0 w 176"/>
                  <a:gd name="T47" fmla="*/ 0 h 146"/>
                  <a:gd name="T48" fmla="*/ 0 w 176"/>
                  <a:gd name="T49" fmla="*/ 0 h 146"/>
                  <a:gd name="T50" fmla="*/ 0 w 176"/>
                  <a:gd name="T51" fmla="*/ 0 h 146"/>
                  <a:gd name="T52" fmla="*/ 0 w 176"/>
                  <a:gd name="T53" fmla="*/ 0 h 146"/>
                  <a:gd name="T54" fmla="*/ 0 w 176"/>
                  <a:gd name="T55" fmla="*/ 0 h 146"/>
                  <a:gd name="T56" fmla="*/ 0 w 176"/>
                  <a:gd name="T57" fmla="*/ 0 h 14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76" h="146">
                    <a:moveTo>
                      <a:pt x="17" y="102"/>
                    </a:moveTo>
                    <a:lnTo>
                      <a:pt x="0" y="72"/>
                    </a:lnTo>
                    <a:lnTo>
                      <a:pt x="17" y="29"/>
                    </a:lnTo>
                    <a:lnTo>
                      <a:pt x="48" y="16"/>
                    </a:lnTo>
                    <a:lnTo>
                      <a:pt x="96" y="0"/>
                    </a:lnTo>
                    <a:lnTo>
                      <a:pt x="128" y="0"/>
                    </a:lnTo>
                    <a:lnTo>
                      <a:pt x="161" y="16"/>
                    </a:lnTo>
                    <a:lnTo>
                      <a:pt x="176" y="59"/>
                    </a:lnTo>
                    <a:lnTo>
                      <a:pt x="161" y="72"/>
                    </a:lnTo>
                    <a:lnTo>
                      <a:pt x="144" y="87"/>
                    </a:lnTo>
                    <a:lnTo>
                      <a:pt x="128" y="87"/>
                    </a:lnTo>
                    <a:lnTo>
                      <a:pt x="128" y="59"/>
                    </a:lnTo>
                    <a:lnTo>
                      <a:pt x="128" y="44"/>
                    </a:lnTo>
                    <a:lnTo>
                      <a:pt x="113" y="29"/>
                    </a:lnTo>
                    <a:lnTo>
                      <a:pt x="96" y="29"/>
                    </a:lnTo>
                    <a:lnTo>
                      <a:pt x="80" y="44"/>
                    </a:lnTo>
                    <a:lnTo>
                      <a:pt x="65" y="59"/>
                    </a:lnTo>
                    <a:lnTo>
                      <a:pt x="48" y="8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131"/>
                    </a:lnTo>
                    <a:lnTo>
                      <a:pt x="96" y="131"/>
                    </a:lnTo>
                    <a:lnTo>
                      <a:pt x="80" y="146"/>
                    </a:lnTo>
                    <a:lnTo>
                      <a:pt x="48" y="146"/>
                    </a:lnTo>
                    <a:lnTo>
                      <a:pt x="32" y="131"/>
                    </a:lnTo>
                    <a:lnTo>
                      <a:pt x="17" y="102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4" name="Freeform 52"/>
              <p:cNvSpPr>
                <a:spLocks/>
              </p:cNvSpPr>
              <p:nvPr/>
            </p:nvSpPr>
            <p:spPr bwMode="auto">
              <a:xfrm rot="5400000">
                <a:off x="676" y="3835"/>
                <a:ext cx="7" cy="851"/>
              </a:xfrm>
              <a:custGeom>
                <a:avLst/>
                <a:gdLst>
                  <a:gd name="T0" fmla="*/ 0 w 48"/>
                  <a:gd name="T1" fmla="*/ 0 h 2695"/>
                  <a:gd name="T2" fmla="*/ 0 w 48"/>
                  <a:gd name="T3" fmla="*/ 0 h 2695"/>
                  <a:gd name="T4" fmla="*/ 0 w 48"/>
                  <a:gd name="T5" fmla="*/ 0 h 2695"/>
                  <a:gd name="T6" fmla="*/ 0 w 48"/>
                  <a:gd name="T7" fmla="*/ 0 h 2695"/>
                  <a:gd name="T8" fmla="*/ 0 w 48"/>
                  <a:gd name="T9" fmla="*/ 0 h 2695"/>
                  <a:gd name="T10" fmla="*/ 0 w 48"/>
                  <a:gd name="T11" fmla="*/ 0 h 2695"/>
                  <a:gd name="T12" fmla="*/ 0 w 48"/>
                  <a:gd name="T13" fmla="*/ 0 h 2695"/>
                  <a:gd name="T14" fmla="*/ 0 w 48"/>
                  <a:gd name="T15" fmla="*/ 0 h 2695"/>
                  <a:gd name="T16" fmla="*/ 0 w 48"/>
                  <a:gd name="T17" fmla="*/ 0 h 2695"/>
                  <a:gd name="T18" fmla="*/ 0 w 48"/>
                  <a:gd name="T19" fmla="*/ 0 h 26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8" h="2695">
                    <a:moveTo>
                      <a:pt x="0" y="2680"/>
                    </a:moveTo>
                    <a:lnTo>
                      <a:pt x="16" y="145"/>
                    </a:lnTo>
                    <a:lnTo>
                      <a:pt x="16" y="73"/>
                    </a:lnTo>
                    <a:lnTo>
                      <a:pt x="16" y="30"/>
                    </a:lnTo>
                    <a:lnTo>
                      <a:pt x="33" y="0"/>
                    </a:lnTo>
                    <a:lnTo>
                      <a:pt x="48" y="160"/>
                    </a:lnTo>
                    <a:lnTo>
                      <a:pt x="33" y="2695"/>
                    </a:lnTo>
                    <a:lnTo>
                      <a:pt x="16" y="2695"/>
                    </a:lnTo>
                    <a:lnTo>
                      <a:pt x="0" y="2695"/>
                    </a:lnTo>
                    <a:lnTo>
                      <a:pt x="0" y="268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5" name="Freeform 53"/>
              <p:cNvSpPr>
                <a:spLocks/>
              </p:cNvSpPr>
              <p:nvPr/>
            </p:nvSpPr>
            <p:spPr bwMode="auto">
              <a:xfrm rot="5400000">
                <a:off x="687" y="3837"/>
                <a:ext cx="7" cy="872"/>
              </a:xfrm>
              <a:custGeom>
                <a:avLst/>
                <a:gdLst>
                  <a:gd name="T0" fmla="*/ 0 w 48"/>
                  <a:gd name="T1" fmla="*/ 0 h 2767"/>
                  <a:gd name="T2" fmla="*/ 0 w 48"/>
                  <a:gd name="T3" fmla="*/ 0 h 2767"/>
                  <a:gd name="T4" fmla="*/ 0 w 48"/>
                  <a:gd name="T5" fmla="*/ 0 h 2767"/>
                  <a:gd name="T6" fmla="*/ 0 w 48"/>
                  <a:gd name="T7" fmla="*/ 0 h 2767"/>
                  <a:gd name="T8" fmla="*/ 0 w 48"/>
                  <a:gd name="T9" fmla="*/ 0 h 2767"/>
                  <a:gd name="T10" fmla="*/ 0 w 48"/>
                  <a:gd name="T11" fmla="*/ 0 h 2767"/>
                  <a:gd name="T12" fmla="*/ 0 w 48"/>
                  <a:gd name="T13" fmla="*/ 0 h 2767"/>
                  <a:gd name="T14" fmla="*/ 0 w 48"/>
                  <a:gd name="T15" fmla="*/ 0 h 2767"/>
                  <a:gd name="T16" fmla="*/ 0 w 48"/>
                  <a:gd name="T17" fmla="*/ 0 h 2767"/>
                  <a:gd name="T18" fmla="*/ 0 w 48"/>
                  <a:gd name="T19" fmla="*/ 0 h 2767"/>
                  <a:gd name="T20" fmla="*/ 0 w 48"/>
                  <a:gd name="T21" fmla="*/ 0 h 2767"/>
                  <a:gd name="T22" fmla="*/ 0 w 48"/>
                  <a:gd name="T23" fmla="*/ 0 h 2767"/>
                  <a:gd name="T24" fmla="*/ 0 w 48"/>
                  <a:gd name="T25" fmla="*/ 0 h 2767"/>
                  <a:gd name="T26" fmla="*/ 0 w 48"/>
                  <a:gd name="T27" fmla="*/ 0 h 2767"/>
                  <a:gd name="T28" fmla="*/ 0 w 48"/>
                  <a:gd name="T29" fmla="*/ 0 h 2767"/>
                  <a:gd name="T30" fmla="*/ 0 w 48"/>
                  <a:gd name="T31" fmla="*/ 0 h 2767"/>
                  <a:gd name="T32" fmla="*/ 0 w 48"/>
                  <a:gd name="T33" fmla="*/ 0 h 2767"/>
                  <a:gd name="T34" fmla="*/ 0 w 48"/>
                  <a:gd name="T35" fmla="*/ 0 h 2767"/>
                  <a:gd name="T36" fmla="*/ 0 w 48"/>
                  <a:gd name="T37" fmla="*/ 0 h 2767"/>
                  <a:gd name="T38" fmla="*/ 0 w 48"/>
                  <a:gd name="T39" fmla="*/ 0 h 2767"/>
                  <a:gd name="T40" fmla="*/ 0 w 48"/>
                  <a:gd name="T41" fmla="*/ 0 h 2767"/>
                  <a:gd name="T42" fmla="*/ 0 w 48"/>
                  <a:gd name="T43" fmla="*/ 0 h 2767"/>
                  <a:gd name="T44" fmla="*/ 0 w 48"/>
                  <a:gd name="T45" fmla="*/ 0 h 2767"/>
                  <a:gd name="T46" fmla="*/ 0 w 48"/>
                  <a:gd name="T47" fmla="*/ 0 h 2767"/>
                  <a:gd name="T48" fmla="*/ 0 w 48"/>
                  <a:gd name="T49" fmla="*/ 0 h 2767"/>
                  <a:gd name="T50" fmla="*/ 0 w 48"/>
                  <a:gd name="T51" fmla="*/ 0 h 2767"/>
                  <a:gd name="T52" fmla="*/ 0 w 48"/>
                  <a:gd name="T53" fmla="*/ 0 h 2767"/>
                  <a:gd name="T54" fmla="*/ 0 w 48"/>
                  <a:gd name="T55" fmla="*/ 0 h 2767"/>
                  <a:gd name="T56" fmla="*/ 0 w 48"/>
                  <a:gd name="T57" fmla="*/ 0 h 2767"/>
                  <a:gd name="T58" fmla="*/ 0 w 48"/>
                  <a:gd name="T59" fmla="*/ 0 h 2767"/>
                  <a:gd name="T60" fmla="*/ 0 w 48"/>
                  <a:gd name="T61" fmla="*/ 0 h 2767"/>
                  <a:gd name="T62" fmla="*/ 0 w 48"/>
                  <a:gd name="T63" fmla="*/ 0 h 2767"/>
                  <a:gd name="T64" fmla="*/ 0 w 48"/>
                  <a:gd name="T65" fmla="*/ 0 h 2767"/>
                  <a:gd name="T66" fmla="*/ 0 w 48"/>
                  <a:gd name="T67" fmla="*/ 0 h 2767"/>
                  <a:gd name="T68" fmla="*/ 0 w 48"/>
                  <a:gd name="T69" fmla="*/ 0 h 2767"/>
                  <a:gd name="T70" fmla="*/ 0 w 48"/>
                  <a:gd name="T71" fmla="*/ 0 h 2767"/>
                  <a:gd name="T72" fmla="*/ 0 w 48"/>
                  <a:gd name="T73" fmla="*/ 0 h 2767"/>
                  <a:gd name="T74" fmla="*/ 0 w 48"/>
                  <a:gd name="T75" fmla="*/ 0 h 2767"/>
                  <a:gd name="T76" fmla="*/ 0 w 48"/>
                  <a:gd name="T77" fmla="*/ 0 h 2767"/>
                  <a:gd name="T78" fmla="*/ 0 w 48"/>
                  <a:gd name="T79" fmla="*/ 0 h 2767"/>
                  <a:gd name="T80" fmla="*/ 0 w 48"/>
                  <a:gd name="T81" fmla="*/ 0 h 2767"/>
                  <a:gd name="T82" fmla="*/ 0 w 48"/>
                  <a:gd name="T83" fmla="*/ 0 h 2767"/>
                  <a:gd name="T84" fmla="*/ 0 w 48"/>
                  <a:gd name="T85" fmla="*/ 0 h 2767"/>
                  <a:gd name="T86" fmla="*/ 0 w 48"/>
                  <a:gd name="T87" fmla="*/ 0 h 2767"/>
                  <a:gd name="T88" fmla="*/ 0 w 48"/>
                  <a:gd name="T89" fmla="*/ 0 h 2767"/>
                  <a:gd name="T90" fmla="*/ 0 w 48"/>
                  <a:gd name="T91" fmla="*/ 0 h 2767"/>
                  <a:gd name="T92" fmla="*/ 0 w 48"/>
                  <a:gd name="T93" fmla="*/ 0 h 2767"/>
                  <a:gd name="T94" fmla="*/ 0 w 48"/>
                  <a:gd name="T95" fmla="*/ 0 h 2767"/>
                  <a:gd name="T96" fmla="*/ 0 w 48"/>
                  <a:gd name="T97" fmla="*/ 0 h 2767"/>
                  <a:gd name="T98" fmla="*/ 0 w 48"/>
                  <a:gd name="T99" fmla="*/ 0 h 2767"/>
                  <a:gd name="T100" fmla="*/ 0 w 48"/>
                  <a:gd name="T101" fmla="*/ 0 h 2767"/>
                  <a:gd name="T102" fmla="*/ 0 w 48"/>
                  <a:gd name="T103" fmla="*/ 0 h 2767"/>
                  <a:gd name="T104" fmla="*/ 0 w 48"/>
                  <a:gd name="T105" fmla="*/ 0 h 2767"/>
                  <a:gd name="T106" fmla="*/ 0 w 48"/>
                  <a:gd name="T107" fmla="*/ 0 h 27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8" h="2767">
                    <a:moveTo>
                      <a:pt x="0" y="0"/>
                    </a:moveTo>
                    <a:lnTo>
                      <a:pt x="48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87"/>
                    </a:lnTo>
                    <a:lnTo>
                      <a:pt x="48" y="130"/>
                    </a:lnTo>
                    <a:lnTo>
                      <a:pt x="48" y="189"/>
                    </a:lnTo>
                    <a:lnTo>
                      <a:pt x="48" y="261"/>
                    </a:lnTo>
                    <a:lnTo>
                      <a:pt x="48" y="347"/>
                    </a:lnTo>
                    <a:lnTo>
                      <a:pt x="48" y="434"/>
                    </a:lnTo>
                    <a:lnTo>
                      <a:pt x="48" y="536"/>
                    </a:lnTo>
                    <a:lnTo>
                      <a:pt x="48" y="651"/>
                    </a:lnTo>
                    <a:lnTo>
                      <a:pt x="48" y="883"/>
                    </a:lnTo>
                    <a:lnTo>
                      <a:pt x="48" y="1130"/>
                    </a:lnTo>
                    <a:lnTo>
                      <a:pt x="48" y="1376"/>
                    </a:lnTo>
                    <a:lnTo>
                      <a:pt x="48" y="1623"/>
                    </a:lnTo>
                    <a:lnTo>
                      <a:pt x="48" y="1868"/>
                    </a:lnTo>
                    <a:lnTo>
                      <a:pt x="48" y="2101"/>
                    </a:lnTo>
                    <a:lnTo>
                      <a:pt x="31" y="2202"/>
                    </a:lnTo>
                    <a:lnTo>
                      <a:pt x="31" y="2303"/>
                    </a:lnTo>
                    <a:lnTo>
                      <a:pt x="31" y="2404"/>
                    </a:lnTo>
                    <a:lnTo>
                      <a:pt x="31" y="2491"/>
                    </a:lnTo>
                    <a:lnTo>
                      <a:pt x="31" y="2550"/>
                    </a:lnTo>
                    <a:lnTo>
                      <a:pt x="31" y="2621"/>
                    </a:lnTo>
                    <a:lnTo>
                      <a:pt x="31" y="2665"/>
                    </a:lnTo>
                    <a:lnTo>
                      <a:pt x="31" y="2708"/>
                    </a:lnTo>
                    <a:lnTo>
                      <a:pt x="31" y="2723"/>
                    </a:lnTo>
                    <a:lnTo>
                      <a:pt x="31" y="2738"/>
                    </a:lnTo>
                    <a:lnTo>
                      <a:pt x="0" y="2767"/>
                    </a:lnTo>
                    <a:lnTo>
                      <a:pt x="0" y="2752"/>
                    </a:lnTo>
                    <a:lnTo>
                      <a:pt x="0" y="2723"/>
                    </a:lnTo>
                    <a:lnTo>
                      <a:pt x="0" y="2695"/>
                    </a:lnTo>
                    <a:lnTo>
                      <a:pt x="0" y="2636"/>
                    </a:lnTo>
                    <a:lnTo>
                      <a:pt x="0" y="2578"/>
                    </a:lnTo>
                    <a:lnTo>
                      <a:pt x="0" y="2506"/>
                    </a:lnTo>
                    <a:lnTo>
                      <a:pt x="0" y="2419"/>
                    </a:lnTo>
                    <a:lnTo>
                      <a:pt x="0" y="2333"/>
                    </a:lnTo>
                    <a:lnTo>
                      <a:pt x="0" y="2231"/>
                    </a:lnTo>
                    <a:lnTo>
                      <a:pt x="0" y="2116"/>
                    </a:lnTo>
                    <a:lnTo>
                      <a:pt x="0" y="1883"/>
                    </a:lnTo>
                    <a:lnTo>
                      <a:pt x="0" y="1636"/>
                    </a:lnTo>
                    <a:lnTo>
                      <a:pt x="0" y="1376"/>
                    </a:lnTo>
                    <a:lnTo>
                      <a:pt x="0" y="1115"/>
                    </a:lnTo>
                    <a:lnTo>
                      <a:pt x="0" y="868"/>
                    </a:lnTo>
                    <a:lnTo>
                      <a:pt x="0" y="638"/>
                    </a:lnTo>
                    <a:lnTo>
                      <a:pt x="0" y="536"/>
                    </a:lnTo>
                    <a:lnTo>
                      <a:pt x="0" y="419"/>
                    </a:lnTo>
                    <a:lnTo>
                      <a:pt x="0" y="332"/>
                    </a:lnTo>
                    <a:lnTo>
                      <a:pt x="0" y="246"/>
                    </a:lnTo>
                    <a:lnTo>
                      <a:pt x="0" y="174"/>
                    </a:lnTo>
                    <a:lnTo>
                      <a:pt x="0" y="115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6" name="Freeform 54"/>
              <p:cNvSpPr>
                <a:spLocks/>
              </p:cNvSpPr>
              <p:nvPr/>
            </p:nvSpPr>
            <p:spPr bwMode="auto">
              <a:xfrm rot="5400000">
                <a:off x="270" y="4064"/>
                <a:ext cx="44" cy="50"/>
              </a:xfrm>
              <a:custGeom>
                <a:avLst/>
                <a:gdLst>
                  <a:gd name="T0" fmla="*/ 0 w 288"/>
                  <a:gd name="T1" fmla="*/ 0 h 158"/>
                  <a:gd name="T2" fmla="*/ 0 w 288"/>
                  <a:gd name="T3" fmla="*/ 0 h 158"/>
                  <a:gd name="T4" fmla="*/ 0 w 288"/>
                  <a:gd name="T5" fmla="*/ 0 h 158"/>
                  <a:gd name="T6" fmla="*/ 0 w 288"/>
                  <a:gd name="T7" fmla="*/ 0 h 158"/>
                  <a:gd name="T8" fmla="*/ 0 w 288"/>
                  <a:gd name="T9" fmla="*/ 0 h 158"/>
                  <a:gd name="T10" fmla="*/ 0 w 288"/>
                  <a:gd name="T11" fmla="*/ 0 h 158"/>
                  <a:gd name="T12" fmla="*/ 0 w 288"/>
                  <a:gd name="T13" fmla="*/ 0 h 158"/>
                  <a:gd name="T14" fmla="*/ 0 w 288"/>
                  <a:gd name="T15" fmla="*/ 0 h 158"/>
                  <a:gd name="T16" fmla="*/ 0 w 288"/>
                  <a:gd name="T17" fmla="*/ 0 h 158"/>
                  <a:gd name="T18" fmla="*/ 0 w 288"/>
                  <a:gd name="T19" fmla="*/ 0 h 158"/>
                  <a:gd name="T20" fmla="*/ 0 w 288"/>
                  <a:gd name="T21" fmla="*/ 0 h 158"/>
                  <a:gd name="T22" fmla="*/ 0 w 288"/>
                  <a:gd name="T23" fmla="*/ 0 h 158"/>
                  <a:gd name="T24" fmla="*/ 0 w 288"/>
                  <a:gd name="T25" fmla="*/ 0 h 158"/>
                  <a:gd name="T26" fmla="*/ 0 w 288"/>
                  <a:gd name="T27" fmla="*/ 0 h 158"/>
                  <a:gd name="T28" fmla="*/ 0 w 288"/>
                  <a:gd name="T29" fmla="*/ 0 h 158"/>
                  <a:gd name="T30" fmla="*/ 0 w 288"/>
                  <a:gd name="T31" fmla="*/ 0 h 158"/>
                  <a:gd name="T32" fmla="*/ 0 w 288"/>
                  <a:gd name="T33" fmla="*/ 0 h 158"/>
                  <a:gd name="T34" fmla="*/ 0 w 288"/>
                  <a:gd name="T35" fmla="*/ 0 h 158"/>
                  <a:gd name="T36" fmla="*/ 0 w 288"/>
                  <a:gd name="T37" fmla="*/ 0 h 158"/>
                  <a:gd name="T38" fmla="*/ 0 w 288"/>
                  <a:gd name="T39" fmla="*/ 0 h 158"/>
                  <a:gd name="T40" fmla="*/ 0 w 288"/>
                  <a:gd name="T41" fmla="*/ 0 h 158"/>
                  <a:gd name="T42" fmla="*/ 0 w 288"/>
                  <a:gd name="T43" fmla="*/ 0 h 158"/>
                  <a:gd name="T44" fmla="*/ 0 w 288"/>
                  <a:gd name="T45" fmla="*/ 0 h 158"/>
                  <a:gd name="T46" fmla="*/ 0 w 288"/>
                  <a:gd name="T47" fmla="*/ 0 h 158"/>
                  <a:gd name="T48" fmla="*/ 0 w 288"/>
                  <a:gd name="T49" fmla="*/ 0 h 158"/>
                  <a:gd name="T50" fmla="*/ 0 w 288"/>
                  <a:gd name="T51" fmla="*/ 0 h 158"/>
                  <a:gd name="T52" fmla="*/ 0 w 288"/>
                  <a:gd name="T53" fmla="*/ 0 h 158"/>
                  <a:gd name="T54" fmla="*/ 0 w 288"/>
                  <a:gd name="T55" fmla="*/ 0 h 158"/>
                  <a:gd name="T56" fmla="*/ 0 w 288"/>
                  <a:gd name="T57" fmla="*/ 0 h 158"/>
                  <a:gd name="T58" fmla="*/ 0 w 288"/>
                  <a:gd name="T59" fmla="*/ 0 h 158"/>
                  <a:gd name="T60" fmla="*/ 0 w 288"/>
                  <a:gd name="T61" fmla="*/ 0 h 158"/>
                  <a:gd name="T62" fmla="*/ 0 w 288"/>
                  <a:gd name="T63" fmla="*/ 0 h 158"/>
                  <a:gd name="T64" fmla="*/ 0 w 288"/>
                  <a:gd name="T65" fmla="*/ 0 h 158"/>
                  <a:gd name="T66" fmla="*/ 0 w 288"/>
                  <a:gd name="T67" fmla="*/ 0 h 158"/>
                  <a:gd name="T68" fmla="*/ 0 w 288"/>
                  <a:gd name="T69" fmla="*/ 0 h 158"/>
                  <a:gd name="T70" fmla="*/ 0 w 288"/>
                  <a:gd name="T71" fmla="*/ 0 h 158"/>
                  <a:gd name="T72" fmla="*/ 0 w 288"/>
                  <a:gd name="T73" fmla="*/ 0 h 158"/>
                  <a:gd name="T74" fmla="*/ 0 w 288"/>
                  <a:gd name="T75" fmla="*/ 0 h 158"/>
                  <a:gd name="T76" fmla="*/ 0 w 288"/>
                  <a:gd name="T77" fmla="*/ 0 h 158"/>
                  <a:gd name="T78" fmla="*/ 0 w 288"/>
                  <a:gd name="T79" fmla="*/ 0 h 158"/>
                  <a:gd name="T80" fmla="*/ 0 w 288"/>
                  <a:gd name="T81" fmla="*/ 0 h 158"/>
                  <a:gd name="T82" fmla="*/ 0 w 288"/>
                  <a:gd name="T83" fmla="*/ 0 h 158"/>
                  <a:gd name="T84" fmla="*/ 0 w 288"/>
                  <a:gd name="T85" fmla="*/ 0 h 15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88" h="158">
                    <a:moveTo>
                      <a:pt x="48" y="143"/>
                    </a:moveTo>
                    <a:lnTo>
                      <a:pt x="64" y="100"/>
                    </a:lnTo>
                    <a:lnTo>
                      <a:pt x="64" y="87"/>
                    </a:lnTo>
                    <a:lnTo>
                      <a:pt x="64" y="56"/>
                    </a:lnTo>
                    <a:lnTo>
                      <a:pt x="48" y="56"/>
                    </a:lnTo>
                    <a:lnTo>
                      <a:pt x="33" y="56"/>
                    </a:lnTo>
                    <a:lnTo>
                      <a:pt x="16" y="71"/>
                    </a:lnTo>
                    <a:lnTo>
                      <a:pt x="0" y="56"/>
                    </a:lnTo>
                    <a:lnTo>
                      <a:pt x="16" y="28"/>
                    </a:lnTo>
                    <a:lnTo>
                      <a:pt x="33" y="13"/>
                    </a:lnTo>
                    <a:lnTo>
                      <a:pt x="48" y="13"/>
                    </a:lnTo>
                    <a:lnTo>
                      <a:pt x="64" y="13"/>
                    </a:lnTo>
                    <a:lnTo>
                      <a:pt x="81" y="28"/>
                    </a:lnTo>
                    <a:lnTo>
                      <a:pt x="96" y="43"/>
                    </a:lnTo>
                    <a:lnTo>
                      <a:pt x="96" y="71"/>
                    </a:lnTo>
                    <a:lnTo>
                      <a:pt x="96" y="115"/>
                    </a:lnTo>
                    <a:lnTo>
                      <a:pt x="161" y="100"/>
                    </a:lnTo>
                    <a:lnTo>
                      <a:pt x="225" y="100"/>
                    </a:lnTo>
                    <a:lnTo>
                      <a:pt x="240" y="71"/>
                    </a:lnTo>
                    <a:lnTo>
                      <a:pt x="240" y="56"/>
                    </a:lnTo>
                    <a:lnTo>
                      <a:pt x="240" y="43"/>
                    </a:lnTo>
                    <a:lnTo>
                      <a:pt x="225" y="28"/>
                    </a:lnTo>
                    <a:lnTo>
                      <a:pt x="209" y="43"/>
                    </a:lnTo>
                    <a:lnTo>
                      <a:pt x="192" y="56"/>
                    </a:lnTo>
                    <a:lnTo>
                      <a:pt x="177" y="56"/>
                    </a:lnTo>
                    <a:lnTo>
                      <a:pt x="161" y="56"/>
                    </a:lnTo>
                    <a:lnTo>
                      <a:pt x="161" y="43"/>
                    </a:lnTo>
                    <a:lnTo>
                      <a:pt x="177" y="28"/>
                    </a:lnTo>
                    <a:lnTo>
                      <a:pt x="192" y="13"/>
                    </a:lnTo>
                    <a:lnTo>
                      <a:pt x="225" y="0"/>
                    </a:lnTo>
                    <a:lnTo>
                      <a:pt x="240" y="0"/>
                    </a:lnTo>
                    <a:lnTo>
                      <a:pt x="273" y="13"/>
                    </a:lnTo>
                    <a:lnTo>
                      <a:pt x="288" y="28"/>
                    </a:lnTo>
                    <a:lnTo>
                      <a:pt x="288" y="71"/>
                    </a:lnTo>
                    <a:lnTo>
                      <a:pt x="273" y="100"/>
                    </a:lnTo>
                    <a:lnTo>
                      <a:pt x="225" y="130"/>
                    </a:lnTo>
                    <a:lnTo>
                      <a:pt x="192" y="143"/>
                    </a:lnTo>
                    <a:lnTo>
                      <a:pt x="144" y="143"/>
                    </a:lnTo>
                    <a:lnTo>
                      <a:pt x="96" y="143"/>
                    </a:lnTo>
                    <a:lnTo>
                      <a:pt x="96" y="130"/>
                    </a:lnTo>
                    <a:lnTo>
                      <a:pt x="64" y="143"/>
                    </a:lnTo>
                    <a:lnTo>
                      <a:pt x="64" y="158"/>
                    </a:lnTo>
                    <a:lnTo>
                      <a:pt x="48" y="1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7" name="Freeform 55"/>
              <p:cNvSpPr>
                <a:spLocks/>
              </p:cNvSpPr>
              <p:nvPr/>
            </p:nvSpPr>
            <p:spPr bwMode="auto">
              <a:xfrm rot="5400000">
                <a:off x="270" y="4064"/>
                <a:ext cx="44" cy="50"/>
              </a:xfrm>
              <a:custGeom>
                <a:avLst/>
                <a:gdLst>
                  <a:gd name="T0" fmla="*/ 0 w 288"/>
                  <a:gd name="T1" fmla="*/ 0 h 158"/>
                  <a:gd name="T2" fmla="*/ 0 w 288"/>
                  <a:gd name="T3" fmla="*/ 0 h 158"/>
                  <a:gd name="T4" fmla="*/ 0 w 288"/>
                  <a:gd name="T5" fmla="*/ 0 h 158"/>
                  <a:gd name="T6" fmla="*/ 0 w 288"/>
                  <a:gd name="T7" fmla="*/ 0 h 158"/>
                  <a:gd name="T8" fmla="*/ 0 w 288"/>
                  <a:gd name="T9" fmla="*/ 0 h 158"/>
                  <a:gd name="T10" fmla="*/ 0 w 288"/>
                  <a:gd name="T11" fmla="*/ 0 h 158"/>
                  <a:gd name="T12" fmla="*/ 0 w 288"/>
                  <a:gd name="T13" fmla="*/ 0 h 158"/>
                  <a:gd name="T14" fmla="*/ 0 w 288"/>
                  <a:gd name="T15" fmla="*/ 0 h 158"/>
                  <a:gd name="T16" fmla="*/ 0 w 288"/>
                  <a:gd name="T17" fmla="*/ 0 h 158"/>
                  <a:gd name="T18" fmla="*/ 0 w 288"/>
                  <a:gd name="T19" fmla="*/ 0 h 158"/>
                  <a:gd name="T20" fmla="*/ 0 w 288"/>
                  <a:gd name="T21" fmla="*/ 0 h 158"/>
                  <a:gd name="T22" fmla="*/ 0 w 288"/>
                  <a:gd name="T23" fmla="*/ 0 h 158"/>
                  <a:gd name="T24" fmla="*/ 0 w 288"/>
                  <a:gd name="T25" fmla="*/ 0 h 158"/>
                  <a:gd name="T26" fmla="*/ 0 w 288"/>
                  <a:gd name="T27" fmla="*/ 0 h 158"/>
                  <a:gd name="T28" fmla="*/ 0 w 288"/>
                  <a:gd name="T29" fmla="*/ 0 h 158"/>
                  <a:gd name="T30" fmla="*/ 0 w 288"/>
                  <a:gd name="T31" fmla="*/ 0 h 158"/>
                  <a:gd name="T32" fmla="*/ 0 w 288"/>
                  <a:gd name="T33" fmla="*/ 0 h 158"/>
                  <a:gd name="T34" fmla="*/ 0 w 288"/>
                  <a:gd name="T35" fmla="*/ 0 h 158"/>
                  <a:gd name="T36" fmla="*/ 0 w 288"/>
                  <a:gd name="T37" fmla="*/ 0 h 158"/>
                  <a:gd name="T38" fmla="*/ 0 w 288"/>
                  <a:gd name="T39" fmla="*/ 0 h 158"/>
                  <a:gd name="T40" fmla="*/ 0 w 288"/>
                  <a:gd name="T41" fmla="*/ 0 h 158"/>
                  <a:gd name="T42" fmla="*/ 0 w 288"/>
                  <a:gd name="T43" fmla="*/ 0 h 158"/>
                  <a:gd name="T44" fmla="*/ 0 w 288"/>
                  <a:gd name="T45" fmla="*/ 0 h 158"/>
                  <a:gd name="T46" fmla="*/ 0 w 288"/>
                  <a:gd name="T47" fmla="*/ 0 h 158"/>
                  <a:gd name="T48" fmla="*/ 0 w 288"/>
                  <a:gd name="T49" fmla="*/ 0 h 158"/>
                  <a:gd name="T50" fmla="*/ 0 w 288"/>
                  <a:gd name="T51" fmla="*/ 0 h 158"/>
                  <a:gd name="T52" fmla="*/ 0 w 288"/>
                  <a:gd name="T53" fmla="*/ 0 h 158"/>
                  <a:gd name="T54" fmla="*/ 0 w 288"/>
                  <a:gd name="T55" fmla="*/ 0 h 158"/>
                  <a:gd name="T56" fmla="*/ 0 w 288"/>
                  <a:gd name="T57" fmla="*/ 0 h 158"/>
                  <a:gd name="T58" fmla="*/ 0 w 288"/>
                  <a:gd name="T59" fmla="*/ 0 h 158"/>
                  <a:gd name="T60" fmla="*/ 0 w 288"/>
                  <a:gd name="T61" fmla="*/ 0 h 158"/>
                  <a:gd name="T62" fmla="*/ 0 w 288"/>
                  <a:gd name="T63" fmla="*/ 0 h 158"/>
                  <a:gd name="T64" fmla="*/ 0 w 288"/>
                  <a:gd name="T65" fmla="*/ 0 h 158"/>
                  <a:gd name="T66" fmla="*/ 0 w 288"/>
                  <a:gd name="T67" fmla="*/ 0 h 158"/>
                  <a:gd name="T68" fmla="*/ 0 w 288"/>
                  <a:gd name="T69" fmla="*/ 0 h 158"/>
                  <a:gd name="T70" fmla="*/ 0 w 288"/>
                  <a:gd name="T71" fmla="*/ 0 h 158"/>
                  <a:gd name="T72" fmla="*/ 0 w 288"/>
                  <a:gd name="T73" fmla="*/ 0 h 158"/>
                  <a:gd name="T74" fmla="*/ 0 w 288"/>
                  <a:gd name="T75" fmla="*/ 0 h 158"/>
                  <a:gd name="T76" fmla="*/ 0 w 288"/>
                  <a:gd name="T77" fmla="*/ 0 h 158"/>
                  <a:gd name="T78" fmla="*/ 0 w 288"/>
                  <a:gd name="T79" fmla="*/ 0 h 158"/>
                  <a:gd name="T80" fmla="*/ 0 w 288"/>
                  <a:gd name="T81" fmla="*/ 0 h 158"/>
                  <a:gd name="T82" fmla="*/ 0 w 288"/>
                  <a:gd name="T83" fmla="*/ 0 h 158"/>
                  <a:gd name="T84" fmla="*/ 0 w 288"/>
                  <a:gd name="T85" fmla="*/ 0 h 158"/>
                  <a:gd name="T86" fmla="*/ 0 w 288"/>
                  <a:gd name="T87" fmla="*/ 0 h 158"/>
                  <a:gd name="T88" fmla="*/ 0 w 288"/>
                  <a:gd name="T89" fmla="*/ 0 h 15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88" h="158">
                    <a:moveTo>
                      <a:pt x="48" y="143"/>
                    </a:moveTo>
                    <a:lnTo>
                      <a:pt x="64" y="100"/>
                    </a:lnTo>
                    <a:lnTo>
                      <a:pt x="64" y="87"/>
                    </a:lnTo>
                    <a:lnTo>
                      <a:pt x="64" y="56"/>
                    </a:lnTo>
                    <a:lnTo>
                      <a:pt x="48" y="56"/>
                    </a:lnTo>
                    <a:lnTo>
                      <a:pt x="33" y="56"/>
                    </a:lnTo>
                    <a:lnTo>
                      <a:pt x="16" y="71"/>
                    </a:lnTo>
                    <a:lnTo>
                      <a:pt x="0" y="56"/>
                    </a:lnTo>
                    <a:lnTo>
                      <a:pt x="16" y="28"/>
                    </a:lnTo>
                    <a:lnTo>
                      <a:pt x="33" y="13"/>
                    </a:lnTo>
                    <a:lnTo>
                      <a:pt x="48" y="13"/>
                    </a:lnTo>
                    <a:lnTo>
                      <a:pt x="64" y="13"/>
                    </a:lnTo>
                    <a:lnTo>
                      <a:pt x="81" y="28"/>
                    </a:lnTo>
                    <a:lnTo>
                      <a:pt x="96" y="43"/>
                    </a:lnTo>
                    <a:lnTo>
                      <a:pt x="96" y="71"/>
                    </a:lnTo>
                    <a:lnTo>
                      <a:pt x="96" y="115"/>
                    </a:lnTo>
                    <a:lnTo>
                      <a:pt x="161" y="100"/>
                    </a:lnTo>
                    <a:lnTo>
                      <a:pt x="225" y="100"/>
                    </a:lnTo>
                    <a:lnTo>
                      <a:pt x="240" y="71"/>
                    </a:lnTo>
                    <a:lnTo>
                      <a:pt x="240" y="56"/>
                    </a:lnTo>
                    <a:lnTo>
                      <a:pt x="240" y="43"/>
                    </a:lnTo>
                    <a:lnTo>
                      <a:pt x="225" y="28"/>
                    </a:lnTo>
                    <a:lnTo>
                      <a:pt x="209" y="43"/>
                    </a:lnTo>
                    <a:lnTo>
                      <a:pt x="192" y="56"/>
                    </a:lnTo>
                    <a:lnTo>
                      <a:pt x="177" y="56"/>
                    </a:lnTo>
                    <a:lnTo>
                      <a:pt x="161" y="56"/>
                    </a:lnTo>
                    <a:lnTo>
                      <a:pt x="161" y="43"/>
                    </a:lnTo>
                    <a:lnTo>
                      <a:pt x="177" y="28"/>
                    </a:lnTo>
                    <a:lnTo>
                      <a:pt x="192" y="13"/>
                    </a:lnTo>
                    <a:lnTo>
                      <a:pt x="225" y="0"/>
                    </a:lnTo>
                    <a:lnTo>
                      <a:pt x="240" y="0"/>
                    </a:lnTo>
                    <a:lnTo>
                      <a:pt x="273" y="13"/>
                    </a:lnTo>
                    <a:lnTo>
                      <a:pt x="288" y="28"/>
                    </a:lnTo>
                    <a:lnTo>
                      <a:pt x="288" y="71"/>
                    </a:lnTo>
                    <a:lnTo>
                      <a:pt x="273" y="100"/>
                    </a:lnTo>
                    <a:lnTo>
                      <a:pt x="225" y="130"/>
                    </a:lnTo>
                    <a:lnTo>
                      <a:pt x="192" y="143"/>
                    </a:lnTo>
                    <a:lnTo>
                      <a:pt x="144" y="143"/>
                    </a:lnTo>
                    <a:lnTo>
                      <a:pt x="96" y="143"/>
                    </a:lnTo>
                    <a:lnTo>
                      <a:pt x="96" y="130"/>
                    </a:lnTo>
                    <a:lnTo>
                      <a:pt x="64" y="143"/>
                    </a:lnTo>
                    <a:lnTo>
                      <a:pt x="64" y="158"/>
                    </a:lnTo>
                    <a:lnTo>
                      <a:pt x="48" y="143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8" name="Freeform 56"/>
              <p:cNvSpPr>
                <a:spLocks/>
              </p:cNvSpPr>
              <p:nvPr/>
            </p:nvSpPr>
            <p:spPr bwMode="auto">
              <a:xfrm rot="5400000">
                <a:off x="293" y="4143"/>
                <a:ext cx="17" cy="32"/>
              </a:xfrm>
              <a:custGeom>
                <a:avLst/>
                <a:gdLst>
                  <a:gd name="T0" fmla="*/ 0 w 112"/>
                  <a:gd name="T1" fmla="*/ 0 h 100"/>
                  <a:gd name="T2" fmla="*/ 0 w 112"/>
                  <a:gd name="T3" fmla="*/ 0 h 100"/>
                  <a:gd name="T4" fmla="*/ 0 w 112"/>
                  <a:gd name="T5" fmla="*/ 0 h 100"/>
                  <a:gd name="T6" fmla="*/ 0 w 112"/>
                  <a:gd name="T7" fmla="*/ 0 h 100"/>
                  <a:gd name="T8" fmla="*/ 0 w 112"/>
                  <a:gd name="T9" fmla="*/ 0 h 100"/>
                  <a:gd name="T10" fmla="*/ 0 w 112"/>
                  <a:gd name="T11" fmla="*/ 0 h 100"/>
                  <a:gd name="T12" fmla="*/ 0 w 112"/>
                  <a:gd name="T13" fmla="*/ 0 h 100"/>
                  <a:gd name="T14" fmla="*/ 0 w 112"/>
                  <a:gd name="T15" fmla="*/ 0 h 100"/>
                  <a:gd name="T16" fmla="*/ 0 w 112"/>
                  <a:gd name="T17" fmla="*/ 0 h 100"/>
                  <a:gd name="T18" fmla="*/ 0 w 112"/>
                  <a:gd name="T19" fmla="*/ 0 h 100"/>
                  <a:gd name="T20" fmla="*/ 0 w 112"/>
                  <a:gd name="T21" fmla="*/ 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2" h="100">
                    <a:moveTo>
                      <a:pt x="48" y="100"/>
                    </a:moveTo>
                    <a:lnTo>
                      <a:pt x="16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64" y="13"/>
                    </a:lnTo>
                    <a:lnTo>
                      <a:pt x="112" y="43"/>
                    </a:lnTo>
                    <a:lnTo>
                      <a:pt x="112" y="56"/>
                    </a:lnTo>
                    <a:lnTo>
                      <a:pt x="96" y="56"/>
                    </a:lnTo>
                    <a:lnTo>
                      <a:pt x="81" y="87"/>
                    </a:lnTo>
                    <a:lnTo>
                      <a:pt x="64" y="100"/>
                    </a:lnTo>
                    <a:lnTo>
                      <a:pt x="48" y="10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9" name="Freeform 57"/>
              <p:cNvSpPr>
                <a:spLocks/>
              </p:cNvSpPr>
              <p:nvPr/>
            </p:nvSpPr>
            <p:spPr bwMode="auto">
              <a:xfrm rot="5400000">
                <a:off x="293" y="4143"/>
                <a:ext cx="17" cy="32"/>
              </a:xfrm>
              <a:custGeom>
                <a:avLst/>
                <a:gdLst>
                  <a:gd name="T0" fmla="*/ 0 w 112"/>
                  <a:gd name="T1" fmla="*/ 0 h 100"/>
                  <a:gd name="T2" fmla="*/ 0 w 112"/>
                  <a:gd name="T3" fmla="*/ 0 h 100"/>
                  <a:gd name="T4" fmla="*/ 0 w 112"/>
                  <a:gd name="T5" fmla="*/ 0 h 100"/>
                  <a:gd name="T6" fmla="*/ 0 w 112"/>
                  <a:gd name="T7" fmla="*/ 0 h 100"/>
                  <a:gd name="T8" fmla="*/ 0 w 112"/>
                  <a:gd name="T9" fmla="*/ 0 h 100"/>
                  <a:gd name="T10" fmla="*/ 0 w 112"/>
                  <a:gd name="T11" fmla="*/ 0 h 100"/>
                  <a:gd name="T12" fmla="*/ 0 w 112"/>
                  <a:gd name="T13" fmla="*/ 0 h 100"/>
                  <a:gd name="T14" fmla="*/ 0 w 112"/>
                  <a:gd name="T15" fmla="*/ 0 h 100"/>
                  <a:gd name="T16" fmla="*/ 0 w 112"/>
                  <a:gd name="T17" fmla="*/ 0 h 100"/>
                  <a:gd name="T18" fmla="*/ 0 w 112"/>
                  <a:gd name="T19" fmla="*/ 0 h 100"/>
                  <a:gd name="T20" fmla="*/ 0 w 112"/>
                  <a:gd name="T21" fmla="*/ 0 h 100"/>
                  <a:gd name="T22" fmla="*/ 0 w 112"/>
                  <a:gd name="T23" fmla="*/ 0 h 100"/>
                  <a:gd name="T24" fmla="*/ 0 w 112"/>
                  <a:gd name="T25" fmla="*/ 0 h 1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2" h="100">
                    <a:moveTo>
                      <a:pt x="48" y="100"/>
                    </a:moveTo>
                    <a:lnTo>
                      <a:pt x="16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64" y="13"/>
                    </a:lnTo>
                    <a:lnTo>
                      <a:pt x="112" y="43"/>
                    </a:lnTo>
                    <a:lnTo>
                      <a:pt x="112" y="56"/>
                    </a:lnTo>
                    <a:lnTo>
                      <a:pt x="96" y="56"/>
                    </a:lnTo>
                    <a:lnTo>
                      <a:pt x="81" y="87"/>
                    </a:lnTo>
                    <a:lnTo>
                      <a:pt x="64" y="100"/>
                    </a:lnTo>
                    <a:lnTo>
                      <a:pt x="48" y="100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0" name="Freeform 58"/>
              <p:cNvSpPr>
                <a:spLocks/>
              </p:cNvSpPr>
              <p:nvPr/>
            </p:nvSpPr>
            <p:spPr bwMode="auto">
              <a:xfrm rot="5400000">
                <a:off x="363" y="4079"/>
                <a:ext cx="37" cy="72"/>
              </a:xfrm>
              <a:custGeom>
                <a:avLst/>
                <a:gdLst>
                  <a:gd name="T0" fmla="*/ 0 w 240"/>
                  <a:gd name="T1" fmla="*/ 0 h 230"/>
                  <a:gd name="T2" fmla="*/ 0 w 240"/>
                  <a:gd name="T3" fmla="*/ 0 h 230"/>
                  <a:gd name="T4" fmla="*/ 0 w 240"/>
                  <a:gd name="T5" fmla="*/ 0 h 230"/>
                  <a:gd name="T6" fmla="*/ 0 w 240"/>
                  <a:gd name="T7" fmla="*/ 0 h 230"/>
                  <a:gd name="T8" fmla="*/ 0 w 240"/>
                  <a:gd name="T9" fmla="*/ 0 h 230"/>
                  <a:gd name="T10" fmla="*/ 0 w 240"/>
                  <a:gd name="T11" fmla="*/ 0 h 230"/>
                  <a:gd name="T12" fmla="*/ 0 w 240"/>
                  <a:gd name="T13" fmla="*/ 0 h 230"/>
                  <a:gd name="T14" fmla="*/ 0 w 240"/>
                  <a:gd name="T15" fmla="*/ 0 h 230"/>
                  <a:gd name="T16" fmla="*/ 0 w 240"/>
                  <a:gd name="T17" fmla="*/ 0 h 230"/>
                  <a:gd name="T18" fmla="*/ 0 w 240"/>
                  <a:gd name="T19" fmla="*/ 0 h 230"/>
                  <a:gd name="T20" fmla="*/ 0 w 240"/>
                  <a:gd name="T21" fmla="*/ 0 h 230"/>
                  <a:gd name="T22" fmla="*/ 0 w 240"/>
                  <a:gd name="T23" fmla="*/ 0 h 230"/>
                  <a:gd name="T24" fmla="*/ 0 w 240"/>
                  <a:gd name="T25" fmla="*/ 0 h 230"/>
                  <a:gd name="T26" fmla="*/ 0 w 240"/>
                  <a:gd name="T27" fmla="*/ 0 h 2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40" h="230">
                    <a:moveTo>
                      <a:pt x="0" y="202"/>
                    </a:moveTo>
                    <a:lnTo>
                      <a:pt x="0" y="187"/>
                    </a:lnTo>
                    <a:lnTo>
                      <a:pt x="17" y="173"/>
                    </a:lnTo>
                    <a:lnTo>
                      <a:pt x="48" y="130"/>
                    </a:lnTo>
                    <a:lnTo>
                      <a:pt x="129" y="57"/>
                    </a:lnTo>
                    <a:lnTo>
                      <a:pt x="209" y="0"/>
                    </a:lnTo>
                    <a:lnTo>
                      <a:pt x="225" y="13"/>
                    </a:lnTo>
                    <a:lnTo>
                      <a:pt x="240" y="28"/>
                    </a:lnTo>
                    <a:lnTo>
                      <a:pt x="209" y="72"/>
                    </a:lnTo>
                    <a:lnTo>
                      <a:pt x="161" y="130"/>
                    </a:lnTo>
                    <a:lnTo>
                      <a:pt x="48" y="217"/>
                    </a:lnTo>
                    <a:lnTo>
                      <a:pt x="33" y="230"/>
                    </a:lnTo>
                    <a:lnTo>
                      <a:pt x="17" y="230"/>
                    </a:lnTo>
                    <a:lnTo>
                      <a:pt x="0" y="20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1" name="Freeform 59"/>
              <p:cNvSpPr>
                <a:spLocks/>
              </p:cNvSpPr>
              <p:nvPr/>
            </p:nvSpPr>
            <p:spPr bwMode="auto">
              <a:xfrm rot="5400000">
                <a:off x="385" y="4151"/>
                <a:ext cx="17" cy="60"/>
              </a:xfrm>
              <a:custGeom>
                <a:avLst/>
                <a:gdLst>
                  <a:gd name="T0" fmla="*/ 0 w 113"/>
                  <a:gd name="T1" fmla="*/ 0 h 188"/>
                  <a:gd name="T2" fmla="*/ 0 w 113"/>
                  <a:gd name="T3" fmla="*/ 0 h 188"/>
                  <a:gd name="T4" fmla="*/ 0 w 113"/>
                  <a:gd name="T5" fmla="*/ 0 h 188"/>
                  <a:gd name="T6" fmla="*/ 0 w 113"/>
                  <a:gd name="T7" fmla="*/ 0 h 188"/>
                  <a:gd name="T8" fmla="*/ 0 w 113"/>
                  <a:gd name="T9" fmla="*/ 0 h 188"/>
                  <a:gd name="T10" fmla="*/ 0 w 113"/>
                  <a:gd name="T11" fmla="*/ 0 h 188"/>
                  <a:gd name="T12" fmla="*/ 0 w 113"/>
                  <a:gd name="T13" fmla="*/ 0 h 188"/>
                  <a:gd name="T14" fmla="*/ 0 w 113"/>
                  <a:gd name="T15" fmla="*/ 0 h 188"/>
                  <a:gd name="T16" fmla="*/ 0 w 113"/>
                  <a:gd name="T17" fmla="*/ 0 h 188"/>
                  <a:gd name="T18" fmla="*/ 0 w 113"/>
                  <a:gd name="T19" fmla="*/ 0 h 188"/>
                  <a:gd name="T20" fmla="*/ 0 w 113"/>
                  <a:gd name="T21" fmla="*/ 0 h 188"/>
                  <a:gd name="T22" fmla="*/ 0 w 113"/>
                  <a:gd name="T23" fmla="*/ 0 h 188"/>
                  <a:gd name="T24" fmla="*/ 0 w 113"/>
                  <a:gd name="T25" fmla="*/ 0 h 188"/>
                  <a:gd name="T26" fmla="*/ 0 w 113"/>
                  <a:gd name="T27" fmla="*/ 0 h 188"/>
                  <a:gd name="T28" fmla="*/ 0 w 113"/>
                  <a:gd name="T29" fmla="*/ 0 h 188"/>
                  <a:gd name="T30" fmla="*/ 0 w 113"/>
                  <a:gd name="T31" fmla="*/ 0 h 188"/>
                  <a:gd name="T32" fmla="*/ 0 w 113"/>
                  <a:gd name="T33" fmla="*/ 0 h 188"/>
                  <a:gd name="T34" fmla="*/ 0 w 113"/>
                  <a:gd name="T35" fmla="*/ 0 h 188"/>
                  <a:gd name="T36" fmla="*/ 0 w 113"/>
                  <a:gd name="T37" fmla="*/ 0 h 188"/>
                  <a:gd name="T38" fmla="*/ 0 w 113"/>
                  <a:gd name="T39" fmla="*/ 0 h 188"/>
                  <a:gd name="T40" fmla="*/ 0 w 113"/>
                  <a:gd name="T41" fmla="*/ 0 h 188"/>
                  <a:gd name="T42" fmla="*/ 0 w 113"/>
                  <a:gd name="T43" fmla="*/ 0 h 1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88">
                    <a:moveTo>
                      <a:pt x="0" y="158"/>
                    </a:moveTo>
                    <a:lnTo>
                      <a:pt x="0" y="130"/>
                    </a:lnTo>
                    <a:lnTo>
                      <a:pt x="0" y="87"/>
                    </a:lnTo>
                    <a:lnTo>
                      <a:pt x="16" y="87"/>
                    </a:lnTo>
                    <a:lnTo>
                      <a:pt x="16" y="130"/>
                    </a:lnTo>
                    <a:lnTo>
                      <a:pt x="33" y="145"/>
                    </a:lnTo>
                    <a:lnTo>
                      <a:pt x="48" y="145"/>
                    </a:lnTo>
                    <a:lnTo>
                      <a:pt x="64" y="145"/>
                    </a:lnTo>
                    <a:lnTo>
                      <a:pt x="81" y="130"/>
                    </a:lnTo>
                    <a:lnTo>
                      <a:pt x="64" y="102"/>
                    </a:lnTo>
                    <a:lnTo>
                      <a:pt x="48" y="72"/>
                    </a:lnTo>
                    <a:lnTo>
                      <a:pt x="16" y="15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64" y="43"/>
                    </a:lnTo>
                    <a:lnTo>
                      <a:pt x="96" y="87"/>
                    </a:lnTo>
                    <a:lnTo>
                      <a:pt x="113" y="130"/>
                    </a:lnTo>
                    <a:lnTo>
                      <a:pt x="96" y="173"/>
                    </a:lnTo>
                    <a:lnTo>
                      <a:pt x="81" y="188"/>
                    </a:lnTo>
                    <a:lnTo>
                      <a:pt x="48" y="188"/>
                    </a:lnTo>
                    <a:lnTo>
                      <a:pt x="16" y="173"/>
                    </a:lnTo>
                    <a:lnTo>
                      <a:pt x="0" y="15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2" name="Freeform 60"/>
              <p:cNvSpPr>
                <a:spLocks/>
              </p:cNvSpPr>
              <p:nvPr/>
            </p:nvSpPr>
            <p:spPr bwMode="auto">
              <a:xfrm rot="5400000">
                <a:off x="385" y="4151"/>
                <a:ext cx="17" cy="60"/>
              </a:xfrm>
              <a:custGeom>
                <a:avLst/>
                <a:gdLst>
                  <a:gd name="T0" fmla="*/ 0 w 113"/>
                  <a:gd name="T1" fmla="*/ 0 h 188"/>
                  <a:gd name="T2" fmla="*/ 0 w 113"/>
                  <a:gd name="T3" fmla="*/ 0 h 188"/>
                  <a:gd name="T4" fmla="*/ 0 w 113"/>
                  <a:gd name="T5" fmla="*/ 0 h 188"/>
                  <a:gd name="T6" fmla="*/ 0 w 113"/>
                  <a:gd name="T7" fmla="*/ 0 h 188"/>
                  <a:gd name="T8" fmla="*/ 0 w 113"/>
                  <a:gd name="T9" fmla="*/ 0 h 188"/>
                  <a:gd name="T10" fmla="*/ 0 w 113"/>
                  <a:gd name="T11" fmla="*/ 0 h 188"/>
                  <a:gd name="T12" fmla="*/ 0 w 113"/>
                  <a:gd name="T13" fmla="*/ 0 h 188"/>
                  <a:gd name="T14" fmla="*/ 0 w 113"/>
                  <a:gd name="T15" fmla="*/ 0 h 188"/>
                  <a:gd name="T16" fmla="*/ 0 w 113"/>
                  <a:gd name="T17" fmla="*/ 0 h 188"/>
                  <a:gd name="T18" fmla="*/ 0 w 113"/>
                  <a:gd name="T19" fmla="*/ 0 h 188"/>
                  <a:gd name="T20" fmla="*/ 0 w 113"/>
                  <a:gd name="T21" fmla="*/ 0 h 188"/>
                  <a:gd name="T22" fmla="*/ 0 w 113"/>
                  <a:gd name="T23" fmla="*/ 0 h 188"/>
                  <a:gd name="T24" fmla="*/ 0 w 113"/>
                  <a:gd name="T25" fmla="*/ 0 h 188"/>
                  <a:gd name="T26" fmla="*/ 0 w 113"/>
                  <a:gd name="T27" fmla="*/ 0 h 188"/>
                  <a:gd name="T28" fmla="*/ 0 w 113"/>
                  <a:gd name="T29" fmla="*/ 0 h 188"/>
                  <a:gd name="T30" fmla="*/ 0 w 113"/>
                  <a:gd name="T31" fmla="*/ 0 h 188"/>
                  <a:gd name="T32" fmla="*/ 0 w 113"/>
                  <a:gd name="T33" fmla="*/ 0 h 188"/>
                  <a:gd name="T34" fmla="*/ 0 w 113"/>
                  <a:gd name="T35" fmla="*/ 0 h 188"/>
                  <a:gd name="T36" fmla="*/ 0 w 113"/>
                  <a:gd name="T37" fmla="*/ 0 h 188"/>
                  <a:gd name="T38" fmla="*/ 0 w 113"/>
                  <a:gd name="T39" fmla="*/ 0 h 188"/>
                  <a:gd name="T40" fmla="*/ 0 w 113"/>
                  <a:gd name="T41" fmla="*/ 0 h 188"/>
                  <a:gd name="T42" fmla="*/ 0 w 113"/>
                  <a:gd name="T43" fmla="*/ 0 h 1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88">
                    <a:moveTo>
                      <a:pt x="0" y="158"/>
                    </a:moveTo>
                    <a:lnTo>
                      <a:pt x="0" y="130"/>
                    </a:lnTo>
                    <a:lnTo>
                      <a:pt x="0" y="87"/>
                    </a:lnTo>
                    <a:lnTo>
                      <a:pt x="16" y="87"/>
                    </a:lnTo>
                    <a:lnTo>
                      <a:pt x="16" y="130"/>
                    </a:lnTo>
                    <a:lnTo>
                      <a:pt x="33" y="145"/>
                    </a:lnTo>
                    <a:lnTo>
                      <a:pt x="48" y="145"/>
                    </a:lnTo>
                    <a:lnTo>
                      <a:pt x="64" y="145"/>
                    </a:lnTo>
                    <a:lnTo>
                      <a:pt x="81" y="130"/>
                    </a:lnTo>
                    <a:lnTo>
                      <a:pt x="64" y="102"/>
                    </a:lnTo>
                    <a:lnTo>
                      <a:pt x="48" y="72"/>
                    </a:lnTo>
                    <a:lnTo>
                      <a:pt x="16" y="15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64" y="43"/>
                    </a:lnTo>
                    <a:lnTo>
                      <a:pt x="96" y="87"/>
                    </a:lnTo>
                    <a:lnTo>
                      <a:pt x="113" y="130"/>
                    </a:lnTo>
                    <a:lnTo>
                      <a:pt x="96" y="173"/>
                    </a:lnTo>
                    <a:lnTo>
                      <a:pt x="81" y="188"/>
                    </a:lnTo>
                    <a:lnTo>
                      <a:pt x="48" y="188"/>
                    </a:lnTo>
                    <a:lnTo>
                      <a:pt x="16" y="173"/>
                    </a:lnTo>
                    <a:lnTo>
                      <a:pt x="0" y="158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3" name="Freeform 61"/>
              <p:cNvSpPr>
                <a:spLocks/>
              </p:cNvSpPr>
              <p:nvPr/>
            </p:nvSpPr>
            <p:spPr bwMode="auto">
              <a:xfrm rot="5400000">
                <a:off x="391" y="4095"/>
                <a:ext cx="18" cy="27"/>
              </a:xfrm>
              <a:custGeom>
                <a:avLst/>
                <a:gdLst>
                  <a:gd name="T0" fmla="*/ 0 w 112"/>
                  <a:gd name="T1" fmla="*/ 0 h 87"/>
                  <a:gd name="T2" fmla="*/ 0 w 112"/>
                  <a:gd name="T3" fmla="*/ 0 h 87"/>
                  <a:gd name="T4" fmla="*/ 0 w 112"/>
                  <a:gd name="T5" fmla="*/ 0 h 87"/>
                  <a:gd name="T6" fmla="*/ 0 w 112"/>
                  <a:gd name="T7" fmla="*/ 0 h 87"/>
                  <a:gd name="T8" fmla="*/ 0 w 112"/>
                  <a:gd name="T9" fmla="*/ 0 h 87"/>
                  <a:gd name="T10" fmla="*/ 0 w 112"/>
                  <a:gd name="T11" fmla="*/ 0 h 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2" h="87">
                    <a:moveTo>
                      <a:pt x="0" y="87"/>
                    </a:moveTo>
                    <a:lnTo>
                      <a:pt x="96" y="0"/>
                    </a:lnTo>
                    <a:lnTo>
                      <a:pt x="112" y="0"/>
                    </a:lnTo>
                    <a:lnTo>
                      <a:pt x="64" y="59"/>
                    </a:lnTo>
                    <a:lnTo>
                      <a:pt x="31" y="74"/>
                    </a:lnTo>
                    <a:lnTo>
                      <a:pt x="0" y="8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4" name="Freeform 62"/>
              <p:cNvSpPr>
                <a:spLocks/>
              </p:cNvSpPr>
              <p:nvPr/>
            </p:nvSpPr>
            <p:spPr bwMode="auto">
              <a:xfrm rot="5400000">
                <a:off x="388" y="4188"/>
                <a:ext cx="27" cy="31"/>
              </a:xfrm>
              <a:custGeom>
                <a:avLst/>
                <a:gdLst>
                  <a:gd name="T0" fmla="*/ 0 w 175"/>
                  <a:gd name="T1" fmla="*/ 0 h 100"/>
                  <a:gd name="T2" fmla="*/ 0 w 175"/>
                  <a:gd name="T3" fmla="*/ 0 h 100"/>
                  <a:gd name="T4" fmla="*/ 0 w 175"/>
                  <a:gd name="T5" fmla="*/ 0 h 100"/>
                  <a:gd name="T6" fmla="*/ 0 w 175"/>
                  <a:gd name="T7" fmla="*/ 0 h 100"/>
                  <a:gd name="T8" fmla="*/ 0 w 175"/>
                  <a:gd name="T9" fmla="*/ 0 h 100"/>
                  <a:gd name="T10" fmla="*/ 0 w 175"/>
                  <a:gd name="T11" fmla="*/ 0 h 100"/>
                  <a:gd name="T12" fmla="*/ 0 w 175"/>
                  <a:gd name="T13" fmla="*/ 0 h 100"/>
                  <a:gd name="T14" fmla="*/ 0 w 175"/>
                  <a:gd name="T15" fmla="*/ 0 h 100"/>
                  <a:gd name="T16" fmla="*/ 0 w 175"/>
                  <a:gd name="T17" fmla="*/ 0 h 100"/>
                  <a:gd name="T18" fmla="*/ 0 w 175"/>
                  <a:gd name="T19" fmla="*/ 0 h 100"/>
                  <a:gd name="T20" fmla="*/ 0 w 175"/>
                  <a:gd name="T21" fmla="*/ 0 h 100"/>
                  <a:gd name="T22" fmla="*/ 0 w 175"/>
                  <a:gd name="T23" fmla="*/ 0 h 100"/>
                  <a:gd name="T24" fmla="*/ 0 w 175"/>
                  <a:gd name="T25" fmla="*/ 0 h 100"/>
                  <a:gd name="T26" fmla="*/ 0 w 175"/>
                  <a:gd name="T27" fmla="*/ 0 h 100"/>
                  <a:gd name="T28" fmla="*/ 0 w 175"/>
                  <a:gd name="T29" fmla="*/ 0 h 100"/>
                  <a:gd name="T30" fmla="*/ 0 w 175"/>
                  <a:gd name="T31" fmla="*/ 0 h 100"/>
                  <a:gd name="T32" fmla="*/ 0 w 175"/>
                  <a:gd name="T33" fmla="*/ 0 h 100"/>
                  <a:gd name="T34" fmla="*/ 0 w 175"/>
                  <a:gd name="T35" fmla="*/ 0 h 100"/>
                  <a:gd name="T36" fmla="*/ 0 w 175"/>
                  <a:gd name="T37" fmla="*/ 0 h 100"/>
                  <a:gd name="T38" fmla="*/ 0 w 175"/>
                  <a:gd name="T39" fmla="*/ 0 h 100"/>
                  <a:gd name="T40" fmla="*/ 0 w 175"/>
                  <a:gd name="T41" fmla="*/ 0 h 100"/>
                  <a:gd name="T42" fmla="*/ 0 w 175"/>
                  <a:gd name="T43" fmla="*/ 0 h 1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5" h="100">
                    <a:moveTo>
                      <a:pt x="0" y="13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64" y="43"/>
                    </a:lnTo>
                    <a:lnTo>
                      <a:pt x="96" y="57"/>
                    </a:lnTo>
                    <a:lnTo>
                      <a:pt x="112" y="57"/>
                    </a:lnTo>
                    <a:lnTo>
                      <a:pt x="127" y="57"/>
                    </a:lnTo>
                    <a:lnTo>
                      <a:pt x="144" y="43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75" y="28"/>
                    </a:lnTo>
                    <a:lnTo>
                      <a:pt x="175" y="57"/>
                    </a:lnTo>
                    <a:lnTo>
                      <a:pt x="175" y="72"/>
                    </a:lnTo>
                    <a:lnTo>
                      <a:pt x="160" y="100"/>
                    </a:lnTo>
                    <a:lnTo>
                      <a:pt x="144" y="100"/>
                    </a:lnTo>
                    <a:lnTo>
                      <a:pt x="96" y="100"/>
                    </a:lnTo>
                    <a:lnTo>
                      <a:pt x="48" y="72"/>
                    </a:lnTo>
                    <a:lnTo>
                      <a:pt x="31" y="43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5" name="Freeform 63"/>
              <p:cNvSpPr>
                <a:spLocks/>
              </p:cNvSpPr>
              <p:nvPr/>
            </p:nvSpPr>
            <p:spPr bwMode="auto">
              <a:xfrm rot="5400000">
                <a:off x="388" y="4188"/>
                <a:ext cx="27" cy="31"/>
              </a:xfrm>
              <a:custGeom>
                <a:avLst/>
                <a:gdLst>
                  <a:gd name="T0" fmla="*/ 0 w 175"/>
                  <a:gd name="T1" fmla="*/ 0 h 100"/>
                  <a:gd name="T2" fmla="*/ 0 w 175"/>
                  <a:gd name="T3" fmla="*/ 0 h 100"/>
                  <a:gd name="T4" fmla="*/ 0 w 175"/>
                  <a:gd name="T5" fmla="*/ 0 h 100"/>
                  <a:gd name="T6" fmla="*/ 0 w 175"/>
                  <a:gd name="T7" fmla="*/ 0 h 100"/>
                  <a:gd name="T8" fmla="*/ 0 w 175"/>
                  <a:gd name="T9" fmla="*/ 0 h 100"/>
                  <a:gd name="T10" fmla="*/ 0 w 175"/>
                  <a:gd name="T11" fmla="*/ 0 h 100"/>
                  <a:gd name="T12" fmla="*/ 0 w 175"/>
                  <a:gd name="T13" fmla="*/ 0 h 100"/>
                  <a:gd name="T14" fmla="*/ 0 w 175"/>
                  <a:gd name="T15" fmla="*/ 0 h 100"/>
                  <a:gd name="T16" fmla="*/ 0 w 175"/>
                  <a:gd name="T17" fmla="*/ 0 h 100"/>
                  <a:gd name="T18" fmla="*/ 0 w 175"/>
                  <a:gd name="T19" fmla="*/ 0 h 100"/>
                  <a:gd name="T20" fmla="*/ 0 w 175"/>
                  <a:gd name="T21" fmla="*/ 0 h 100"/>
                  <a:gd name="T22" fmla="*/ 0 w 175"/>
                  <a:gd name="T23" fmla="*/ 0 h 100"/>
                  <a:gd name="T24" fmla="*/ 0 w 175"/>
                  <a:gd name="T25" fmla="*/ 0 h 100"/>
                  <a:gd name="T26" fmla="*/ 0 w 175"/>
                  <a:gd name="T27" fmla="*/ 0 h 100"/>
                  <a:gd name="T28" fmla="*/ 0 w 175"/>
                  <a:gd name="T29" fmla="*/ 0 h 100"/>
                  <a:gd name="T30" fmla="*/ 0 w 175"/>
                  <a:gd name="T31" fmla="*/ 0 h 100"/>
                  <a:gd name="T32" fmla="*/ 0 w 175"/>
                  <a:gd name="T33" fmla="*/ 0 h 100"/>
                  <a:gd name="T34" fmla="*/ 0 w 175"/>
                  <a:gd name="T35" fmla="*/ 0 h 100"/>
                  <a:gd name="T36" fmla="*/ 0 w 175"/>
                  <a:gd name="T37" fmla="*/ 0 h 100"/>
                  <a:gd name="T38" fmla="*/ 0 w 175"/>
                  <a:gd name="T39" fmla="*/ 0 h 100"/>
                  <a:gd name="T40" fmla="*/ 0 w 175"/>
                  <a:gd name="T41" fmla="*/ 0 h 100"/>
                  <a:gd name="T42" fmla="*/ 0 w 175"/>
                  <a:gd name="T43" fmla="*/ 0 h 1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5" h="100">
                    <a:moveTo>
                      <a:pt x="0" y="13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64" y="43"/>
                    </a:lnTo>
                    <a:lnTo>
                      <a:pt x="96" y="57"/>
                    </a:lnTo>
                    <a:lnTo>
                      <a:pt x="112" y="57"/>
                    </a:lnTo>
                    <a:lnTo>
                      <a:pt x="127" y="57"/>
                    </a:lnTo>
                    <a:lnTo>
                      <a:pt x="144" y="43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75" y="28"/>
                    </a:lnTo>
                    <a:lnTo>
                      <a:pt x="175" y="57"/>
                    </a:lnTo>
                    <a:lnTo>
                      <a:pt x="175" y="72"/>
                    </a:lnTo>
                    <a:lnTo>
                      <a:pt x="160" y="100"/>
                    </a:lnTo>
                    <a:lnTo>
                      <a:pt x="144" y="100"/>
                    </a:lnTo>
                    <a:lnTo>
                      <a:pt x="96" y="100"/>
                    </a:lnTo>
                    <a:lnTo>
                      <a:pt x="48" y="72"/>
                    </a:lnTo>
                    <a:lnTo>
                      <a:pt x="31" y="43"/>
                    </a:lnTo>
                    <a:lnTo>
                      <a:pt x="0" y="13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6" name="Freeform 64"/>
              <p:cNvSpPr>
                <a:spLocks/>
              </p:cNvSpPr>
              <p:nvPr/>
            </p:nvSpPr>
            <p:spPr bwMode="auto">
              <a:xfrm rot="5400000">
                <a:off x="397" y="3991"/>
                <a:ext cx="7" cy="27"/>
              </a:xfrm>
              <a:custGeom>
                <a:avLst/>
                <a:gdLst>
                  <a:gd name="T0" fmla="*/ 0 w 48"/>
                  <a:gd name="T1" fmla="*/ 0 h 87"/>
                  <a:gd name="T2" fmla="*/ 0 w 48"/>
                  <a:gd name="T3" fmla="*/ 0 h 87"/>
                  <a:gd name="T4" fmla="*/ 0 w 48"/>
                  <a:gd name="T5" fmla="*/ 0 h 87"/>
                  <a:gd name="T6" fmla="*/ 0 w 48"/>
                  <a:gd name="T7" fmla="*/ 0 h 87"/>
                  <a:gd name="T8" fmla="*/ 0 w 48"/>
                  <a:gd name="T9" fmla="*/ 0 h 87"/>
                  <a:gd name="T10" fmla="*/ 0 w 48"/>
                  <a:gd name="T11" fmla="*/ 0 h 87"/>
                  <a:gd name="T12" fmla="*/ 0 w 48"/>
                  <a:gd name="T13" fmla="*/ 0 h 87"/>
                  <a:gd name="T14" fmla="*/ 0 w 48"/>
                  <a:gd name="T15" fmla="*/ 0 h 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87">
                    <a:moveTo>
                      <a:pt x="0" y="0"/>
                    </a:moveTo>
                    <a:lnTo>
                      <a:pt x="31" y="15"/>
                    </a:lnTo>
                    <a:lnTo>
                      <a:pt x="48" y="30"/>
                    </a:lnTo>
                    <a:lnTo>
                      <a:pt x="48" y="87"/>
                    </a:lnTo>
                    <a:lnTo>
                      <a:pt x="0" y="44"/>
                    </a:lnTo>
                    <a:lnTo>
                      <a:pt x="0" y="30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7" name="Freeform 65"/>
              <p:cNvSpPr>
                <a:spLocks/>
              </p:cNvSpPr>
              <p:nvPr/>
            </p:nvSpPr>
            <p:spPr bwMode="auto">
              <a:xfrm rot="5400000">
                <a:off x="413" y="4129"/>
                <a:ext cx="19" cy="50"/>
              </a:xfrm>
              <a:custGeom>
                <a:avLst/>
                <a:gdLst>
                  <a:gd name="T0" fmla="*/ 0 w 129"/>
                  <a:gd name="T1" fmla="*/ 0 h 161"/>
                  <a:gd name="T2" fmla="*/ 0 w 129"/>
                  <a:gd name="T3" fmla="*/ 0 h 161"/>
                  <a:gd name="T4" fmla="*/ 0 w 129"/>
                  <a:gd name="T5" fmla="*/ 0 h 161"/>
                  <a:gd name="T6" fmla="*/ 0 w 129"/>
                  <a:gd name="T7" fmla="*/ 0 h 161"/>
                  <a:gd name="T8" fmla="*/ 0 w 129"/>
                  <a:gd name="T9" fmla="*/ 0 h 161"/>
                  <a:gd name="T10" fmla="*/ 0 w 129"/>
                  <a:gd name="T11" fmla="*/ 0 h 161"/>
                  <a:gd name="T12" fmla="*/ 0 w 129"/>
                  <a:gd name="T13" fmla="*/ 0 h 161"/>
                  <a:gd name="T14" fmla="*/ 0 w 129"/>
                  <a:gd name="T15" fmla="*/ 0 h 161"/>
                  <a:gd name="T16" fmla="*/ 0 w 129"/>
                  <a:gd name="T17" fmla="*/ 0 h 161"/>
                  <a:gd name="T18" fmla="*/ 0 w 129"/>
                  <a:gd name="T19" fmla="*/ 0 h 161"/>
                  <a:gd name="T20" fmla="*/ 0 w 129"/>
                  <a:gd name="T21" fmla="*/ 0 h 161"/>
                  <a:gd name="T22" fmla="*/ 0 w 129"/>
                  <a:gd name="T23" fmla="*/ 0 h 161"/>
                  <a:gd name="T24" fmla="*/ 0 w 129"/>
                  <a:gd name="T25" fmla="*/ 0 h 161"/>
                  <a:gd name="T26" fmla="*/ 0 w 129"/>
                  <a:gd name="T27" fmla="*/ 0 h 161"/>
                  <a:gd name="T28" fmla="*/ 0 w 129"/>
                  <a:gd name="T29" fmla="*/ 0 h 161"/>
                  <a:gd name="T30" fmla="*/ 0 w 129"/>
                  <a:gd name="T31" fmla="*/ 0 h 161"/>
                  <a:gd name="T32" fmla="*/ 0 w 129"/>
                  <a:gd name="T33" fmla="*/ 0 h 161"/>
                  <a:gd name="T34" fmla="*/ 0 w 129"/>
                  <a:gd name="T35" fmla="*/ 0 h 161"/>
                  <a:gd name="T36" fmla="*/ 0 w 129"/>
                  <a:gd name="T37" fmla="*/ 0 h 161"/>
                  <a:gd name="T38" fmla="*/ 0 w 129"/>
                  <a:gd name="T39" fmla="*/ 0 h 161"/>
                  <a:gd name="T40" fmla="*/ 0 w 129"/>
                  <a:gd name="T41" fmla="*/ 0 h 161"/>
                  <a:gd name="T42" fmla="*/ 0 w 129"/>
                  <a:gd name="T43" fmla="*/ 0 h 161"/>
                  <a:gd name="T44" fmla="*/ 0 w 129"/>
                  <a:gd name="T45" fmla="*/ 0 h 16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9" h="161">
                    <a:moveTo>
                      <a:pt x="0" y="146"/>
                    </a:moveTo>
                    <a:lnTo>
                      <a:pt x="0" y="131"/>
                    </a:lnTo>
                    <a:lnTo>
                      <a:pt x="0" y="102"/>
                    </a:lnTo>
                    <a:lnTo>
                      <a:pt x="0" y="74"/>
                    </a:lnTo>
                    <a:lnTo>
                      <a:pt x="16" y="59"/>
                    </a:lnTo>
                    <a:lnTo>
                      <a:pt x="33" y="59"/>
                    </a:lnTo>
                    <a:lnTo>
                      <a:pt x="33" y="74"/>
                    </a:lnTo>
                    <a:lnTo>
                      <a:pt x="33" y="102"/>
                    </a:lnTo>
                    <a:lnTo>
                      <a:pt x="33" y="131"/>
                    </a:lnTo>
                    <a:lnTo>
                      <a:pt x="48" y="131"/>
                    </a:lnTo>
                    <a:lnTo>
                      <a:pt x="64" y="131"/>
                    </a:lnTo>
                    <a:lnTo>
                      <a:pt x="96" y="102"/>
                    </a:lnTo>
                    <a:lnTo>
                      <a:pt x="96" y="59"/>
                    </a:lnTo>
                    <a:lnTo>
                      <a:pt x="96" y="0"/>
                    </a:lnTo>
                    <a:lnTo>
                      <a:pt x="112" y="0"/>
                    </a:lnTo>
                    <a:lnTo>
                      <a:pt x="129" y="30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112" y="146"/>
                    </a:lnTo>
                    <a:lnTo>
                      <a:pt x="81" y="161"/>
                    </a:lnTo>
                    <a:lnTo>
                      <a:pt x="64" y="161"/>
                    </a:lnTo>
                    <a:lnTo>
                      <a:pt x="33" y="161"/>
                    </a:lnTo>
                    <a:lnTo>
                      <a:pt x="0" y="14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8" name="Freeform 66"/>
              <p:cNvSpPr>
                <a:spLocks/>
              </p:cNvSpPr>
              <p:nvPr/>
            </p:nvSpPr>
            <p:spPr bwMode="auto">
              <a:xfrm rot="5400000">
                <a:off x="413" y="4129"/>
                <a:ext cx="19" cy="50"/>
              </a:xfrm>
              <a:custGeom>
                <a:avLst/>
                <a:gdLst>
                  <a:gd name="T0" fmla="*/ 0 w 129"/>
                  <a:gd name="T1" fmla="*/ 0 h 161"/>
                  <a:gd name="T2" fmla="*/ 0 w 129"/>
                  <a:gd name="T3" fmla="*/ 0 h 161"/>
                  <a:gd name="T4" fmla="*/ 0 w 129"/>
                  <a:gd name="T5" fmla="*/ 0 h 161"/>
                  <a:gd name="T6" fmla="*/ 0 w 129"/>
                  <a:gd name="T7" fmla="*/ 0 h 161"/>
                  <a:gd name="T8" fmla="*/ 0 w 129"/>
                  <a:gd name="T9" fmla="*/ 0 h 161"/>
                  <a:gd name="T10" fmla="*/ 0 w 129"/>
                  <a:gd name="T11" fmla="*/ 0 h 161"/>
                  <a:gd name="T12" fmla="*/ 0 w 129"/>
                  <a:gd name="T13" fmla="*/ 0 h 161"/>
                  <a:gd name="T14" fmla="*/ 0 w 129"/>
                  <a:gd name="T15" fmla="*/ 0 h 161"/>
                  <a:gd name="T16" fmla="*/ 0 w 129"/>
                  <a:gd name="T17" fmla="*/ 0 h 161"/>
                  <a:gd name="T18" fmla="*/ 0 w 129"/>
                  <a:gd name="T19" fmla="*/ 0 h 161"/>
                  <a:gd name="T20" fmla="*/ 0 w 129"/>
                  <a:gd name="T21" fmla="*/ 0 h 161"/>
                  <a:gd name="T22" fmla="*/ 0 w 129"/>
                  <a:gd name="T23" fmla="*/ 0 h 161"/>
                  <a:gd name="T24" fmla="*/ 0 w 129"/>
                  <a:gd name="T25" fmla="*/ 0 h 161"/>
                  <a:gd name="T26" fmla="*/ 0 w 129"/>
                  <a:gd name="T27" fmla="*/ 0 h 161"/>
                  <a:gd name="T28" fmla="*/ 0 w 129"/>
                  <a:gd name="T29" fmla="*/ 0 h 161"/>
                  <a:gd name="T30" fmla="*/ 0 w 129"/>
                  <a:gd name="T31" fmla="*/ 0 h 161"/>
                  <a:gd name="T32" fmla="*/ 0 w 129"/>
                  <a:gd name="T33" fmla="*/ 0 h 161"/>
                  <a:gd name="T34" fmla="*/ 0 w 129"/>
                  <a:gd name="T35" fmla="*/ 0 h 161"/>
                  <a:gd name="T36" fmla="*/ 0 w 129"/>
                  <a:gd name="T37" fmla="*/ 0 h 161"/>
                  <a:gd name="T38" fmla="*/ 0 w 129"/>
                  <a:gd name="T39" fmla="*/ 0 h 161"/>
                  <a:gd name="T40" fmla="*/ 0 w 129"/>
                  <a:gd name="T41" fmla="*/ 0 h 161"/>
                  <a:gd name="T42" fmla="*/ 0 w 129"/>
                  <a:gd name="T43" fmla="*/ 0 h 161"/>
                  <a:gd name="T44" fmla="*/ 0 w 129"/>
                  <a:gd name="T45" fmla="*/ 0 h 161"/>
                  <a:gd name="T46" fmla="*/ 0 w 129"/>
                  <a:gd name="T47" fmla="*/ 0 h 16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29" h="161">
                    <a:moveTo>
                      <a:pt x="0" y="146"/>
                    </a:moveTo>
                    <a:lnTo>
                      <a:pt x="0" y="131"/>
                    </a:lnTo>
                    <a:lnTo>
                      <a:pt x="0" y="102"/>
                    </a:lnTo>
                    <a:lnTo>
                      <a:pt x="0" y="74"/>
                    </a:lnTo>
                    <a:lnTo>
                      <a:pt x="16" y="59"/>
                    </a:lnTo>
                    <a:lnTo>
                      <a:pt x="33" y="59"/>
                    </a:lnTo>
                    <a:lnTo>
                      <a:pt x="33" y="74"/>
                    </a:lnTo>
                    <a:lnTo>
                      <a:pt x="33" y="102"/>
                    </a:lnTo>
                    <a:lnTo>
                      <a:pt x="33" y="131"/>
                    </a:lnTo>
                    <a:lnTo>
                      <a:pt x="48" y="131"/>
                    </a:lnTo>
                    <a:lnTo>
                      <a:pt x="64" y="131"/>
                    </a:lnTo>
                    <a:lnTo>
                      <a:pt x="96" y="102"/>
                    </a:lnTo>
                    <a:lnTo>
                      <a:pt x="96" y="59"/>
                    </a:lnTo>
                    <a:lnTo>
                      <a:pt x="96" y="0"/>
                    </a:lnTo>
                    <a:lnTo>
                      <a:pt x="112" y="0"/>
                    </a:lnTo>
                    <a:lnTo>
                      <a:pt x="129" y="30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112" y="146"/>
                    </a:lnTo>
                    <a:lnTo>
                      <a:pt x="81" y="161"/>
                    </a:lnTo>
                    <a:lnTo>
                      <a:pt x="64" y="161"/>
                    </a:lnTo>
                    <a:lnTo>
                      <a:pt x="33" y="161"/>
                    </a:lnTo>
                    <a:lnTo>
                      <a:pt x="0" y="146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9" name="Freeform 67"/>
              <p:cNvSpPr>
                <a:spLocks/>
              </p:cNvSpPr>
              <p:nvPr/>
            </p:nvSpPr>
            <p:spPr bwMode="auto">
              <a:xfrm rot="5400000">
                <a:off x="457" y="3915"/>
                <a:ext cx="133" cy="242"/>
              </a:xfrm>
              <a:custGeom>
                <a:avLst/>
                <a:gdLst>
                  <a:gd name="T0" fmla="*/ 0 w 866"/>
                  <a:gd name="T1" fmla="*/ 0 h 768"/>
                  <a:gd name="T2" fmla="*/ 0 w 866"/>
                  <a:gd name="T3" fmla="*/ 0 h 768"/>
                  <a:gd name="T4" fmla="*/ 0 w 866"/>
                  <a:gd name="T5" fmla="*/ 0 h 768"/>
                  <a:gd name="T6" fmla="*/ 0 w 866"/>
                  <a:gd name="T7" fmla="*/ 0 h 768"/>
                  <a:gd name="T8" fmla="*/ 0 w 866"/>
                  <a:gd name="T9" fmla="*/ 0 h 768"/>
                  <a:gd name="T10" fmla="*/ 0 w 866"/>
                  <a:gd name="T11" fmla="*/ 0 h 768"/>
                  <a:gd name="T12" fmla="*/ 0 w 866"/>
                  <a:gd name="T13" fmla="*/ 0 h 768"/>
                  <a:gd name="T14" fmla="*/ 0 w 866"/>
                  <a:gd name="T15" fmla="*/ 0 h 768"/>
                  <a:gd name="T16" fmla="*/ 0 w 866"/>
                  <a:gd name="T17" fmla="*/ 0 h 768"/>
                  <a:gd name="T18" fmla="*/ 0 w 866"/>
                  <a:gd name="T19" fmla="*/ 0 h 768"/>
                  <a:gd name="T20" fmla="*/ 0 w 866"/>
                  <a:gd name="T21" fmla="*/ 0 h 768"/>
                  <a:gd name="T22" fmla="*/ 0 w 866"/>
                  <a:gd name="T23" fmla="*/ 0 h 768"/>
                  <a:gd name="T24" fmla="*/ 0 w 866"/>
                  <a:gd name="T25" fmla="*/ 0 h 768"/>
                  <a:gd name="T26" fmla="*/ 0 w 866"/>
                  <a:gd name="T27" fmla="*/ 0 h 768"/>
                  <a:gd name="T28" fmla="*/ 0 w 866"/>
                  <a:gd name="T29" fmla="*/ 0 h 768"/>
                  <a:gd name="T30" fmla="*/ 0 w 866"/>
                  <a:gd name="T31" fmla="*/ 0 h 768"/>
                  <a:gd name="T32" fmla="*/ 0 w 866"/>
                  <a:gd name="T33" fmla="*/ 0 h 768"/>
                  <a:gd name="T34" fmla="*/ 0 w 866"/>
                  <a:gd name="T35" fmla="*/ 0 h 768"/>
                  <a:gd name="T36" fmla="*/ 0 w 866"/>
                  <a:gd name="T37" fmla="*/ 0 h 768"/>
                  <a:gd name="T38" fmla="*/ 0 w 866"/>
                  <a:gd name="T39" fmla="*/ 0 h 768"/>
                  <a:gd name="T40" fmla="*/ 0 w 866"/>
                  <a:gd name="T41" fmla="*/ 0 h 768"/>
                  <a:gd name="T42" fmla="*/ 0 w 866"/>
                  <a:gd name="T43" fmla="*/ 0 h 768"/>
                  <a:gd name="T44" fmla="*/ 0 w 866"/>
                  <a:gd name="T45" fmla="*/ 0 h 768"/>
                  <a:gd name="T46" fmla="*/ 0 w 866"/>
                  <a:gd name="T47" fmla="*/ 0 h 768"/>
                  <a:gd name="T48" fmla="*/ 0 w 866"/>
                  <a:gd name="T49" fmla="*/ 0 h 768"/>
                  <a:gd name="T50" fmla="*/ 0 w 866"/>
                  <a:gd name="T51" fmla="*/ 0 h 768"/>
                  <a:gd name="T52" fmla="*/ 0 w 866"/>
                  <a:gd name="T53" fmla="*/ 0 h 768"/>
                  <a:gd name="T54" fmla="*/ 0 w 866"/>
                  <a:gd name="T55" fmla="*/ 0 h 768"/>
                  <a:gd name="T56" fmla="*/ 0 w 866"/>
                  <a:gd name="T57" fmla="*/ 0 h 768"/>
                  <a:gd name="T58" fmla="*/ 0 w 866"/>
                  <a:gd name="T59" fmla="*/ 0 h 768"/>
                  <a:gd name="T60" fmla="*/ 0 w 866"/>
                  <a:gd name="T61" fmla="*/ 0 h 768"/>
                  <a:gd name="T62" fmla="*/ 0 w 866"/>
                  <a:gd name="T63" fmla="*/ 0 h 768"/>
                  <a:gd name="T64" fmla="*/ 0 w 866"/>
                  <a:gd name="T65" fmla="*/ 0 h 768"/>
                  <a:gd name="T66" fmla="*/ 0 w 866"/>
                  <a:gd name="T67" fmla="*/ 0 h 768"/>
                  <a:gd name="T68" fmla="*/ 0 w 866"/>
                  <a:gd name="T69" fmla="*/ 0 h 768"/>
                  <a:gd name="T70" fmla="*/ 0 w 866"/>
                  <a:gd name="T71" fmla="*/ 0 h 768"/>
                  <a:gd name="T72" fmla="*/ 0 w 866"/>
                  <a:gd name="T73" fmla="*/ 0 h 768"/>
                  <a:gd name="T74" fmla="*/ 0 w 866"/>
                  <a:gd name="T75" fmla="*/ 0 h 768"/>
                  <a:gd name="T76" fmla="*/ 0 w 866"/>
                  <a:gd name="T77" fmla="*/ 0 h 768"/>
                  <a:gd name="T78" fmla="*/ 0 w 866"/>
                  <a:gd name="T79" fmla="*/ 0 h 768"/>
                  <a:gd name="T80" fmla="*/ 0 w 866"/>
                  <a:gd name="T81" fmla="*/ 0 h 768"/>
                  <a:gd name="T82" fmla="*/ 0 w 866"/>
                  <a:gd name="T83" fmla="*/ 0 h 768"/>
                  <a:gd name="T84" fmla="*/ 0 w 866"/>
                  <a:gd name="T85" fmla="*/ 0 h 768"/>
                  <a:gd name="T86" fmla="*/ 0 w 866"/>
                  <a:gd name="T87" fmla="*/ 0 h 768"/>
                  <a:gd name="T88" fmla="*/ 0 w 866"/>
                  <a:gd name="T89" fmla="*/ 0 h 768"/>
                  <a:gd name="T90" fmla="*/ 0 w 866"/>
                  <a:gd name="T91" fmla="*/ 0 h 76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866" h="768">
                    <a:moveTo>
                      <a:pt x="0" y="753"/>
                    </a:moveTo>
                    <a:lnTo>
                      <a:pt x="0" y="739"/>
                    </a:lnTo>
                    <a:lnTo>
                      <a:pt x="0" y="724"/>
                    </a:lnTo>
                    <a:lnTo>
                      <a:pt x="33" y="709"/>
                    </a:lnTo>
                    <a:lnTo>
                      <a:pt x="48" y="709"/>
                    </a:lnTo>
                    <a:lnTo>
                      <a:pt x="48" y="724"/>
                    </a:lnTo>
                    <a:lnTo>
                      <a:pt x="64" y="739"/>
                    </a:lnTo>
                    <a:lnTo>
                      <a:pt x="81" y="724"/>
                    </a:lnTo>
                    <a:lnTo>
                      <a:pt x="96" y="696"/>
                    </a:lnTo>
                    <a:lnTo>
                      <a:pt x="96" y="637"/>
                    </a:lnTo>
                    <a:lnTo>
                      <a:pt x="96" y="579"/>
                    </a:lnTo>
                    <a:lnTo>
                      <a:pt x="129" y="522"/>
                    </a:lnTo>
                    <a:lnTo>
                      <a:pt x="161" y="477"/>
                    </a:lnTo>
                    <a:lnTo>
                      <a:pt x="209" y="434"/>
                    </a:lnTo>
                    <a:lnTo>
                      <a:pt x="257" y="420"/>
                    </a:lnTo>
                    <a:lnTo>
                      <a:pt x="321" y="405"/>
                    </a:lnTo>
                    <a:lnTo>
                      <a:pt x="369" y="405"/>
                    </a:lnTo>
                    <a:lnTo>
                      <a:pt x="432" y="434"/>
                    </a:lnTo>
                    <a:lnTo>
                      <a:pt x="528" y="477"/>
                    </a:lnTo>
                    <a:lnTo>
                      <a:pt x="609" y="566"/>
                    </a:lnTo>
                    <a:lnTo>
                      <a:pt x="626" y="566"/>
                    </a:lnTo>
                    <a:lnTo>
                      <a:pt x="626" y="551"/>
                    </a:lnTo>
                    <a:lnTo>
                      <a:pt x="513" y="405"/>
                    </a:lnTo>
                    <a:lnTo>
                      <a:pt x="465" y="333"/>
                    </a:lnTo>
                    <a:lnTo>
                      <a:pt x="449" y="290"/>
                    </a:lnTo>
                    <a:lnTo>
                      <a:pt x="449" y="247"/>
                    </a:lnTo>
                    <a:lnTo>
                      <a:pt x="449" y="217"/>
                    </a:lnTo>
                    <a:lnTo>
                      <a:pt x="465" y="173"/>
                    </a:lnTo>
                    <a:lnTo>
                      <a:pt x="497" y="145"/>
                    </a:lnTo>
                    <a:lnTo>
                      <a:pt x="545" y="116"/>
                    </a:lnTo>
                    <a:lnTo>
                      <a:pt x="578" y="101"/>
                    </a:lnTo>
                    <a:lnTo>
                      <a:pt x="609" y="101"/>
                    </a:lnTo>
                    <a:lnTo>
                      <a:pt x="689" y="86"/>
                    </a:lnTo>
                    <a:lnTo>
                      <a:pt x="770" y="86"/>
                    </a:lnTo>
                    <a:lnTo>
                      <a:pt x="802" y="73"/>
                    </a:lnTo>
                    <a:lnTo>
                      <a:pt x="818" y="43"/>
                    </a:lnTo>
                    <a:lnTo>
                      <a:pt x="818" y="30"/>
                    </a:lnTo>
                    <a:lnTo>
                      <a:pt x="785" y="43"/>
                    </a:lnTo>
                    <a:lnTo>
                      <a:pt x="770" y="43"/>
                    </a:lnTo>
                    <a:lnTo>
                      <a:pt x="785" y="15"/>
                    </a:lnTo>
                    <a:lnTo>
                      <a:pt x="802" y="0"/>
                    </a:lnTo>
                    <a:lnTo>
                      <a:pt x="833" y="0"/>
                    </a:lnTo>
                    <a:lnTo>
                      <a:pt x="850" y="0"/>
                    </a:lnTo>
                    <a:lnTo>
                      <a:pt x="850" y="15"/>
                    </a:lnTo>
                    <a:lnTo>
                      <a:pt x="866" y="30"/>
                    </a:lnTo>
                    <a:lnTo>
                      <a:pt x="850" y="58"/>
                    </a:lnTo>
                    <a:lnTo>
                      <a:pt x="818" y="86"/>
                    </a:lnTo>
                    <a:lnTo>
                      <a:pt x="785" y="101"/>
                    </a:lnTo>
                    <a:lnTo>
                      <a:pt x="770" y="116"/>
                    </a:lnTo>
                    <a:lnTo>
                      <a:pt x="689" y="130"/>
                    </a:lnTo>
                    <a:lnTo>
                      <a:pt x="705" y="145"/>
                    </a:lnTo>
                    <a:lnTo>
                      <a:pt x="722" y="145"/>
                    </a:lnTo>
                    <a:lnTo>
                      <a:pt x="754" y="160"/>
                    </a:lnTo>
                    <a:lnTo>
                      <a:pt x="770" y="188"/>
                    </a:lnTo>
                    <a:lnTo>
                      <a:pt x="770" y="217"/>
                    </a:lnTo>
                    <a:lnTo>
                      <a:pt x="785" y="247"/>
                    </a:lnTo>
                    <a:lnTo>
                      <a:pt x="770" y="275"/>
                    </a:lnTo>
                    <a:lnTo>
                      <a:pt x="737" y="303"/>
                    </a:lnTo>
                    <a:lnTo>
                      <a:pt x="705" y="318"/>
                    </a:lnTo>
                    <a:lnTo>
                      <a:pt x="657" y="318"/>
                    </a:lnTo>
                    <a:lnTo>
                      <a:pt x="609" y="303"/>
                    </a:lnTo>
                    <a:lnTo>
                      <a:pt x="593" y="290"/>
                    </a:lnTo>
                    <a:lnTo>
                      <a:pt x="593" y="275"/>
                    </a:lnTo>
                    <a:lnTo>
                      <a:pt x="593" y="260"/>
                    </a:lnTo>
                    <a:lnTo>
                      <a:pt x="626" y="275"/>
                    </a:lnTo>
                    <a:lnTo>
                      <a:pt x="641" y="275"/>
                    </a:lnTo>
                    <a:lnTo>
                      <a:pt x="657" y="275"/>
                    </a:lnTo>
                    <a:lnTo>
                      <a:pt x="689" y="247"/>
                    </a:lnTo>
                    <a:lnTo>
                      <a:pt x="689" y="232"/>
                    </a:lnTo>
                    <a:lnTo>
                      <a:pt x="689" y="217"/>
                    </a:lnTo>
                    <a:lnTo>
                      <a:pt x="641" y="173"/>
                    </a:lnTo>
                    <a:lnTo>
                      <a:pt x="609" y="173"/>
                    </a:lnTo>
                    <a:lnTo>
                      <a:pt x="578" y="173"/>
                    </a:lnTo>
                    <a:lnTo>
                      <a:pt x="561" y="188"/>
                    </a:lnTo>
                    <a:lnTo>
                      <a:pt x="528" y="203"/>
                    </a:lnTo>
                    <a:lnTo>
                      <a:pt x="497" y="260"/>
                    </a:lnTo>
                    <a:lnTo>
                      <a:pt x="497" y="318"/>
                    </a:lnTo>
                    <a:lnTo>
                      <a:pt x="513" y="362"/>
                    </a:lnTo>
                    <a:lnTo>
                      <a:pt x="528" y="405"/>
                    </a:lnTo>
                    <a:lnTo>
                      <a:pt x="578" y="449"/>
                    </a:lnTo>
                    <a:lnTo>
                      <a:pt x="578" y="464"/>
                    </a:lnTo>
                    <a:lnTo>
                      <a:pt x="593" y="449"/>
                    </a:lnTo>
                    <a:lnTo>
                      <a:pt x="578" y="420"/>
                    </a:lnTo>
                    <a:lnTo>
                      <a:pt x="561" y="377"/>
                    </a:lnTo>
                    <a:lnTo>
                      <a:pt x="545" y="333"/>
                    </a:lnTo>
                    <a:lnTo>
                      <a:pt x="528" y="290"/>
                    </a:lnTo>
                    <a:lnTo>
                      <a:pt x="545" y="275"/>
                    </a:lnTo>
                    <a:lnTo>
                      <a:pt x="561" y="362"/>
                    </a:lnTo>
                    <a:lnTo>
                      <a:pt x="578" y="405"/>
                    </a:lnTo>
                    <a:lnTo>
                      <a:pt x="609" y="449"/>
                    </a:lnTo>
                    <a:lnTo>
                      <a:pt x="657" y="522"/>
                    </a:lnTo>
                    <a:lnTo>
                      <a:pt x="722" y="579"/>
                    </a:lnTo>
                    <a:lnTo>
                      <a:pt x="850" y="681"/>
                    </a:lnTo>
                    <a:lnTo>
                      <a:pt x="785" y="753"/>
                    </a:lnTo>
                    <a:lnTo>
                      <a:pt x="609" y="609"/>
                    </a:lnTo>
                    <a:lnTo>
                      <a:pt x="528" y="551"/>
                    </a:lnTo>
                    <a:lnTo>
                      <a:pt x="465" y="522"/>
                    </a:lnTo>
                    <a:lnTo>
                      <a:pt x="417" y="507"/>
                    </a:lnTo>
                    <a:lnTo>
                      <a:pt x="321" y="492"/>
                    </a:lnTo>
                    <a:lnTo>
                      <a:pt x="369" y="477"/>
                    </a:lnTo>
                    <a:lnTo>
                      <a:pt x="417" y="492"/>
                    </a:lnTo>
                    <a:lnTo>
                      <a:pt x="513" y="522"/>
                    </a:lnTo>
                    <a:lnTo>
                      <a:pt x="528" y="522"/>
                    </a:lnTo>
                    <a:lnTo>
                      <a:pt x="497" y="492"/>
                    </a:lnTo>
                    <a:lnTo>
                      <a:pt x="465" y="477"/>
                    </a:lnTo>
                    <a:lnTo>
                      <a:pt x="417" y="449"/>
                    </a:lnTo>
                    <a:lnTo>
                      <a:pt x="369" y="449"/>
                    </a:lnTo>
                    <a:lnTo>
                      <a:pt x="305" y="449"/>
                    </a:lnTo>
                    <a:lnTo>
                      <a:pt x="257" y="464"/>
                    </a:lnTo>
                    <a:lnTo>
                      <a:pt x="225" y="507"/>
                    </a:lnTo>
                    <a:lnTo>
                      <a:pt x="209" y="536"/>
                    </a:lnTo>
                    <a:lnTo>
                      <a:pt x="209" y="566"/>
                    </a:lnTo>
                    <a:lnTo>
                      <a:pt x="225" y="594"/>
                    </a:lnTo>
                    <a:lnTo>
                      <a:pt x="257" y="609"/>
                    </a:lnTo>
                    <a:lnTo>
                      <a:pt x="288" y="609"/>
                    </a:lnTo>
                    <a:lnTo>
                      <a:pt x="305" y="594"/>
                    </a:lnTo>
                    <a:lnTo>
                      <a:pt x="321" y="579"/>
                    </a:lnTo>
                    <a:lnTo>
                      <a:pt x="336" y="536"/>
                    </a:lnTo>
                    <a:lnTo>
                      <a:pt x="353" y="551"/>
                    </a:lnTo>
                    <a:lnTo>
                      <a:pt x="369" y="579"/>
                    </a:lnTo>
                    <a:lnTo>
                      <a:pt x="369" y="622"/>
                    </a:lnTo>
                    <a:lnTo>
                      <a:pt x="353" y="652"/>
                    </a:lnTo>
                    <a:lnTo>
                      <a:pt x="336" y="681"/>
                    </a:lnTo>
                    <a:lnTo>
                      <a:pt x="305" y="696"/>
                    </a:lnTo>
                    <a:lnTo>
                      <a:pt x="240" y="709"/>
                    </a:lnTo>
                    <a:lnTo>
                      <a:pt x="209" y="696"/>
                    </a:lnTo>
                    <a:lnTo>
                      <a:pt x="161" y="666"/>
                    </a:lnTo>
                    <a:lnTo>
                      <a:pt x="161" y="652"/>
                    </a:lnTo>
                    <a:lnTo>
                      <a:pt x="161" y="622"/>
                    </a:lnTo>
                    <a:lnTo>
                      <a:pt x="144" y="609"/>
                    </a:lnTo>
                    <a:lnTo>
                      <a:pt x="129" y="609"/>
                    </a:lnTo>
                    <a:lnTo>
                      <a:pt x="129" y="637"/>
                    </a:lnTo>
                    <a:lnTo>
                      <a:pt x="129" y="652"/>
                    </a:lnTo>
                    <a:lnTo>
                      <a:pt x="129" y="681"/>
                    </a:lnTo>
                    <a:lnTo>
                      <a:pt x="129" y="709"/>
                    </a:lnTo>
                    <a:lnTo>
                      <a:pt x="112" y="753"/>
                    </a:lnTo>
                    <a:lnTo>
                      <a:pt x="96" y="768"/>
                    </a:lnTo>
                    <a:lnTo>
                      <a:pt x="64" y="768"/>
                    </a:lnTo>
                    <a:lnTo>
                      <a:pt x="33" y="768"/>
                    </a:lnTo>
                    <a:lnTo>
                      <a:pt x="0" y="75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0" name="Freeform 68"/>
              <p:cNvSpPr>
                <a:spLocks/>
              </p:cNvSpPr>
              <p:nvPr/>
            </p:nvSpPr>
            <p:spPr bwMode="auto">
              <a:xfrm rot="5400000">
                <a:off x="413" y="4162"/>
                <a:ext cx="2" cy="0"/>
              </a:xfrm>
              <a:custGeom>
                <a:avLst/>
                <a:gdLst>
                  <a:gd name="T0" fmla="*/ 0 w 17"/>
                  <a:gd name="T1" fmla="*/ 0 w 17"/>
                  <a:gd name="T2" fmla="*/ 0 w 1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7">
                    <a:moveTo>
                      <a:pt x="0" y="0"/>
                    </a:move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1" name="Freeform 69"/>
              <p:cNvSpPr>
                <a:spLocks/>
              </p:cNvSpPr>
              <p:nvPr/>
            </p:nvSpPr>
            <p:spPr bwMode="auto">
              <a:xfrm rot="5400000">
                <a:off x="413" y="4162"/>
                <a:ext cx="2" cy="0"/>
              </a:xfrm>
              <a:custGeom>
                <a:avLst/>
                <a:gdLst>
                  <a:gd name="T0" fmla="*/ 0 w 17"/>
                  <a:gd name="T1" fmla="*/ 0 w 17"/>
                  <a:gd name="T2" fmla="*/ 0 w 17"/>
                  <a:gd name="T3" fmla="*/ 0 w 17"/>
                  <a:gd name="T4" fmla="*/ 0 w 17"/>
                  <a:gd name="T5" fmla="*/ 0 w 17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17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0" y="0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2" name="Freeform 70"/>
              <p:cNvSpPr>
                <a:spLocks/>
              </p:cNvSpPr>
              <p:nvPr/>
            </p:nvSpPr>
            <p:spPr bwMode="auto">
              <a:xfrm rot="5400000">
                <a:off x="426" y="4191"/>
                <a:ext cx="25" cy="33"/>
              </a:xfrm>
              <a:custGeom>
                <a:avLst/>
                <a:gdLst>
                  <a:gd name="T0" fmla="*/ 0 w 161"/>
                  <a:gd name="T1" fmla="*/ 0 h 102"/>
                  <a:gd name="T2" fmla="*/ 0 w 161"/>
                  <a:gd name="T3" fmla="*/ 0 h 102"/>
                  <a:gd name="T4" fmla="*/ 0 w 161"/>
                  <a:gd name="T5" fmla="*/ 0 h 102"/>
                  <a:gd name="T6" fmla="*/ 0 w 161"/>
                  <a:gd name="T7" fmla="*/ 0 h 102"/>
                  <a:gd name="T8" fmla="*/ 0 w 161"/>
                  <a:gd name="T9" fmla="*/ 0 h 102"/>
                  <a:gd name="T10" fmla="*/ 0 w 161"/>
                  <a:gd name="T11" fmla="*/ 0 h 102"/>
                  <a:gd name="T12" fmla="*/ 0 w 161"/>
                  <a:gd name="T13" fmla="*/ 0 h 102"/>
                  <a:gd name="T14" fmla="*/ 0 w 161"/>
                  <a:gd name="T15" fmla="*/ 0 h 102"/>
                  <a:gd name="T16" fmla="*/ 0 w 161"/>
                  <a:gd name="T17" fmla="*/ 0 h 102"/>
                  <a:gd name="T18" fmla="*/ 0 w 161"/>
                  <a:gd name="T19" fmla="*/ 0 h 102"/>
                  <a:gd name="T20" fmla="*/ 0 w 161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1" h="102">
                    <a:moveTo>
                      <a:pt x="0" y="87"/>
                    </a:moveTo>
                    <a:lnTo>
                      <a:pt x="48" y="73"/>
                    </a:lnTo>
                    <a:lnTo>
                      <a:pt x="129" y="0"/>
                    </a:lnTo>
                    <a:lnTo>
                      <a:pt x="144" y="15"/>
                    </a:lnTo>
                    <a:lnTo>
                      <a:pt x="161" y="30"/>
                    </a:lnTo>
                    <a:lnTo>
                      <a:pt x="144" y="73"/>
                    </a:lnTo>
                    <a:lnTo>
                      <a:pt x="129" y="102"/>
                    </a:lnTo>
                    <a:lnTo>
                      <a:pt x="96" y="102"/>
                    </a:lnTo>
                    <a:lnTo>
                      <a:pt x="65" y="102"/>
                    </a:lnTo>
                    <a:lnTo>
                      <a:pt x="0" y="102"/>
                    </a:lnTo>
                    <a:lnTo>
                      <a:pt x="0" y="8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3" name="Freeform 71"/>
              <p:cNvSpPr>
                <a:spLocks/>
              </p:cNvSpPr>
              <p:nvPr/>
            </p:nvSpPr>
            <p:spPr bwMode="auto">
              <a:xfrm rot="5400000">
                <a:off x="426" y="4191"/>
                <a:ext cx="25" cy="33"/>
              </a:xfrm>
              <a:custGeom>
                <a:avLst/>
                <a:gdLst>
                  <a:gd name="T0" fmla="*/ 0 w 161"/>
                  <a:gd name="T1" fmla="*/ 0 h 102"/>
                  <a:gd name="T2" fmla="*/ 0 w 161"/>
                  <a:gd name="T3" fmla="*/ 0 h 102"/>
                  <a:gd name="T4" fmla="*/ 0 w 161"/>
                  <a:gd name="T5" fmla="*/ 0 h 102"/>
                  <a:gd name="T6" fmla="*/ 0 w 161"/>
                  <a:gd name="T7" fmla="*/ 0 h 102"/>
                  <a:gd name="T8" fmla="*/ 0 w 161"/>
                  <a:gd name="T9" fmla="*/ 0 h 102"/>
                  <a:gd name="T10" fmla="*/ 0 w 161"/>
                  <a:gd name="T11" fmla="*/ 0 h 102"/>
                  <a:gd name="T12" fmla="*/ 0 w 161"/>
                  <a:gd name="T13" fmla="*/ 0 h 102"/>
                  <a:gd name="T14" fmla="*/ 0 w 161"/>
                  <a:gd name="T15" fmla="*/ 0 h 102"/>
                  <a:gd name="T16" fmla="*/ 0 w 161"/>
                  <a:gd name="T17" fmla="*/ 0 h 102"/>
                  <a:gd name="T18" fmla="*/ 0 w 161"/>
                  <a:gd name="T19" fmla="*/ 0 h 102"/>
                  <a:gd name="T20" fmla="*/ 0 w 161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1" h="102">
                    <a:moveTo>
                      <a:pt x="0" y="87"/>
                    </a:moveTo>
                    <a:lnTo>
                      <a:pt x="48" y="73"/>
                    </a:lnTo>
                    <a:lnTo>
                      <a:pt x="129" y="0"/>
                    </a:lnTo>
                    <a:lnTo>
                      <a:pt x="144" y="15"/>
                    </a:lnTo>
                    <a:lnTo>
                      <a:pt x="161" y="30"/>
                    </a:lnTo>
                    <a:lnTo>
                      <a:pt x="144" y="73"/>
                    </a:lnTo>
                    <a:lnTo>
                      <a:pt x="129" y="102"/>
                    </a:lnTo>
                    <a:lnTo>
                      <a:pt x="96" y="102"/>
                    </a:lnTo>
                    <a:lnTo>
                      <a:pt x="65" y="102"/>
                    </a:lnTo>
                    <a:lnTo>
                      <a:pt x="0" y="102"/>
                    </a:lnTo>
                    <a:lnTo>
                      <a:pt x="0" y="87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4" name="Freeform 72"/>
              <p:cNvSpPr>
                <a:spLocks/>
              </p:cNvSpPr>
              <p:nvPr/>
            </p:nvSpPr>
            <p:spPr bwMode="auto">
              <a:xfrm rot="5400000">
                <a:off x="441" y="4045"/>
                <a:ext cx="3" cy="24"/>
              </a:xfrm>
              <a:custGeom>
                <a:avLst/>
                <a:gdLst>
                  <a:gd name="T0" fmla="*/ 0 w 15"/>
                  <a:gd name="T1" fmla="*/ 0 h 73"/>
                  <a:gd name="T2" fmla="*/ 0 w 15"/>
                  <a:gd name="T3" fmla="*/ 0 h 73"/>
                  <a:gd name="T4" fmla="*/ 0 w 15"/>
                  <a:gd name="T5" fmla="*/ 0 h 73"/>
                  <a:gd name="T6" fmla="*/ 0 w 15"/>
                  <a:gd name="T7" fmla="*/ 0 h 73"/>
                  <a:gd name="T8" fmla="*/ 0 w 15"/>
                  <a:gd name="T9" fmla="*/ 0 h 73"/>
                  <a:gd name="T10" fmla="*/ 0 w 15"/>
                  <a:gd name="T11" fmla="*/ 0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73">
                    <a:moveTo>
                      <a:pt x="0" y="0"/>
                    </a:moveTo>
                    <a:lnTo>
                      <a:pt x="15" y="15"/>
                    </a:lnTo>
                    <a:lnTo>
                      <a:pt x="15" y="30"/>
                    </a:lnTo>
                    <a:lnTo>
                      <a:pt x="15" y="58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5" name="Freeform 73"/>
              <p:cNvSpPr>
                <a:spLocks/>
              </p:cNvSpPr>
              <p:nvPr/>
            </p:nvSpPr>
            <p:spPr bwMode="auto">
              <a:xfrm rot="5400000">
                <a:off x="445" y="4149"/>
                <a:ext cx="27" cy="27"/>
              </a:xfrm>
              <a:custGeom>
                <a:avLst/>
                <a:gdLst>
                  <a:gd name="T0" fmla="*/ 0 w 175"/>
                  <a:gd name="T1" fmla="*/ 0 h 87"/>
                  <a:gd name="T2" fmla="*/ 0 w 175"/>
                  <a:gd name="T3" fmla="*/ 0 h 87"/>
                  <a:gd name="T4" fmla="*/ 0 w 175"/>
                  <a:gd name="T5" fmla="*/ 0 h 87"/>
                  <a:gd name="T6" fmla="*/ 0 w 175"/>
                  <a:gd name="T7" fmla="*/ 0 h 87"/>
                  <a:gd name="T8" fmla="*/ 0 w 175"/>
                  <a:gd name="T9" fmla="*/ 0 h 87"/>
                  <a:gd name="T10" fmla="*/ 0 w 175"/>
                  <a:gd name="T11" fmla="*/ 0 h 87"/>
                  <a:gd name="T12" fmla="*/ 0 w 175"/>
                  <a:gd name="T13" fmla="*/ 0 h 87"/>
                  <a:gd name="T14" fmla="*/ 0 w 175"/>
                  <a:gd name="T15" fmla="*/ 0 h 87"/>
                  <a:gd name="T16" fmla="*/ 0 w 175"/>
                  <a:gd name="T17" fmla="*/ 0 h 87"/>
                  <a:gd name="T18" fmla="*/ 0 w 175"/>
                  <a:gd name="T19" fmla="*/ 0 h 87"/>
                  <a:gd name="T20" fmla="*/ 0 w 175"/>
                  <a:gd name="T21" fmla="*/ 0 h 87"/>
                  <a:gd name="T22" fmla="*/ 0 w 175"/>
                  <a:gd name="T23" fmla="*/ 0 h 87"/>
                  <a:gd name="T24" fmla="*/ 0 w 175"/>
                  <a:gd name="T25" fmla="*/ 0 h 87"/>
                  <a:gd name="T26" fmla="*/ 0 w 175"/>
                  <a:gd name="T27" fmla="*/ 0 h 87"/>
                  <a:gd name="T28" fmla="*/ 0 w 175"/>
                  <a:gd name="T29" fmla="*/ 0 h 87"/>
                  <a:gd name="T30" fmla="*/ 0 w 175"/>
                  <a:gd name="T31" fmla="*/ 0 h 87"/>
                  <a:gd name="T32" fmla="*/ 0 w 175"/>
                  <a:gd name="T33" fmla="*/ 0 h 87"/>
                  <a:gd name="T34" fmla="*/ 0 w 175"/>
                  <a:gd name="T35" fmla="*/ 0 h 87"/>
                  <a:gd name="T36" fmla="*/ 0 w 175"/>
                  <a:gd name="T37" fmla="*/ 0 h 87"/>
                  <a:gd name="T38" fmla="*/ 0 w 175"/>
                  <a:gd name="T39" fmla="*/ 0 h 87"/>
                  <a:gd name="T40" fmla="*/ 0 w 175"/>
                  <a:gd name="T41" fmla="*/ 0 h 8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75" h="87">
                    <a:moveTo>
                      <a:pt x="0" y="72"/>
                    </a:moveTo>
                    <a:lnTo>
                      <a:pt x="0" y="44"/>
                    </a:lnTo>
                    <a:lnTo>
                      <a:pt x="15" y="29"/>
                    </a:lnTo>
                    <a:lnTo>
                      <a:pt x="48" y="0"/>
                    </a:lnTo>
                    <a:lnTo>
                      <a:pt x="79" y="0"/>
                    </a:lnTo>
                    <a:lnTo>
                      <a:pt x="96" y="14"/>
                    </a:lnTo>
                    <a:lnTo>
                      <a:pt x="79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79" y="57"/>
                    </a:lnTo>
                    <a:lnTo>
                      <a:pt x="111" y="44"/>
                    </a:lnTo>
                    <a:lnTo>
                      <a:pt x="159" y="0"/>
                    </a:lnTo>
                    <a:lnTo>
                      <a:pt x="175" y="0"/>
                    </a:lnTo>
                    <a:lnTo>
                      <a:pt x="175" y="14"/>
                    </a:lnTo>
                    <a:lnTo>
                      <a:pt x="159" y="44"/>
                    </a:lnTo>
                    <a:lnTo>
                      <a:pt x="144" y="72"/>
                    </a:lnTo>
                    <a:lnTo>
                      <a:pt x="111" y="87"/>
                    </a:lnTo>
                    <a:lnTo>
                      <a:pt x="79" y="87"/>
                    </a:lnTo>
                    <a:lnTo>
                      <a:pt x="31" y="87"/>
                    </a:lnTo>
                    <a:lnTo>
                      <a:pt x="0" y="7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6" name="Freeform 74"/>
              <p:cNvSpPr>
                <a:spLocks/>
              </p:cNvSpPr>
              <p:nvPr/>
            </p:nvSpPr>
            <p:spPr bwMode="auto">
              <a:xfrm rot="5400000">
                <a:off x="445" y="4149"/>
                <a:ext cx="27" cy="27"/>
              </a:xfrm>
              <a:custGeom>
                <a:avLst/>
                <a:gdLst>
                  <a:gd name="T0" fmla="*/ 0 w 175"/>
                  <a:gd name="T1" fmla="*/ 0 h 87"/>
                  <a:gd name="T2" fmla="*/ 0 w 175"/>
                  <a:gd name="T3" fmla="*/ 0 h 87"/>
                  <a:gd name="T4" fmla="*/ 0 w 175"/>
                  <a:gd name="T5" fmla="*/ 0 h 87"/>
                  <a:gd name="T6" fmla="*/ 0 w 175"/>
                  <a:gd name="T7" fmla="*/ 0 h 87"/>
                  <a:gd name="T8" fmla="*/ 0 w 175"/>
                  <a:gd name="T9" fmla="*/ 0 h 87"/>
                  <a:gd name="T10" fmla="*/ 0 w 175"/>
                  <a:gd name="T11" fmla="*/ 0 h 87"/>
                  <a:gd name="T12" fmla="*/ 0 w 175"/>
                  <a:gd name="T13" fmla="*/ 0 h 87"/>
                  <a:gd name="T14" fmla="*/ 0 w 175"/>
                  <a:gd name="T15" fmla="*/ 0 h 87"/>
                  <a:gd name="T16" fmla="*/ 0 w 175"/>
                  <a:gd name="T17" fmla="*/ 0 h 87"/>
                  <a:gd name="T18" fmla="*/ 0 w 175"/>
                  <a:gd name="T19" fmla="*/ 0 h 87"/>
                  <a:gd name="T20" fmla="*/ 0 w 175"/>
                  <a:gd name="T21" fmla="*/ 0 h 87"/>
                  <a:gd name="T22" fmla="*/ 0 w 175"/>
                  <a:gd name="T23" fmla="*/ 0 h 87"/>
                  <a:gd name="T24" fmla="*/ 0 w 175"/>
                  <a:gd name="T25" fmla="*/ 0 h 87"/>
                  <a:gd name="T26" fmla="*/ 0 w 175"/>
                  <a:gd name="T27" fmla="*/ 0 h 87"/>
                  <a:gd name="T28" fmla="*/ 0 w 175"/>
                  <a:gd name="T29" fmla="*/ 0 h 87"/>
                  <a:gd name="T30" fmla="*/ 0 w 175"/>
                  <a:gd name="T31" fmla="*/ 0 h 87"/>
                  <a:gd name="T32" fmla="*/ 0 w 175"/>
                  <a:gd name="T33" fmla="*/ 0 h 87"/>
                  <a:gd name="T34" fmla="*/ 0 w 175"/>
                  <a:gd name="T35" fmla="*/ 0 h 87"/>
                  <a:gd name="T36" fmla="*/ 0 w 175"/>
                  <a:gd name="T37" fmla="*/ 0 h 87"/>
                  <a:gd name="T38" fmla="*/ 0 w 175"/>
                  <a:gd name="T39" fmla="*/ 0 h 87"/>
                  <a:gd name="T40" fmla="*/ 0 w 175"/>
                  <a:gd name="T41" fmla="*/ 0 h 87"/>
                  <a:gd name="T42" fmla="*/ 0 w 175"/>
                  <a:gd name="T43" fmla="*/ 0 h 87"/>
                  <a:gd name="T44" fmla="*/ 0 w 175"/>
                  <a:gd name="T45" fmla="*/ 0 h 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75" h="87">
                    <a:moveTo>
                      <a:pt x="0" y="72"/>
                    </a:moveTo>
                    <a:lnTo>
                      <a:pt x="0" y="44"/>
                    </a:lnTo>
                    <a:lnTo>
                      <a:pt x="15" y="29"/>
                    </a:lnTo>
                    <a:lnTo>
                      <a:pt x="48" y="0"/>
                    </a:lnTo>
                    <a:lnTo>
                      <a:pt x="79" y="0"/>
                    </a:lnTo>
                    <a:lnTo>
                      <a:pt x="96" y="14"/>
                    </a:lnTo>
                    <a:lnTo>
                      <a:pt x="79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79" y="57"/>
                    </a:lnTo>
                    <a:lnTo>
                      <a:pt x="111" y="44"/>
                    </a:lnTo>
                    <a:lnTo>
                      <a:pt x="159" y="0"/>
                    </a:lnTo>
                    <a:lnTo>
                      <a:pt x="175" y="0"/>
                    </a:lnTo>
                    <a:lnTo>
                      <a:pt x="175" y="14"/>
                    </a:lnTo>
                    <a:lnTo>
                      <a:pt x="159" y="44"/>
                    </a:lnTo>
                    <a:lnTo>
                      <a:pt x="144" y="72"/>
                    </a:lnTo>
                    <a:lnTo>
                      <a:pt x="111" y="87"/>
                    </a:lnTo>
                    <a:lnTo>
                      <a:pt x="79" y="87"/>
                    </a:lnTo>
                    <a:lnTo>
                      <a:pt x="31" y="87"/>
                    </a:lnTo>
                    <a:lnTo>
                      <a:pt x="0" y="72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7" name="Freeform 75"/>
              <p:cNvSpPr>
                <a:spLocks/>
              </p:cNvSpPr>
              <p:nvPr/>
            </p:nvSpPr>
            <p:spPr bwMode="auto">
              <a:xfrm rot="5400000">
                <a:off x="458" y="4233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8" name="Freeform 76"/>
              <p:cNvSpPr>
                <a:spLocks/>
              </p:cNvSpPr>
              <p:nvPr/>
            </p:nvSpPr>
            <p:spPr bwMode="auto">
              <a:xfrm rot="5400000">
                <a:off x="483" y="4160"/>
                <a:ext cx="18" cy="28"/>
              </a:xfrm>
              <a:custGeom>
                <a:avLst/>
                <a:gdLst>
                  <a:gd name="T0" fmla="*/ 0 w 112"/>
                  <a:gd name="T1" fmla="*/ 0 h 87"/>
                  <a:gd name="T2" fmla="*/ 0 w 112"/>
                  <a:gd name="T3" fmla="*/ 0 h 87"/>
                  <a:gd name="T4" fmla="*/ 0 w 112"/>
                  <a:gd name="T5" fmla="*/ 0 h 87"/>
                  <a:gd name="T6" fmla="*/ 0 w 112"/>
                  <a:gd name="T7" fmla="*/ 0 h 87"/>
                  <a:gd name="T8" fmla="*/ 0 w 112"/>
                  <a:gd name="T9" fmla="*/ 0 h 87"/>
                  <a:gd name="T10" fmla="*/ 0 w 112"/>
                  <a:gd name="T11" fmla="*/ 0 h 87"/>
                  <a:gd name="T12" fmla="*/ 0 w 112"/>
                  <a:gd name="T13" fmla="*/ 0 h 87"/>
                  <a:gd name="T14" fmla="*/ 0 w 112"/>
                  <a:gd name="T15" fmla="*/ 0 h 87"/>
                  <a:gd name="T16" fmla="*/ 0 w 112"/>
                  <a:gd name="T17" fmla="*/ 0 h 87"/>
                  <a:gd name="T18" fmla="*/ 0 w 112"/>
                  <a:gd name="T19" fmla="*/ 0 h 87"/>
                  <a:gd name="T20" fmla="*/ 0 w 112"/>
                  <a:gd name="T21" fmla="*/ 0 h 87"/>
                  <a:gd name="T22" fmla="*/ 0 w 112"/>
                  <a:gd name="T23" fmla="*/ 0 h 87"/>
                  <a:gd name="T24" fmla="*/ 0 w 112"/>
                  <a:gd name="T25" fmla="*/ 0 h 87"/>
                  <a:gd name="T26" fmla="*/ 0 w 112"/>
                  <a:gd name="T27" fmla="*/ 0 h 87"/>
                  <a:gd name="T28" fmla="*/ 0 w 112"/>
                  <a:gd name="T29" fmla="*/ 0 h 87"/>
                  <a:gd name="T30" fmla="*/ 0 w 112"/>
                  <a:gd name="T31" fmla="*/ 0 h 87"/>
                  <a:gd name="T32" fmla="*/ 0 w 112"/>
                  <a:gd name="T33" fmla="*/ 0 h 87"/>
                  <a:gd name="T34" fmla="*/ 0 w 112"/>
                  <a:gd name="T35" fmla="*/ 0 h 87"/>
                  <a:gd name="T36" fmla="*/ 0 w 112"/>
                  <a:gd name="T37" fmla="*/ 0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2" h="87">
                    <a:moveTo>
                      <a:pt x="0" y="44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4"/>
                    </a:lnTo>
                    <a:lnTo>
                      <a:pt x="33" y="29"/>
                    </a:lnTo>
                    <a:lnTo>
                      <a:pt x="33" y="44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64" y="44"/>
                    </a:lnTo>
                    <a:lnTo>
                      <a:pt x="81" y="29"/>
                    </a:lnTo>
                    <a:lnTo>
                      <a:pt x="96" y="29"/>
                    </a:lnTo>
                    <a:lnTo>
                      <a:pt x="112" y="44"/>
                    </a:lnTo>
                    <a:lnTo>
                      <a:pt x="96" y="57"/>
                    </a:lnTo>
                    <a:lnTo>
                      <a:pt x="81" y="72"/>
                    </a:lnTo>
                    <a:lnTo>
                      <a:pt x="33" y="87"/>
                    </a:lnTo>
                    <a:lnTo>
                      <a:pt x="16" y="87"/>
                    </a:lnTo>
                    <a:lnTo>
                      <a:pt x="16" y="72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9" name="Freeform 77"/>
              <p:cNvSpPr>
                <a:spLocks/>
              </p:cNvSpPr>
              <p:nvPr/>
            </p:nvSpPr>
            <p:spPr bwMode="auto">
              <a:xfrm rot="5400000">
                <a:off x="483" y="4160"/>
                <a:ext cx="18" cy="28"/>
              </a:xfrm>
              <a:custGeom>
                <a:avLst/>
                <a:gdLst>
                  <a:gd name="T0" fmla="*/ 0 w 112"/>
                  <a:gd name="T1" fmla="*/ 0 h 87"/>
                  <a:gd name="T2" fmla="*/ 0 w 112"/>
                  <a:gd name="T3" fmla="*/ 0 h 87"/>
                  <a:gd name="T4" fmla="*/ 0 w 112"/>
                  <a:gd name="T5" fmla="*/ 0 h 87"/>
                  <a:gd name="T6" fmla="*/ 0 w 112"/>
                  <a:gd name="T7" fmla="*/ 0 h 87"/>
                  <a:gd name="T8" fmla="*/ 0 w 112"/>
                  <a:gd name="T9" fmla="*/ 0 h 87"/>
                  <a:gd name="T10" fmla="*/ 0 w 112"/>
                  <a:gd name="T11" fmla="*/ 0 h 87"/>
                  <a:gd name="T12" fmla="*/ 0 w 112"/>
                  <a:gd name="T13" fmla="*/ 0 h 87"/>
                  <a:gd name="T14" fmla="*/ 0 w 112"/>
                  <a:gd name="T15" fmla="*/ 0 h 87"/>
                  <a:gd name="T16" fmla="*/ 0 w 112"/>
                  <a:gd name="T17" fmla="*/ 0 h 87"/>
                  <a:gd name="T18" fmla="*/ 0 w 112"/>
                  <a:gd name="T19" fmla="*/ 0 h 87"/>
                  <a:gd name="T20" fmla="*/ 0 w 112"/>
                  <a:gd name="T21" fmla="*/ 0 h 87"/>
                  <a:gd name="T22" fmla="*/ 0 w 112"/>
                  <a:gd name="T23" fmla="*/ 0 h 87"/>
                  <a:gd name="T24" fmla="*/ 0 w 112"/>
                  <a:gd name="T25" fmla="*/ 0 h 87"/>
                  <a:gd name="T26" fmla="*/ 0 w 112"/>
                  <a:gd name="T27" fmla="*/ 0 h 87"/>
                  <a:gd name="T28" fmla="*/ 0 w 112"/>
                  <a:gd name="T29" fmla="*/ 0 h 87"/>
                  <a:gd name="T30" fmla="*/ 0 w 112"/>
                  <a:gd name="T31" fmla="*/ 0 h 87"/>
                  <a:gd name="T32" fmla="*/ 0 w 112"/>
                  <a:gd name="T33" fmla="*/ 0 h 87"/>
                  <a:gd name="T34" fmla="*/ 0 w 112"/>
                  <a:gd name="T35" fmla="*/ 0 h 87"/>
                  <a:gd name="T36" fmla="*/ 0 w 112"/>
                  <a:gd name="T37" fmla="*/ 0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2" h="87">
                    <a:moveTo>
                      <a:pt x="0" y="44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4"/>
                    </a:lnTo>
                    <a:lnTo>
                      <a:pt x="33" y="29"/>
                    </a:lnTo>
                    <a:lnTo>
                      <a:pt x="33" y="44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64" y="44"/>
                    </a:lnTo>
                    <a:lnTo>
                      <a:pt x="81" y="29"/>
                    </a:lnTo>
                    <a:lnTo>
                      <a:pt x="96" y="29"/>
                    </a:lnTo>
                    <a:lnTo>
                      <a:pt x="112" y="44"/>
                    </a:lnTo>
                    <a:lnTo>
                      <a:pt x="96" y="57"/>
                    </a:lnTo>
                    <a:lnTo>
                      <a:pt x="81" y="72"/>
                    </a:lnTo>
                    <a:lnTo>
                      <a:pt x="33" y="87"/>
                    </a:lnTo>
                    <a:lnTo>
                      <a:pt x="16" y="87"/>
                    </a:lnTo>
                    <a:lnTo>
                      <a:pt x="16" y="72"/>
                    </a:lnTo>
                    <a:lnTo>
                      <a:pt x="0" y="44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0" name="Freeform 78"/>
              <p:cNvSpPr>
                <a:spLocks/>
              </p:cNvSpPr>
              <p:nvPr/>
            </p:nvSpPr>
            <p:spPr bwMode="auto">
              <a:xfrm rot="5400000">
                <a:off x="484" y="4079"/>
                <a:ext cx="7" cy="9"/>
              </a:xfrm>
              <a:custGeom>
                <a:avLst/>
                <a:gdLst>
                  <a:gd name="T0" fmla="*/ 0 w 48"/>
                  <a:gd name="T1" fmla="*/ 0 h 28"/>
                  <a:gd name="T2" fmla="*/ 0 w 48"/>
                  <a:gd name="T3" fmla="*/ 0 h 28"/>
                  <a:gd name="T4" fmla="*/ 0 w 48"/>
                  <a:gd name="T5" fmla="*/ 0 h 28"/>
                  <a:gd name="T6" fmla="*/ 0 w 48"/>
                  <a:gd name="T7" fmla="*/ 0 h 28"/>
                  <a:gd name="T8" fmla="*/ 0 w 48"/>
                  <a:gd name="T9" fmla="*/ 0 h 28"/>
                  <a:gd name="T10" fmla="*/ 0 w 48"/>
                  <a:gd name="T11" fmla="*/ 0 h 28"/>
                  <a:gd name="T12" fmla="*/ 0 w 48"/>
                  <a:gd name="T13" fmla="*/ 0 h 28"/>
                  <a:gd name="T14" fmla="*/ 0 w 48"/>
                  <a:gd name="T15" fmla="*/ 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28">
                    <a:moveTo>
                      <a:pt x="0" y="1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48" y="0"/>
                    </a:lnTo>
                    <a:lnTo>
                      <a:pt x="48" y="13"/>
                    </a:lnTo>
                    <a:lnTo>
                      <a:pt x="31" y="28"/>
                    </a:lnTo>
                    <a:lnTo>
                      <a:pt x="15" y="28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1" name="Freeform 79"/>
              <p:cNvSpPr>
                <a:spLocks/>
              </p:cNvSpPr>
              <p:nvPr/>
            </p:nvSpPr>
            <p:spPr bwMode="auto">
              <a:xfrm rot="5400000">
                <a:off x="730" y="3881"/>
                <a:ext cx="133" cy="599"/>
              </a:xfrm>
              <a:custGeom>
                <a:avLst/>
                <a:gdLst>
                  <a:gd name="T0" fmla="*/ 0 w 866"/>
                  <a:gd name="T1" fmla="*/ 0 h 1897"/>
                  <a:gd name="T2" fmla="*/ 0 w 866"/>
                  <a:gd name="T3" fmla="*/ 0 h 1897"/>
                  <a:gd name="T4" fmla="*/ 0 w 866"/>
                  <a:gd name="T5" fmla="*/ 0 h 1897"/>
                  <a:gd name="T6" fmla="*/ 0 w 866"/>
                  <a:gd name="T7" fmla="*/ 0 h 1897"/>
                  <a:gd name="T8" fmla="*/ 0 w 866"/>
                  <a:gd name="T9" fmla="*/ 0 h 1897"/>
                  <a:gd name="T10" fmla="*/ 0 w 866"/>
                  <a:gd name="T11" fmla="*/ 0 h 1897"/>
                  <a:gd name="T12" fmla="*/ 0 w 866"/>
                  <a:gd name="T13" fmla="*/ 0 h 1897"/>
                  <a:gd name="T14" fmla="*/ 0 w 866"/>
                  <a:gd name="T15" fmla="*/ 0 h 1897"/>
                  <a:gd name="T16" fmla="*/ 0 w 866"/>
                  <a:gd name="T17" fmla="*/ 0 h 1897"/>
                  <a:gd name="T18" fmla="*/ 0 w 866"/>
                  <a:gd name="T19" fmla="*/ 0 h 1897"/>
                  <a:gd name="T20" fmla="*/ 0 w 866"/>
                  <a:gd name="T21" fmla="*/ 0 h 1897"/>
                  <a:gd name="T22" fmla="*/ 0 w 866"/>
                  <a:gd name="T23" fmla="*/ 0 h 1897"/>
                  <a:gd name="T24" fmla="*/ 0 w 866"/>
                  <a:gd name="T25" fmla="*/ 0 h 1897"/>
                  <a:gd name="T26" fmla="*/ 0 w 866"/>
                  <a:gd name="T27" fmla="*/ 0 h 1897"/>
                  <a:gd name="T28" fmla="*/ 0 w 866"/>
                  <a:gd name="T29" fmla="*/ 0 h 1897"/>
                  <a:gd name="T30" fmla="*/ 0 w 866"/>
                  <a:gd name="T31" fmla="*/ 0 h 1897"/>
                  <a:gd name="T32" fmla="*/ 0 w 866"/>
                  <a:gd name="T33" fmla="*/ 0 h 1897"/>
                  <a:gd name="T34" fmla="*/ 0 w 866"/>
                  <a:gd name="T35" fmla="*/ 0 h 1897"/>
                  <a:gd name="T36" fmla="*/ 0 w 866"/>
                  <a:gd name="T37" fmla="*/ 0 h 1897"/>
                  <a:gd name="T38" fmla="*/ 0 w 866"/>
                  <a:gd name="T39" fmla="*/ 0 h 1897"/>
                  <a:gd name="T40" fmla="*/ 0 w 866"/>
                  <a:gd name="T41" fmla="*/ 0 h 1897"/>
                  <a:gd name="T42" fmla="*/ 0 w 866"/>
                  <a:gd name="T43" fmla="*/ 0 h 1897"/>
                  <a:gd name="T44" fmla="*/ 0 w 866"/>
                  <a:gd name="T45" fmla="*/ 0 h 1897"/>
                  <a:gd name="T46" fmla="*/ 0 w 866"/>
                  <a:gd name="T47" fmla="*/ 0 h 1897"/>
                  <a:gd name="T48" fmla="*/ 0 w 866"/>
                  <a:gd name="T49" fmla="*/ 0 h 1897"/>
                  <a:gd name="T50" fmla="*/ 0 w 866"/>
                  <a:gd name="T51" fmla="*/ 0 h 1897"/>
                  <a:gd name="T52" fmla="*/ 0 w 866"/>
                  <a:gd name="T53" fmla="*/ 0 h 1897"/>
                  <a:gd name="T54" fmla="*/ 0 w 866"/>
                  <a:gd name="T55" fmla="*/ 0 h 1897"/>
                  <a:gd name="T56" fmla="*/ 0 w 866"/>
                  <a:gd name="T57" fmla="*/ 0 h 1897"/>
                  <a:gd name="T58" fmla="*/ 0 w 866"/>
                  <a:gd name="T59" fmla="*/ 0 h 1897"/>
                  <a:gd name="T60" fmla="*/ 0 w 866"/>
                  <a:gd name="T61" fmla="*/ 0 h 1897"/>
                  <a:gd name="T62" fmla="*/ 0 w 866"/>
                  <a:gd name="T63" fmla="*/ 0 h 1897"/>
                  <a:gd name="T64" fmla="*/ 0 w 866"/>
                  <a:gd name="T65" fmla="*/ 0 h 1897"/>
                  <a:gd name="T66" fmla="*/ 0 w 866"/>
                  <a:gd name="T67" fmla="*/ 0 h 1897"/>
                  <a:gd name="T68" fmla="*/ 0 w 866"/>
                  <a:gd name="T69" fmla="*/ 0 h 1897"/>
                  <a:gd name="T70" fmla="*/ 0 w 866"/>
                  <a:gd name="T71" fmla="*/ 0 h 189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66" h="1897">
                    <a:moveTo>
                      <a:pt x="0" y="1882"/>
                    </a:moveTo>
                    <a:lnTo>
                      <a:pt x="64" y="1853"/>
                    </a:lnTo>
                    <a:lnTo>
                      <a:pt x="144" y="1825"/>
                    </a:lnTo>
                    <a:lnTo>
                      <a:pt x="225" y="1781"/>
                    </a:lnTo>
                    <a:lnTo>
                      <a:pt x="288" y="1738"/>
                    </a:lnTo>
                    <a:lnTo>
                      <a:pt x="352" y="1695"/>
                    </a:lnTo>
                    <a:lnTo>
                      <a:pt x="417" y="1636"/>
                    </a:lnTo>
                    <a:lnTo>
                      <a:pt x="465" y="1564"/>
                    </a:lnTo>
                    <a:lnTo>
                      <a:pt x="497" y="1506"/>
                    </a:lnTo>
                    <a:lnTo>
                      <a:pt x="528" y="1433"/>
                    </a:lnTo>
                    <a:lnTo>
                      <a:pt x="561" y="1317"/>
                    </a:lnTo>
                    <a:lnTo>
                      <a:pt x="576" y="1187"/>
                    </a:lnTo>
                    <a:lnTo>
                      <a:pt x="576" y="940"/>
                    </a:lnTo>
                    <a:lnTo>
                      <a:pt x="833" y="940"/>
                    </a:lnTo>
                    <a:lnTo>
                      <a:pt x="849" y="912"/>
                    </a:lnTo>
                    <a:lnTo>
                      <a:pt x="849" y="87"/>
                    </a:lnTo>
                    <a:lnTo>
                      <a:pt x="849" y="0"/>
                    </a:lnTo>
                    <a:lnTo>
                      <a:pt x="866" y="0"/>
                    </a:lnTo>
                    <a:lnTo>
                      <a:pt x="866" y="174"/>
                    </a:lnTo>
                    <a:lnTo>
                      <a:pt x="866" y="955"/>
                    </a:lnTo>
                    <a:lnTo>
                      <a:pt x="737" y="970"/>
                    </a:lnTo>
                    <a:lnTo>
                      <a:pt x="624" y="970"/>
                    </a:lnTo>
                    <a:lnTo>
                      <a:pt x="624" y="985"/>
                    </a:lnTo>
                    <a:lnTo>
                      <a:pt x="624" y="1144"/>
                    </a:lnTo>
                    <a:lnTo>
                      <a:pt x="609" y="1302"/>
                    </a:lnTo>
                    <a:lnTo>
                      <a:pt x="576" y="1389"/>
                    </a:lnTo>
                    <a:lnTo>
                      <a:pt x="545" y="1463"/>
                    </a:lnTo>
                    <a:lnTo>
                      <a:pt x="513" y="1534"/>
                    </a:lnTo>
                    <a:lnTo>
                      <a:pt x="480" y="1608"/>
                    </a:lnTo>
                    <a:lnTo>
                      <a:pt x="384" y="1708"/>
                    </a:lnTo>
                    <a:lnTo>
                      <a:pt x="273" y="1795"/>
                    </a:lnTo>
                    <a:lnTo>
                      <a:pt x="208" y="1825"/>
                    </a:lnTo>
                    <a:lnTo>
                      <a:pt x="144" y="1853"/>
                    </a:lnTo>
                    <a:lnTo>
                      <a:pt x="79" y="1882"/>
                    </a:lnTo>
                    <a:lnTo>
                      <a:pt x="16" y="1897"/>
                    </a:lnTo>
                    <a:lnTo>
                      <a:pt x="0" y="188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2" name="Freeform 80"/>
              <p:cNvSpPr>
                <a:spLocks/>
              </p:cNvSpPr>
              <p:nvPr/>
            </p:nvSpPr>
            <p:spPr bwMode="auto">
              <a:xfrm rot="5400000">
                <a:off x="732" y="3841"/>
                <a:ext cx="164" cy="627"/>
              </a:xfrm>
              <a:custGeom>
                <a:avLst/>
                <a:gdLst>
                  <a:gd name="T0" fmla="*/ 0 w 1073"/>
                  <a:gd name="T1" fmla="*/ 0 h 1984"/>
                  <a:gd name="T2" fmla="*/ 0 w 1073"/>
                  <a:gd name="T3" fmla="*/ 0 h 1984"/>
                  <a:gd name="T4" fmla="*/ 0 w 1073"/>
                  <a:gd name="T5" fmla="*/ 0 h 1984"/>
                  <a:gd name="T6" fmla="*/ 0 w 1073"/>
                  <a:gd name="T7" fmla="*/ 0 h 1984"/>
                  <a:gd name="T8" fmla="*/ 0 w 1073"/>
                  <a:gd name="T9" fmla="*/ 0 h 1984"/>
                  <a:gd name="T10" fmla="*/ 0 w 1073"/>
                  <a:gd name="T11" fmla="*/ 0 h 1984"/>
                  <a:gd name="T12" fmla="*/ 0 w 1073"/>
                  <a:gd name="T13" fmla="*/ 0 h 1984"/>
                  <a:gd name="T14" fmla="*/ 0 w 1073"/>
                  <a:gd name="T15" fmla="*/ 0 h 1984"/>
                  <a:gd name="T16" fmla="*/ 0 w 1073"/>
                  <a:gd name="T17" fmla="*/ 0 h 1984"/>
                  <a:gd name="T18" fmla="*/ 0 w 1073"/>
                  <a:gd name="T19" fmla="*/ 0 h 1984"/>
                  <a:gd name="T20" fmla="*/ 0 w 1073"/>
                  <a:gd name="T21" fmla="*/ 0 h 1984"/>
                  <a:gd name="T22" fmla="*/ 0 w 1073"/>
                  <a:gd name="T23" fmla="*/ 0 h 1984"/>
                  <a:gd name="T24" fmla="*/ 0 w 1073"/>
                  <a:gd name="T25" fmla="*/ 0 h 1984"/>
                  <a:gd name="T26" fmla="*/ 0 w 1073"/>
                  <a:gd name="T27" fmla="*/ 0 h 1984"/>
                  <a:gd name="T28" fmla="*/ 0 w 1073"/>
                  <a:gd name="T29" fmla="*/ 0 h 1984"/>
                  <a:gd name="T30" fmla="*/ 0 w 1073"/>
                  <a:gd name="T31" fmla="*/ 0 h 1984"/>
                  <a:gd name="T32" fmla="*/ 0 w 1073"/>
                  <a:gd name="T33" fmla="*/ 0 h 1984"/>
                  <a:gd name="T34" fmla="*/ 0 w 1073"/>
                  <a:gd name="T35" fmla="*/ 0 h 1984"/>
                  <a:gd name="T36" fmla="*/ 0 w 1073"/>
                  <a:gd name="T37" fmla="*/ 0 h 1984"/>
                  <a:gd name="T38" fmla="*/ 0 w 1073"/>
                  <a:gd name="T39" fmla="*/ 0 h 1984"/>
                  <a:gd name="T40" fmla="*/ 0 w 1073"/>
                  <a:gd name="T41" fmla="*/ 0 h 1984"/>
                  <a:gd name="T42" fmla="*/ 0 w 1073"/>
                  <a:gd name="T43" fmla="*/ 0 h 1984"/>
                  <a:gd name="T44" fmla="*/ 0 w 1073"/>
                  <a:gd name="T45" fmla="*/ 0 h 1984"/>
                  <a:gd name="T46" fmla="*/ 0 w 1073"/>
                  <a:gd name="T47" fmla="*/ 0 h 1984"/>
                  <a:gd name="T48" fmla="*/ 0 w 1073"/>
                  <a:gd name="T49" fmla="*/ 0 h 1984"/>
                  <a:gd name="T50" fmla="*/ 0 w 1073"/>
                  <a:gd name="T51" fmla="*/ 0 h 1984"/>
                  <a:gd name="T52" fmla="*/ 0 w 1073"/>
                  <a:gd name="T53" fmla="*/ 0 h 1984"/>
                  <a:gd name="T54" fmla="*/ 0 w 1073"/>
                  <a:gd name="T55" fmla="*/ 0 h 1984"/>
                  <a:gd name="T56" fmla="*/ 0 w 1073"/>
                  <a:gd name="T57" fmla="*/ 0 h 1984"/>
                  <a:gd name="T58" fmla="*/ 0 w 1073"/>
                  <a:gd name="T59" fmla="*/ 0 h 1984"/>
                  <a:gd name="T60" fmla="*/ 0 w 1073"/>
                  <a:gd name="T61" fmla="*/ 0 h 1984"/>
                  <a:gd name="T62" fmla="*/ 0 w 1073"/>
                  <a:gd name="T63" fmla="*/ 0 h 1984"/>
                  <a:gd name="T64" fmla="*/ 0 w 1073"/>
                  <a:gd name="T65" fmla="*/ 0 h 1984"/>
                  <a:gd name="T66" fmla="*/ 0 w 1073"/>
                  <a:gd name="T67" fmla="*/ 0 h 1984"/>
                  <a:gd name="T68" fmla="*/ 0 w 1073"/>
                  <a:gd name="T69" fmla="*/ 0 h 1984"/>
                  <a:gd name="T70" fmla="*/ 0 w 1073"/>
                  <a:gd name="T71" fmla="*/ 0 h 1984"/>
                  <a:gd name="T72" fmla="*/ 0 w 1073"/>
                  <a:gd name="T73" fmla="*/ 0 h 1984"/>
                  <a:gd name="T74" fmla="*/ 0 w 1073"/>
                  <a:gd name="T75" fmla="*/ 0 h 1984"/>
                  <a:gd name="T76" fmla="*/ 0 w 1073"/>
                  <a:gd name="T77" fmla="*/ 0 h 1984"/>
                  <a:gd name="T78" fmla="*/ 0 w 1073"/>
                  <a:gd name="T79" fmla="*/ 0 h 1984"/>
                  <a:gd name="T80" fmla="*/ 0 w 1073"/>
                  <a:gd name="T81" fmla="*/ 0 h 19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73" h="1984">
                    <a:moveTo>
                      <a:pt x="0" y="1927"/>
                    </a:moveTo>
                    <a:lnTo>
                      <a:pt x="0" y="1912"/>
                    </a:lnTo>
                    <a:lnTo>
                      <a:pt x="96" y="1912"/>
                    </a:lnTo>
                    <a:lnTo>
                      <a:pt x="192" y="1883"/>
                    </a:lnTo>
                    <a:lnTo>
                      <a:pt x="288" y="1853"/>
                    </a:lnTo>
                    <a:lnTo>
                      <a:pt x="384" y="1825"/>
                    </a:lnTo>
                    <a:lnTo>
                      <a:pt x="464" y="1767"/>
                    </a:lnTo>
                    <a:lnTo>
                      <a:pt x="545" y="1723"/>
                    </a:lnTo>
                    <a:lnTo>
                      <a:pt x="608" y="1651"/>
                    </a:lnTo>
                    <a:lnTo>
                      <a:pt x="656" y="1565"/>
                    </a:lnTo>
                    <a:lnTo>
                      <a:pt x="689" y="1491"/>
                    </a:lnTo>
                    <a:lnTo>
                      <a:pt x="720" y="1419"/>
                    </a:lnTo>
                    <a:lnTo>
                      <a:pt x="737" y="1261"/>
                    </a:lnTo>
                    <a:lnTo>
                      <a:pt x="737" y="955"/>
                    </a:lnTo>
                    <a:lnTo>
                      <a:pt x="1009" y="942"/>
                    </a:lnTo>
                    <a:lnTo>
                      <a:pt x="1009" y="463"/>
                    </a:lnTo>
                    <a:lnTo>
                      <a:pt x="1025" y="14"/>
                    </a:lnTo>
                    <a:lnTo>
                      <a:pt x="1025" y="0"/>
                    </a:lnTo>
                    <a:lnTo>
                      <a:pt x="1042" y="0"/>
                    </a:lnTo>
                    <a:lnTo>
                      <a:pt x="1057" y="0"/>
                    </a:lnTo>
                    <a:lnTo>
                      <a:pt x="1073" y="29"/>
                    </a:lnTo>
                    <a:lnTo>
                      <a:pt x="1073" y="44"/>
                    </a:lnTo>
                    <a:lnTo>
                      <a:pt x="1073" y="115"/>
                    </a:lnTo>
                    <a:lnTo>
                      <a:pt x="1073" y="999"/>
                    </a:lnTo>
                    <a:lnTo>
                      <a:pt x="1073" y="1014"/>
                    </a:lnTo>
                    <a:lnTo>
                      <a:pt x="817" y="1014"/>
                    </a:lnTo>
                    <a:lnTo>
                      <a:pt x="817" y="1029"/>
                    </a:lnTo>
                    <a:lnTo>
                      <a:pt x="817" y="1144"/>
                    </a:lnTo>
                    <a:lnTo>
                      <a:pt x="817" y="1261"/>
                    </a:lnTo>
                    <a:lnTo>
                      <a:pt x="800" y="1376"/>
                    </a:lnTo>
                    <a:lnTo>
                      <a:pt x="769" y="1491"/>
                    </a:lnTo>
                    <a:lnTo>
                      <a:pt x="720" y="1593"/>
                    </a:lnTo>
                    <a:lnTo>
                      <a:pt x="672" y="1695"/>
                    </a:lnTo>
                    <a:lnTo>
                      <a:pt x="576" y="1782"/>
                    </a:lnTo>
                    <a:lnTo>
                      <a:pt x="528" y="1825"/>
                    </a:lnTo>
                    <a:lnTo>
                      <a:pt x="480" y="1853"/>
                    </a:lnTo>
                    <a:lnTo>
                      <a:pt x="416" y="1883"/>
                    </a:lnTo>
                    <a:lnTo>
                      <a:pt x="368" y="1912"/>
                    </a:lnTo>
                    <a:lnTo>
                      <a:pt x="240" y="1955"/>
                    </a:lnTo>
                    <a:lnTo>
                      <a:pt x="15" y="1984"/>
                    </a:lnTo>
                    <a:lnTo>
                      <a:pt x="0" y="19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3" name="Freeform 81"/>
              <p:cNvSpPr>
                <a:spLocks/>
              </p:cNvSpPr>
              <p:nvPr/>
            </p:nvSpPr>
            <p:spPr bwMode="auto">
              <a:xfrm rot="5400000">
                <a:off x="515" y="4034"/>
                <a:ext cx="10" cy="18"/>
              </a:xfrm>
              <a:custGeom>
                <a:avLst/>
                <a:gdLst>
                  <a:gd name="T0" fmla="*/ 0 w 64"/>
                  <a:gd name="T1" fmla="*/ 0 h 58"/>
                  <a:gd name="T2" fmla="*/ 0 w 64"/>
                  <a:gd name="T3" fmla="*/ 0 h 58"/>
                  <a:gd name="T4" fmla="*/ 0 w 64"/>
                  <a:gd name="T5" fmla="*/ 0 h 58"/>
                  <a:gd name="T6" fmla="*/ 0 w 64"/>
                  <a:gd name="T7" fmla="*/ 0 h 58"/>
                  <a:gd name="T8" fmla="*/ 0 w 64"/>
                  <a:gd name="T9" fmla="*/ 0 h 58"/>
                  <a:gd name="T10" fmla="*/ 0 w 64"/>
                  <a:gd name="T11" fmla="*/ 0 h 58"/>
                  <a:gd name="T12" fmla="*/ 0 w 64"/>
                  <a:gd name="T13" fmla="*/ 0 h 58"/>
                  <a:gd name="T14" fmla="*/ 0 w 64"/>
                  <a:gd name="T15" fmla="*/ 0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4" h="58">
                    <a:moveTo>
                      <a:pt x="0" y="30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31" y="0"/>
                    </a:lnTo>
                    <a:lnTo>
                      <a:pt x="64" y="58"/>
                    </a:lnTo>
                    <a:lnTo>
                      <a:pt x="31" y="58"/>
                    </a:lnTo>
                    <a:lnTo>
                      <a:pt x="0" y="3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4" name="Freeform 82"/>
              <p:cNvSpPr>
                <a:spLocks/>
              </p:cNvSpPr>
              <p:nvPr/>
            </p:nvSpPr>
            <p:spPr bwMode="auto">
              <a:xfrm rot="5400000">
                <a:off x="543" y="3971"/>
                <a:ext cx="49" cy="96"/>
              </a:xfrm>
              <a:custGeom>
                <a:avLst/>
                <a:gdLst>
                  <a:gd name="T0" fmla="*/ 0 w 320"/>
                  <a:gd name="T1" fmla="*/ 0 h 304"/>
                  <a:gd name="T2" fmla="*/ 0 w 320"/>
                  <a:gd name="T3" fmla="*/ 0 h 304"/>
                  <a:gd name="T4" fmla="*/ 0 w 320"/>
                  <a:gd name="T5" fmla="*/ 0 h 304"/>
                  <a:gd name="T6" fmla="*/ 0 w 320"/>
                  <a:gd name="T7" fmla="*/ 0 h 304"/>
                  <a:gd name="T8" fmla="*/ 0 w 320"/>
                  <a:gd name="T9" fmla="*/ 0 h 304"/>
                  <a:gd name="T10" fmla="*/ 0 w 320"/>
                  <a:gd name="T11" fmla="*/ 0 h 304"/>
                  <a:gd name="T12" fmla="*/ 0 w 320"/>
                  <a:gd name="T13" fmla="*/ 0 h 304"/>
                  <a:gd name="T14" fmla="*/ 0 w 320"/>
                  <a:gd name="T15" fmla="*/ 0 h 304"/>
                  <a:gd name="T16" fmla="*/ 0 w 320"/>
                  <a:gd name="T17" fmla="*/ 0 h 304"/>
                  <a:gd name="T18" fmla="*/ 0 w 320"/>
                  <a:gd name="T19" fmla="*/ 0 h 304"/>
                  <a:gd name="T20" fmla="*/ 0 w 320"/>
                  <a:gd name="T21" fmla="*/ 0 h 304"/>
                  <a:gd name="T22" fmla="*/ 0 w 320"/>
                  <a:gd name="T23" fmla="*/ 0 h 304"/>
                  <a:gd name="T24" fmla="*/ 0 w 320"/>
                  <a:gd name="T25" fmla="*/ 0 h 304"/>
                  <a:gd name="T26" fmla="*/ 0 w 320"/>
                  <a:gd name="T27" fmla="*/ 0 h 304"/>
                  <a:gd name="T28" fmla="*/ 0 w 320"/>
                  <a:gd name="T29" fmla="*/ 0 h 304"/>
                  <a:gd name="T30" fmla="*/ 0 w 320"/>
                  <a:gd name="T31" fmla="*/ 0 h 304"/>
                  <a:gd name="T32" fmla="*/ 0 w 320"/>
                  <a:gd name="T33" fmla="*/ 0 h 304"/>
                  <a:gd name="T34" fmla="*/ 0 w 320"/>
                  <a:gd name="T35" fmla="*/ 0 h 304"/>
                  <a:gd name="T36" fmla="*/ 0 w 320"/>
                  <a:gd name="T37" fmla="*/ 0 h 304"/>
                  <a:gd name="T38" fmla="*/ 0 w 320"/>
                  <a:gd name="T39" fmla="*/ 0 h 304"/>
                  <a:gd name="T40" fmla="*/ 0 w 320"/>
                  <a:gd name="T41" fmla="*/ 0 h 304"/>
                  <a:gd name="T42" fmla="*/ 0 w 320"/>
                  <a:gd name="T43" fmla="*/ 0 h 304"/>
                  <a:gd name="T44" fmla="*/ 0 w 320"/>
                  <a:gd name="T45" fmla="*/ 0 h 304"/>
                  <a:gd name="T46" fmla="*/ 0 w 320"/>
                  <a:gd name="T47" fmla="*/ 0 h 304"/>
                  <a:gd name="T48" fmla="*/ 0 w 320"/>
                  <a:gd name="T49" fmla="*/ 0 h 304"/>
                  <a:gd name="T50" fmla="*/ 0 w 320"/>
                  <a:gd name="T51" fmla="*/ 0 h 304"/>
                  <a:gd name="T52" fmla="*/ 0 w 320"/>
                  <a:gd name="T53" fmla="*/ 0 h 304"/>
                  <a:gd name="T54" fmla="*/ 0 w 320"/>
                  <a:gd name="T55" fmla="*/ 0 h 304"/>
                  <a:gd name="T56" fmla="*/ 0 w 320"/>
                  <a:gd name="T57" fmla="*/ 0 h 304"/>
                  <a:gd name="T58" fmla="*/ 0 w 320"/>
                  <a:gd name="T59" fmla="*/ 0 h 304"/>
                  <a:gd name="T60" fmla="*/ 0 w 320"/>
                  <a:gd name="T61" fmla="*/ 0 h 304"/>
                  <a:gd name="T62" fmla="*/ 0 w 320"/>
                  <a:gd name="T63" fmla="*/ 0 h 304"/>
                  <a:gd name="T64" fmla="*/ 0 w 320"/>
                  <a:gd name="T65" fmla="*/ 0 h 304"/>
                  <a:gd name="T66" fmla="*/ 0 w 320"/>
                  <a:gd name="T67" fmla="*/ 0 h 304"/>
                  <a:gd name="T68" fmla="*/ 0 w 320"/>
                  <a:gd name="T69" fmla="*/ 0 h 304"/>
                  <a:gd name="T70" fmla="*/ 0 w 320"/>
                  <a:gd name="T71" fmla="*/ 0 h 304"/>
                  <a:gd name="T72" fmla="*/ 0 w 320"/>
                  <a:gd name="T73" fmla="*/ 0 h 304"/>
                  <a:gd name="T74" fmla="*/ 0 w 320"/>
                  <a:gd name="T75" fmla="*/ 0 h 304"/>
                  <a:gd name="T76" fmla="*/ 0 w 320"/>
                  <a:gd name="T77" fmla="*/ 0 h 304"/>
                  <a:gd name="T78" fmla="*/ 0 w 320"/>
                  <a:gd name="T79" fmla="*/ 0 h 3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20" h="304">
                    <a:moveTo>
                      <a:pt x="0" y="260"/>
                    </a:moveTo>
                    <a:lnTo>
                      <a:pt x="49" y="230"/>
                    </a:lnTo>
                    <a:lnTo>
                      <a:pt x="80" y="230"/>
                    </a:lnTo>
                    <a:lnTo>
                      <a:pt x="113" y="245"/>
                    </a:lnTo>
                    <a:lnTo>
                      <a:pt x="145" y="245"/>
                    </a:lnTo>
                    <a:lnTo>
                      <a:pt x="161" y="245"/>
                    </a:lnTo>
                    <a:lnTo>
                      <a:pt x="176" y="245"/>
                    </a:lnTo>
                    <a:lnTo>
                      <a:pt x="193" y="230"/>
                    </a:lnTo>
                    <a:lnTo>
                      <a:pt x="113" y="202"/>
                    </a:lnTo>
                    <a:lnTo>
                      <a:pt x="97" y="174"/>
                    </a:lnTo>
                    <a:lnTo>
                      <a:pt x="80" y="144"/>
                    </a:lnTo>
                    <a:lnTo>
                      <a:pt x="49" y="57"/>
                    </a:lnTo>
                    <a:lnTo>
                      <a:pt x="97" y="57"/>
                    </a:lnTo>
                    <a:lnTo>
                      <a:pt x="128" y="72"/>
                    </a:lnTo>
                    <a:lnTo>
                      <a:pt x="161" y="87"/>
                    </a:lnTo>
                    <a:lnTo>
                      <a:pt x="193" y="115"/>
                    </a:lnTo>
                    <a:lnTo>
                      <a:pt x="209" y="130"/>
                    </a:lnTo>
                    <a:lnTo>
                      <a:pt x="224" y="159"/>
                    </a:lnTo>
                    <a:lnTo>
                      <a:pt x="224" y="174"/>
                    </a:lnTo>
                    <a:lnTo>
                      <a:pt x="241" y="187"/>
                    </a:lnTo>
                    <a:lnTo>
                      <a:pt x="257" y="187"/>
                    </a:lnTo>
                    <a:lnTo>
                      <a:pt x="241" y="130"/>
                    </a:lnTo>
                    <a:lnTo>
                      <a:pt x="241" y="87"/>
                    </a:lnTo>
                    <a:lnTo>
                      <a:pt x="257" y="28"/>
                    </a:lnTo>
                    <a:lnTo>
                      <a:pt x="289" y="0"/>
                    </a:lnTo>
                    <a:lnTo>
                      <a:pt x="305" y="13"/>
                    </a:lnTo>
                    <a:lnTo>
                      <a:pt x="320" y="43"/>
                    </a:lnTo>
                    <a:lnTo>
                      <a:pt x="320" y="87"/>
                    </a:lnTo>
                    <a:lnTo>
                      <a:pt x="305" y="187"/>
                    </a:lnTo>
                    <a:lnTo>
                      <a:pt x="305" y="217"/>
                    </a:lnTo>
                    <a:lnTo>
                      <a:pt x="289" y="245"/>
                    </a:lnTo>
                    <a:lnTo>
                      <a:pt x="272" y="245"/>
                    </a:lnTo>
                    <a:lnTo>
                      <a:pt x="257" y="245"/>
                    </a:lnTo>
                    <a:lnTo>
                      <a:pt x="241" y="245"/>
                    </a:lnTo>
                    <a:lnTo>
                      <a:pt x="241" y="274"/>
                    </a:lnTo>
                    <a:lnTo>
                      <a:pt x="241" y="289"/>
                    </a:lnTo>
                    <a:lnTo>
                      <a:pt x="145" y="304"/>
                    </a:lnTo>
                    <a:lnTo>
                      <a:pt x="113" y="304"/>
                    </a:lnTo>
                    <a:lnTo>
                      <a:pt x="65" y="304"/>
                    </a:lnTo>
                    <a:lnTo>
                      <a:pt x="0" y="26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5" name="Freeform 83"/>
              <p:cNvSpPr>
                <a:spLocks/>
              </p:cNvSpPr>
              <p:nvPr/>
            </p:nvSpPr>
            <p:spPr bwMode="auto">
              <a:xfrm rot="5400000">
                <a:off x="546" y="4189"/>
                <a:ext cx="23" cy="40"/>
              </a:xfrm>
              <a:custGeom>
                <a:avLst/>
                <a:gdLst>
                  <a:gd name="T0" fmla="*/ 0 w 144"/>
                  <a:gd name="T1" fmla="*/ 0 h 130"/>
                  <a:gd name="T2" fmla="*/ 0 w 144"/>
                  <a:gd name="T3" fmla="*/ 0 h 130"/>
                  <a:gd name="T4" fmla="*/ 0 w 144"/>
                  <a:gd name="T5" fmla="*/ 0 h 130"/>
                  <a:gd name="T6" fmla="*/ 0 w 144"/>
                  <a:gd name="T7" fmla="*/ 0 h 130"/>
                  <a:gd name="T8" fmla="*/ 0 w 144"/>
                  <a:gd name="T9" fmla="*/ 0 h 130"/>
                  <a:gd name="T10" fmla="*/ 0 w 144"/>
                  <a:gd name="T11" fmla="*/ 0 h 130"/>
                  <a:gd name="T12" fmla="*/ 0 w 144"/>
                  <a:gd name="T13" fmla="*/ 0 h 130"/>
                  <a:gd name="T14" fmla="*/ 0 w 144"/>
                  <a:gd name="T15" fmla="*/ 0 h 130"/>
                  <a:gd name="T16" fmla="*/ 0 w 144"/>
                  <a:gd name="T17" fmla="*/ 0 h 1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4" h="130">
                    <a:moveTo>
                      <a:pt x="31" y="87"/>
                    </a:moveTo>
                    <a:lnTo>
                      <a:pt x="0" y="44"/>
                    </a:lnTo>
                    <a:lnTo>
                      <a:pt x="0" y="15"/>
                    </a:lnTo>
                    <a:lnTo>
                      <a:pt x="31" y="0"/>
                    </a:lnTo>
                    <a:lnTo>
                      <a:pt x="48" y="15"/>
                    </a:lnTo>
                    <a:lnTo>
                      <a:pt x="96" y="44"/>
                    </a:lnTo>
                    <a:lnTo>
                      <a:pt x="144" y="130"/>
                    </a:lnTo>
                    <a:lnTo>
                      <a:pt x="96" y="102"/>
                    </a:lnTo>
                    <a:lnTo>
                      <a:pt x="31" y="8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6" name="Freeform 84"/>
              <p:cNvSpPr>
                <a:spLocks/>
              </p:cNvSpPr>
              <p:nvPr/>
            </p:nvSpPr>
            <p:spPr bwMode="auto">
              <a:xfrm rot="5400000">
                <a:off x="578" y="4095"/>
                <a:ext cx="10" cy="18"/>
              </a:xfrm>
              <a:custGeom>
                <a:avLst/>
                <a:gdLst>
                  <a:gd name="T0" fmla="*/ 0 w 64"/>
                  <a:gd name="T1" fmla="*/ 0 h 58"/>
                  <a:gd name="T2" fmla="*/ 0 w 64"/>
                  <a:gd name="T3" fmla="*/ 0 h 58"/>
                  <a:gd name="T4" fmla="*/ 0 w 64"/>
                  <a:gd name="T5" fmla="*/ 0 h 58"/>
                  <a:gd name="T6" fmla="*/ 0 w 64"/>
                  <a:gd name="T7" fmla="*/ 0 h 58"/>
                  <a:gd name="T8" fmla="*/ 0 w 64"/>
                  <a:gd name="T9" fmla="*/ 0 h 58"/>
                  <a:gd name="T10" fmla="*/ 0 w 64"/>
                  <a:gd name="T11" fmla="*/ 0 h 58"/>
                  <a:gd name="T12" fmla="*/ 0 w 64"/>
                  <a:gd name="T13" fmla="*/ 0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" h="58">
                    <a:moveTo>
                      <a:pt x="0" y="15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64" y="43"/>
                    </a:lnTo>
                    <a:lnTo>
                      <a:pt x="48" y="58"/>
                    </a:lnTo>
                    <a:lnTo>
                      <a:pt x="16" y="58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7" name="Freeform 85"/>
              <p:cNvSpPr>
                <a:spLocks/>
              </p:cNvSpPr>
              <p:nvPr/>
            </p:nvSpPr>
            <p:spPr bwMode="auto">
              <a:xfrm rot="5400000">
                <a:off x="850" y="4193"/>
                <a:ext cx="10" cy="14"/>
              </a:xfrm>
              <a:custGeom>
                <a:avLst/>
                <a:gdLst>
                  <a:gd name="T0" fmla="*/ 0 w 65"/>
                  <a:gd name="T1" fmla="*/ 0 h 43"/>
                  <a:gd name="T2" fmla="*/ 0 w 65"/>
                  <a:gd name="T3" fmla="*/ 0 h 43"/>
                  <a:gd name="T4" fmla="*/ 0 w 65"/>
                  <a:gd name="T5" fmla="*/ 0 h 43"/>
                  <a:gd name="T6" fmla="*/ 0 w 65"/>
                  <a:gd name="T7" fmla="*/ 0 h 43"/>
                  <a:gd name="T8" fmla="*/ 0 w 65"/>
                  <a:gd name="T9" fmla="*/ 0 h 43"/>
                  <a:gd name="T10" fmla="*/ 0 w 65"/>
                  <a:gd name="T11" fmla="*/ 0 h 43"/>
                  <a:gd name="T12" fmla="*/ 0 w 65"/>
                  <a:gd name="T13" fmla="*/ 0 h 43"/>
                  <a:gd name="T14" fmla="*/ 0 w 65"/>
                  <a:gd name="T15" fmla="*/ 0 h 43"/>
                  <a:gd name="T16" fmla="*/ 0 w 65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5" h="43">
                    <a:moveTo>
                      <a:pt x="0" y="43"/>
                    </a:moveTo>
                    <a:lnTo>
                      <a:pt x="17" y="15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65" y="28"/>
                    </a:lnTo>
                    <a:lnTo>
                      <a:pt x="48" y="43"/>
                    </a:lnTo>
                    <a:lnTo>
                      <a:pt x="33" y="43"/>
                    </a:lnTo>
                    <a:lnTo>
                      <a:pt x="17" y="43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8" name="Freeform 86"/>
              <p:cNvSpPr>
                <a:spLocks/>
              </p:cNvSpPr>
              <p:nvPr/>
            </p:nvSpPr>
            <p:spPr bwMode="auto">
              <a:xfrm rot="5400000">
                <a:off x="876" y="4184"/>
                <a:ext cx="32" cy="33"/>
              </a:xfrm>
              <a:custGeom>
                <a:avLst/>
                <a:gdLst>
                  <a:gd name="T0" fmla="*/ 0 w 207"/>
                  <a:gd name="T1" fmla="*/ 0 h 102"/>
                  <a:gd name="T2" fmla="*/ 0 w 207"/>
                  <a:gd name="T3" fmla="*/ 0 h 102"/>
                  <a:gd name="T4" fmla="*/ 0 w 207"/>
                  <a:gd name="T5" fmla="*/ 0 h 102"/>
                  <a:gd name="T6" fmla="*/ 0 w 207"/>
                  <a:gd name="T7" fmla="*/ 0 h 102"/>
                  <a:gd name="T8" fmla="*/ 0 w 207"/>
                  <a:gd name="T9" fmla="*/ 0 h 102"/>
                  <a:gd name="T10" fmla="*/ 0 w 207"/>
                  <a:gd name="T11" fmla="*/ 0 h 102"/>
                  <a:gd name="T12" fmla="*/ 0 w 207"/>
                  <a:gd name="T13" fmla="*/ 0 h 102"/>
                  <a:gd name="T14" fmla="*/ 0 w 207"/>
                  <a:gd name="T15" fmla="*/ 0 h 102"/>
                  <a:gd name="T16" fmla="*/ 0 w 207"/>
                  <a:gd name="T17" fmla="*/ 0 h 102"/>
                  <a:gd name="T18" fmla="*/ 0 w 207"/>
                  <a:gd name="T19" fmla="*/ 0 h 102"/>
                  <a:gd name="T20" fmla="*/ 0 w 207"/>
                  <a:gd name="T21" fmla="*/ 0 h 102"/>
                  <a:gd name="T22" fmla="*/ 0 w 207"/>
                  <a:gd name="T23" fmla="*/ 0 h 102"/>
                  <a:gd name="T24" fmla="*/ 0 w 207"/>
                  <a:gd name="T25" fmla="*/ 0 h 102"/>
                  <a:gd name="T26" fmla="*/ 0 w 207"/>
                  <a:gd name="T27" fmla="*/ 0 h 102"/>
                  <a:gd name="T28" fmla="*/ 0 w 207"/>
                  <a:gd name="T29" fmla="*/ 0 h 1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07" h="102">
                    <a:moveTo>
                      <a:pt x="0" y="0"/>
                    </a:moveTo>
                    <a:lnTo>
                      <a:pt x="32" y="15"/>
                    </a:lnTo>
                    <a:lnTo>
                      <a:pt x="63" y="30"/>
                    </a:lnTo>
                    <a:lnTo>
                      <a:pt x="111" y="58"/>
                    </a:lnTo>
                    <a:lnTo>
                      <a:pt x="144" y="30"/>
                    </a:lnTo>
                    <a:lnTo>
                      <a:pt x="159" y="15"/>
                    </a:lnTo>
                    <a:lnTo>
                      <a:pt x="176" y="0"/>
                    </a:lnTo>
                    <a:lnTo>
                      <a:pt x="207" y="0"/>
                    </a:lnTo>
                    <a:lnTo>
                      <a:pt x="176" y="30"/>
                    </a:lnTo>
                    <a:lnTo>
                      <a:pt x="159" y="73"/>
                    </a:lnTo>
                    <a:lnTo>
                      <a:pt x="128" y="102"/>
                    </a:lnTo>
                    <a:lnTo>
                      <a:pt x="111" y="102"/>
                    </a:lnTo>
                    <a:lnTo>
                      <a:pt x="80" y="102"/>
                    </a:lnTo>
                    <a:lnTo>
                      <a:pt x="32" y="5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9" name="Freeform 87"/>
              <p:cNvSpPr>
                <a:spLocks/>
              </p:cNvSpPr>
              <p:nvPr/>
            </p:nvSpPr>
            <p:spPr bwMode="auto">
              <a:xfrm rot="5400000">
                <a:off x="909" y="4189"/>
                <a:ext cx="12" cy="23"/>
              </a:xfrm>
              <a:custGeom>
                <a:avLst/>
                <a:gdLst>
                  <a:gd name="T0" fmla="*/ 0 w 81"/>
                  <a:gd name="T1" fmla="*/ 0 h 72"/>
                  <a:gd name="T2" fmla="*/ 0 w 81"/>
                  <a:gd name="T3" fmla="*/ 0 h 72"/>
                  <a:gd name="T4" fmla="*/ 0 w 81"/>
                  <a:gd name="T5" fmla="*/ 0 h 72"/>
                  <a:gd name="T6" fmla="*/ 0 w 81"/>
                  <a:gd name="T7" fmla="*/ 0 h 72"/>
                  <a:gd name="T8" fmla="*/ 0 w 81"/>
                  <a:gd name="T9" fmla="*/ 0 h 72"/>
                  <a:gd name="T10" fmla="*/ 0 w 81"/>
                  <a:gd name="T11" fmla="*/ 0 h 72"/>
                  <a:gd name="T12" fmla="*/ 0 w 81"/>
                  <a:gd name="T13" fmla="*/ 0 h 72"/>
                  <a:gd name="T14" fmla="*/ 0 w 81"/>
                  <a:gd name="T15" fmla="*/ 0 h 72"/>
                  <a:gd name="T16" fmla="*/ 0 w 81"/>
                  <a:gd name="T17" fmla="*/ 0 h 72"/>
                  <a:gd name="T18" fmla="*/ 0 w 81"/>
                  <a:gd name="T19" fmla="*/ 0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1" h="72">
                    <a:moveTo>
                      <a:pt x="0" y="43"/>
                    </a:moveTo>
                    <a:lnTo>
                      <a:pt x="17" y="13"/>
                    </a:lnTo>
                    <a:lnTo>
                      <a:pt x="33" y="0"/>
                    </a:lnTo>
                    <a:lnTo>
                      <a:pt x="48" y="13"/>
                    </a:lnTo>
                    <a:lnTo>
                      <a:pt x="81" y="28"/>
                    </a:lnTo>
                    <a:lnTo>
                      <a:pt x="65" y="43"/>
                    </a:lnTo>
                    <a:lnTo>
                      <a:pt x="65" y="57"/>
                    </a:lnTo>
                    <a:lnTo>
                      <a:pt x="33" y="72"/>
                    </a:lnTo>
                    <a:lnTo>
                      <a:pt x="17" y="57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0" name="Freeform 88"/>
              <p:cNvSpPr>
                <a:spLocks/>
              </p:cNvSpPr>
              <p:nvPr/>
            </p:nvSpPr>
            <p:spPr bwMode="auto">
              <a:xfrm rot="5400000">
                <a:off x="922" y="4182"/>
                <a:ext cx="8" cy="18"/>
              </a:xfrm>
              <a:custGeom>
                <a:avLst/>
                <a:gdLst>
                  <a:gd name="T0" fmla="*/ 0 w 48"/>
                  <a:gd name="T1" fmla="*/ 0 h 58"/>
                  <a:gd name="T2" fmla="*/ 0 w 48"/>
                  <a:gd name="T3" fmla="*/ 0 h 58"/>
                  <a:gd name="T4" fmla="*/ 0 w 48"/>
                  <a:gd name="T5" fmla="*/ 0 h 58"/>
                  <a:gd name="T6" fmla="*/ 0 w 48"/>
                  <a:gd name="T7" fmla="*/ 0 h 58"/>
                  <a:gd name="T8" fmla="*/ 0 w 48"/>
                  <a:gd name="T9" fmla="*/ 0 h 58"/>
                  <a:gd name="T10" fmla="*/ 0 w 48"/>
                  <a:gd name="T11" fmla="*/ 0 h 58"/>
                  <a:gd name="T12" fmla="*/ 0 w 48"/>
                  <a:gd name="T13" fmla="*/ 0 h 58"/>
                  <a:gd name="T14" fmla="*/ 0 w 48"/>
                  <a:gd name="T15" fmla="*/ 0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8">
                    <a:moveTo>
                      <a:pt x="0" y="43"/>
                    </a:moveTo>
                    <a:lnTo>
                      <a:pt x="17" y="15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48" y="15"/>
                    </a:lnTo>
                    <a:lnTo>
                      <a:pt x="48" y="30"/>
                    </a:lnTo>
                    <a:lnTo>
                      <a:pt x="17" y="58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1" name="Freeform 89"/>
              <p:cNvSpPr>
                <a:spLocks/>
              </p:cNvSpPr>
              <p:nvPr/>
            </p:nvSpPr>
            <p:spPr bwMode="auto">
              <a:xfrm rot="5400000">
                <a:off x="927" y="4199"/>
                <a:ext cx="7" cy="19"/>
              </a:xfrm>
              <a:custGeom>
                <a:avLst/>
                <a:gdLst>
                  <a:gd name="T0" fmla="*/ 0 w 48"/>
                  <a:gd name="T1" fmla="*/ 0 h 56"/>
                  <a:gd name="T2" fmla="*/ 0 w 48"/>
                  <a:gd name="T3" fmla="*/ 0 h 56"/>
                  <a:gd name="T4" fmla="*/ 0 w 48"/>
                  <a:gd name="T5" fmla="*/ 0 h 56"/>
                  <a:gd name="T6" fmla="*/ 0 w 48"/>
                  <a:gd name="T7" fmla="*/ 0 h 56"/>
                  <a:gd name="T8" fmla="*/ 0 w 48"/>
                  <a:gd name="T9" fmla="*/ 0 h 56"/>
                  <a:gd name="T10" fmla="*/ 0 w 48"/>
                  <a:gd name="T11" fmla="*/ 0 h 56"/>
                  <a:gd name="T12" fmla="*/ 0 w 48"/>
                  <a:gd name="T13" fmla="*/ 0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56">
                    <a:moveTo>
                      <a:pt x="16" y="0"/>
                    </a:moveTo>
                    <a:lnTo>
                      <a:pt x="31" y="28"/>
                    </a:lnTo>
                    <a:lnTo>
                      <a:pt x="48" y="56"/>
                    </a:lnTo>
                    <a:lnTo>
                      <a:pt x="31" y="56"/>
                    </a:lnTo>
                    <a:lnTo>
                      <a:pt x="16" y="28"/>
                    </a:lnTo>
                    <a:lnTo>
                      <a:pt x="0" y="13"/>
                    </a:lnTo>
                    <a:lnTo>
                      <a:pt x="16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2" name="Freeform 90"/>
              <p:cNvSpPr>
                <a:spLocks/>
              </p:cNvSpPr>
              <p:nvPr/>
            </p:nvSpPr>
            <p:spPr bwMode="auto">
              <a:xfrm rot="5400000">
                <a:off x="956" y="4186"/>
                <a:ext cx="5" cy="14"/>
              </a:xfrm>
              <a:custGeom>
                <a:avLst/>
                <a:gdLst>
                  <a:gd name="T0" fmla="*/ 0 w 31"/>
                  <a:gd name="T1" fmla="*/ 0 h 44"/>
                  <a:gd name="T2" fmla="*/ 0 w 31"/>
                  <a:gd name="T3" fmla="*/ 0 h 44"/>
                  <a:gd name="T4" fmla="*/ 0 w 31"/>
                  <a:gd name="T5" fmla="*/ 0 h 44"/>
                  <a:gd name="T6" fmla="*/ 0 w 31"/>
                  <a:gd name="T7" fmla="*/ 0 h 44"/>
                  <a:gd name="T8" fmla="*/ 0 w 31"/>
                  <a:gd name="T9" fmla="*/ 0 h 44"/>
                  <a:gd name="T10" fmla="*/ 0 w 31"/>
                  <a:gd name="T11" fmla="*/ 0 h 44"/>
                  <a:gd name="T12" fmla="*/ 0 w 31"/>
                  <a:gd name="T13" fmla="*/ 0 h 44"/>
                  <a:gd name="T14" fmla="*/ 0 w 31"/>
                  <a:gd name="T15" fmla="*/ 0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" h="44">
                    <a:moveTo>
                      <a:pt x="0" y="28"/>
                    </a:moveTo>
                    <a:lnTo>
                      <a:pt x="0" y="13"/>
                    </a:lnTo>
                    <a:lnTo>
                      <a:pt x="16" y="0"/>
                    </a:lnTo>
                    <a:lnTo>
                      <a:pt x="31" y="13"/>
                    </a:lnTo>
                    <a:lnTo>
                      <a:pt x="31" y="28"/>
                    </a:lnTo>
                    <a:lnTo>
                      <a:pt x="16" y="44"/>
                    </a:lnTo>
                    <a:lnTo>
                      <a:pt x="0" y="44"/>
                    </a:lnTo>
                    <a:lnTo>
                      <a:pt x="0" y="2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3" name="Freeform 91"/>
              <p:cNvSpPr>
                <a:spLocks/>
              </p:cNvSpPr>
              <p:nvPr/>
            </p:nvSpPr>
            <p:spPr bwMode="auto">
              <a:xfrm rot="5400000">
                <a:off x="973" y="4194"/>
                <a:ext cx="7" cy="9"/>
              </a:xfrm>
              <a:custGeom>
                <a:avLst/>
                <a:gdLst>
                  <a:gd name="T0" fmla="*/ 0 w 48"/>
                  <a:gd name="T1" fmla="*/ 0 h 30"/>
                  <a:gd name="T2" fmla="*/ 0 w 48"/>
                  <a:gd name="T3" fmla="*/ 0 h 30"/>
                  <a:gd name="T4" fmla="*/ 0 w 48"/>
                  <a:gd name="T5" fmla="*/ 0 h 30"/>
                  <a:gd name="T6" fmla="*/ 0 w 48"/>
                  <a:gd name="T7" fmla="*/ 0 h 30"/>
                  <a:gd name="T8" fmla="*/ 0 w 48"/>
                  <a:gd name="T9" fmla="*/ 0 h 30"/>
                  <a:gd name="T10" fmla="*/ 0 w 48"/>
                  <a:gd name="T11" fmla="*/ 0 h 30"/>
                  <a:gd name="T12" fmla="*/ 0 w 48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30">
                    <a:moveTo>
                      <a:pt x="0" y="15"/>
                    </a:moveTo>
                    <a:lnTo>
                      <a:pt x="17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33" y="30"/>
                    </a:lnTo>
                    <a:lnTo>
                      <a:pt x="17" y="30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4" name="Freeform 92"/>
              <p:cNvSpPr>
                <a:spLocks/>
              </p:cNvSpPr>
              <p:nvPr/>
            </p:nvSpPr>
            <p:spPr bwMode="auto">
              <a:xfrm rot="5400000">
                <a:off x="1112" y="4222"/>
                <a:ext cx="35" cy="59"/>
              </a:xfrm>
              <a:custGeom>
                <a:avLst/>
                <a:gdLst>
                  <a:gd name="T0" fmla="*/ 0 w 225"/>
                  <a:gd name="T1" fmla="*/ 0 h 189"/>
                  <a:gd name="T2" fmla="*/ 0 w 225"/>
                  <a:gd name="T3" fmla="*/ 0 h 189"/>
                  <a:gd name="T4" fmla="*/ 0 w 225"/>
                  <a:gd name="T5" fmla="*/ 0 h 189"/>
                  <a:gd name="T6" fmla="*/ 0 w 225"/>
                  <a:gd name="T7" fmla="*/ 0 h 189"/>
                  <a:gd name="T8" fmla="*/ 0 w 225"/>
                  <a:gd name="T9" fmla="*/ 0 h 189"/>
                  <a:gd name="T10" fmla="*/ 0 w 225"/>
                  <a:gd name="T11" fmla="*/ 0 h 189"/>
                  <a:gd name="T12" fmla="*/ 0 w 225"/>
                  <a:gd name="T13" fmla="*/ 0 h 189"/>
                  <a:gd name="T14" fmla="*/ 0 w 225"/>
                  <a:gd name="T15" fmla="*/ 0 h 189"/>
                  <a:gd name="T16" fmla="*/ 0 w 225"/>
                  <a:gd name="T17" fmla="*/ 0 h 189"/>
                  <a:gd name="T18" fmla="*/ 0 w 225"/>
                  <a:gd name="T19" fmla="*/ 0 h 189"/>
                  <a:gd name="T20" fmla="*/ 0 w 225"/>
                  <a:gd name="T21" fmla="*/ 0 h 189"/>
                  <a:gd name="T22" fmla="*/ 0 w 225"/>
                  <a:gd name="T23" fmla="*/ 0 h 189"/>
                  <a:gd name="T24" fmla="*/ 0 w 225"/>
                  <a:gd name="T25" fmla="*/ 0 h 189"/>
                  <a:gd name="T26" fmla="*/ 0 w 225"/>
                  <a:gd name="T27" fmla="*/ 0 h 189"/>
                  <a:gd name="T28" fmla="*/ 0 w 225"/>
                  <a:gd name="T29" fmla="*/ 0 h 189"/>
                  <a:gd name="T30" fmla="*/ 0 w 225"/>
                  <a:gd name="T31" fmla="*/ 0 h 189"/>
                  <a:gd name="T32" fmla="*/ 0 w 225"/>
                  <a:gd name="T33" fmla="*/ 0 h 189"/>
                  <a:gd name="T34" fmla="*/ 0 w 225"/>
                  <a:gd name="T35" fmla="*/ 0 h 18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25" h="189">
                    <a:moveTo>
                      <a:pt x="0" y="4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5"/>
                    </a:lnTo>
                    <a:lnTo>
                      <a:pt x="48" y="72"/>
                    </a:lnTo>
                    <a:lnTo>
                      <a:pt x="64" y="102"/>
                    </a:lnTo>
                    <a:lnTo>
                      <a:pt x="96" y="131"/>
                    </a:lnTo>
                    <a:lnTo>
                      <a:pt x="112" y="131"/>
                    </a:lnTo>
                    <a:lnTo>
                      <a:pt x="144" y="131"/>
                    </a:lnTo>
                    <a:lnTo>
                      <a:pt x="208" y="0"/>
                    </a:lnTo>
                    <a:lnTo>
                      <a:pt x="225" y="15"/>
                    </a:lnTo>
                    <a:lnTo>
                      <a:pt x="208" y="29"/>
                    </a:lnTo>
                    <a:lnTo>
                      <a:pt x="208" y="44"/>
                    </a:lnTo>
                    <a:lnTo>
                      <a:pt x="177" y="116"/>
                    </a:lnTo>
                    <a:lnTo>
                      <a:pt x="129" y="189"/>
                    </a:lnTo>
                    <a:lnTo>
                      <a:pt x="81" y="159"/>
                    </a:lnTo>
                    <a:lnTo>
                      <a:pt x="48" y="131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5" name="Freeform 93"/>
              <p:cNvSpPr>
                <a:spLocks/>
              </p:cNvSpPr>
              <p:nvPr/>
            </p:nvSpPr>
            <p:spPr bwMode="auto">
              <a:xfrm rot="5400000">
                <a:off x="1153" y="4220"/>
                <a:ext cx="20" cy="64"/>
              </a:xfrm>
              <a:custGeom>
                <a:avLst/>
                <a:gdLst>
                  <a:gd name="T0" fmla="*/ 0 w 129"/>
                  <a:gd name="T1" fmla="*/ 0 h 202"/>
                  <a:gd name="T2" fmla="*/ 0 w 129"/>
                  <a:gd name="T3" fmla="*/ 0 h 202"/>
                  <a:gd name="T4" fmla="*/ 0 w 129"/>
                  <a:gd name="T5" fmla="*/ 0 h 202"/>
                  <a:gd name="T6" fmla="*/ 0 w 129"/>
                  <a:gd name="T7" fmla="*/ 0 h 202"/>
                  <a:gd name="T8" fmla="*/ 0 w 129"/>
                  <a:gd name="T9" fmla="*/ 0 h 202"/>
                  <a:gd name="T10" fmla="*/ 0 w 129"/>
                  <a:gd name="T11" fmla="*/ 0 h 202"/>
                  <a:gd name="T12" fmla="*/ 0 w 129"/>
                  <a:gd name="T13" fmla="*/ 0 h 202"/>
                  <a:gd name="T14" fmla="*/ 0 w 129"/>
                  <a:gd name="T15" fmla="*/ 0 h 202"/>
                  <a:gd name="T16" fmla="*/ 0 w 129"/>
                  <a:gd name="T17" fmla="*/ 0 h 202"/>
                  <a:gd name="T18" fmla="*/ 0 w 129"/>
                  <a:gd name="T19" fmla="*/ 0 h 202"/>
                  <a:gd name="T20" fmla="*/ 0 w 129"/>
                  <a:gd name="T21" fmla="*/ 0 h 202"/>
                  <a:gd name="T22" fmla="*/ 0 w 129"/>
                  <a:gd name="T23" fmla="*/ 0 h 202"/>
                  <a:gd name="T24" fmla="*/ 0 w 129"/>
                  <a:gd name="T25" fmla="*/ 0 h 202"/>
                  <a:gd name="T26" fmla="*/ 0 w 129"/>
                  <a:gd name="T27" fmla="*/ 0 h 202"/>
                  <a:gd name="T28" fmla="*/ 0 w 129"/>
                  <a:gd name="T29" fmla="*/ 0 h 202"/>
                  <a:gd name="T30" fmla="*/ 0 w 129"/>
                  <a:gd name="T31" fmla="*/ 0 h 20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29" h="202">
                    <a:moveTo>
                      <a:pt x="16" y="144"/>
                    </a:moveTo>
                    <a:lnTo>
                      <a:pt x="0" y="100"/>
                    </a:lnTo>
                    <a:lnTo>
                      <a:pt x="0" y="72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48" y="44"/>
                    </a:lnTo>
                    <a:lnTo>
                      <a:pt x="64" y="13"/>
                    </a:lnTo>
                    <a:lnTo>
                      <a:pt x="81" y="0"/>
                    </a:lnTo>
                    <a:lnTo>
                      <a:pt x="81" y="28"/>
                    </a:lnTo>
                    <a:lnTo>
                      <a:pt x="96" y="44"/>
                    </a:lnTo>
                    <a:lnTo>
                      <a:pt x="129" y="87"/>
                    </a:lnTo>
                    <a:lnTo>
                      <a:pt x="96" y="144"/>
                    </a:lnTo>
                    <a:lnTo>
                      <a:pt x="64" y="202"/>
                    </a:lnTo>
                    <a:lnTo>
                      <a:pt x="48" y="202"/>
                    </a:lnTo>
                    <a:lnTo>
                      <a:pt x="33" y="174"/>
                    </a:lnTo>
                    <a:lnTo>
                      <a:pt x="16" y="1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6" name="Freeform 94"/>
              <p:cNvSpPr>
                <a:spLocks/>
              </p:cNvSpPr>
              <p:nvPr/>
            </p:nvSpPr>
            <p:spPr bwMode="auto">
              <a:xfrm rot="5400000">
                <a:off x="1139" y="4266"/>
                <a:ext cx="10" cy="23"/>
              </a:xfrm>
              <a:custGeom>
                <a:avLst/>
                <a:gdLst>
                  <a:gd name="T0" fmla="*/ 0 w 65"/>
                  <a:gd name="T1" fmla="*/ 0 h 72"/>
                  <a:gd name="T2" fmla="*/ 0 w 65"/>
                  <a:gd name="T3" fmla="*/ 0 h 72"/>
                  <a:gd name="T4" fmla="*/ 0 w 65"/>
                  <a:gd name="T5" fmla="*/ 0 h 72"/>
                  <a:gd name="T6" fmla="*/ 0 w 65"/>
                  <a:gd name="T7" fmla="*/ 0 h 72"/>
                  <a:gd name="T8" fmla="*/ 0 w 65"/>
                  <a:gd name="T9" fmla="*/ 0 h 72"/>
                  <a:gd name="T10" fmla="*/ 0 w 65"/>
                  <a:gd name="T11" fmla="*/ 0 h 72"/>
                  <a:gd name="T12" fmla="*/ 0 w 65"/>
                  <a:gd name="T13" fmla="*/ 0 h 72"/>
                  <a:gd name="T14" fmla="*/ 0 w 65"/>
                  <a:gd name="T15" fmla="*/ 0 h 72"/>
                  <a:gd name="T16" fmla="*/ 0 w 65"/>
                  <a:gd name="T17" fmla="*/ 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5" h="72">
                    <a:moveTo>
                      <a:pt x="0" y="44"/>
                    </a:moveTo>
                    <a:lnTo>
                      <a:pt x="0" y="14"/>
                    </a:lnTo>
                    <a:lnTo>
                      <a:pt x="17" y="0"/>
                    </a:lnTo>
                    <a:lnTo>
                      <a:pt x="49" y="0"/>
                    </a:lnTo>
                    <a:lnTo>
                      <a:pt x="65" y="29"/>
                    </a:lnTo>
                    <a:lnTo>
                      <a:pt x="65" y="44"/>
                    </a:lnTo>
                    <a:lnTo>
                      <a:pt x="32" y="72"/>
                    </a:lnTo>
                    <a:lnTo>
                      <a:pt x="17" y="57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7" name="Freeform 95"/>
              <p:cNvSpPr>
                <a:spLocks/>
              </p:cNvSpPr>
              <p:nvPr/>
            </p:nvSpPr>
            <p:spPr bwMode="auto">
              <a:xfrm rot="5400000">
                <a:off x="1148" y="4208"/>
                <a:ext cx="7" cy="18"/>
              </a:xfrm>
              <a:custGeom>
                <a:avLst/>
                <a:gdLst>
                  <a:gd name="T0" fmla="*/ 0 w 48"/>
                  <a:gd name="T1" fmla="*/ 0 h 57"/>
                  <a:gd name="T2" fmla="*/ 0 w 48"/>
                  <a:gd name="T3" fmla="*/ 0 h 57"/>
                  <a:gd name="T4" fmla="*/ 0 w 48"/>
                  <a:gd name="T5" fmla="*/ 0 h 57"/>
                  <a:gd name="T6" fmla="*/ 0 w 48"/>
                  <a:gd name="T7" fmla="*/ 0 h 57"/>
                  <a:gd name="T8" fmla="*/ 0 w 48"/>
                  <a:gd name="T9" fmla="*/ 0 h 57"/>
                  <a:gd name="T10" fmla="*/ 0 w 48"/>
                  <a:gd name="T11" fmla="*/ 0 h 57"/>
                  <a:gd name="T12" fmla="*/ 0 w 48"/>
                  <a:gd name="T13" fmla="*/ 0 h 57"/>
                  <a:gd name="T14" fmla="*/ 0 w 48"/>
                  <a:gd name="T15" fmla="*/ 0 h 57"/>
                  <a:gd name="T16" fmla="*/ 0 w 48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57">
                    <a:moveTo>
                      <a:pt x="0" y="44"/>
                    </a:moveTo>
                    <a:lnTo>
                      <a:pt x="16" y="29"/>
                    </a:lnTo>
                    <a:lnTo>
                      <a:pt x="31" y="0"/>
                    </a:lnTo>
                    <a:lnTo>
                      <a:pt x="48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16" y="57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8" name="Freeform 96"/>
              <p:cNvSpPr>
                <a:spLocks/>
              </p:cNvSpPr>
              <p:nvPr/>
            </p:nvSpPr>
            <p:spPr bwMode="auto">
              <a:xfrm rot="5400000">
                <a:off x="1220" y="4202"/>
                <a:ext cx="31" cy="141"/>
              </a:xfrm>
              <a:custGeom>
                <a:avLst/>
                <a:gdLst>
                  <a:gd name="T0" fmla="*/ 0 w 209"/>
                  <a:gd name="T1" fmla="*/ 0 h 449"/>
                  <a:gd name="T2" fmla="*/ 0 w 209"/>
                  <a:gd name="T3" fmla="*/ 0 h 449"/>
                  <a:gd name="T4" fmla="*/ 0 w 209"/>
                  <a:gd name="T5" fmla="*/ 0 h 449"/>
                  <a:gd name="T6" fmla="*/ 0 w 209"/>
                  <a:gd name="T7" fmla="*/ 0 h 449"/>
                  <a:gd name="T8" fmla="*/ 0 w 209"/>
                  <a:gd name="T9" fmla="*/ 0 h 449"/>
                  <a:gd name="T10" fmla="*/ 0 w 209"/>
                  <a:gd name="T11" fmla="*/ 0 h 449"/>
                  <a:gd name="T12" fmla="*/ 0 w 209"/>
                  <a:gd name="T13" fmla="*/ 0 h 449"/>
                  <a:gd name="T14" fmla="*/ 0 w 209"/>
                  <a:gd name="T15" fmla="*/ 0 h 449"/>
                  <a:gd name="T16" fmla="*/ 0 w 209"/>
                  <a:gd name="T17" fmla="*/ 0 h 449"/>
                  <a:gd name="T18" fmla="*/ 0 w 209"/>
                  <a:gd name="T19" fmla="*/ 0 h 449"/>
                  <a:gd name="T20" fmla="*/ 0 w 209"/>
                  <a:gd name="T21" fmla="*/ 0 h 449"/>
                  <a:gd name="T22" fmla="*/ 0 w 209"/>
                  <a:gd name="T23" fmla="*/ 0 h 449"/>
                  <a:gd name="T24" fmla="*/ 0 w 209"/>
                  <a:gd name="T25" fmla="*/ 0 h 449"/>
                  <a:gd name="T26" fmla="*/ 0 w 209"/>
                  <a:gd name="T27" fmla="*/ 0 h 449"/>
                  <a:gd name="T28" fmla="*/ 0 w 209"/>
                  <a:gd name="T29" fmla="*/ 0 h 449"/>
                  <a:gd name="T30" fmla="*/ 0 w 209"/>
                  <a:gd name="T31" fmla="*/ 0 h 449"/>
                  <a:gd name="T32" fmla="*/ 0 w 209"/>
                  <a:gd name="T33" fmla="*/ 0 h 449"/>
                  <a:gd name="T34" fmla="*/ 0 w 209"/>
                  <a:gd name="T35" fmla="*/ 0 h 449"/>
                  <a:gd name="T36" fmla="*/ 0 w 209"/>
                  <a:gd name="T37" fmla="*/ 0 h 449"/>
                  <a:gd name="T38" fmla="*/ 0 w 209"/>
                  <a:gd name="T39" fmla="*/ 0 h 449"/>
                  <a:gd name="T40" fmla="*/ 0 w 209"/>
                  <a:gd name="T41" fmla="*/ 0 h 449"/>
                  <a:gd name="T42" fmla="*/ 0 w 209"/>
                  <a:gd name="T43" fmla="*/ 0 h 449"/>
                  <a:gd name="T44" fmla="*/ 0 w 209"/>
                  <a:gd name="T45" fmla="*/ 0 h 449"/>
                  <a:gd name="T46" fmla="*/ 0 w 209"/>
                  <a:gd name="T47" fmla="*/ 0 h 449"/>
                  <a:gd name="T48" fmla="*/ 0 w 209"/>
                  <a:gd name="T49" fmla="*/ 0 h 449"/>
                  <a:gd name="T50" fmla="*/ 0 w 209"/>
                  <a:gd name="T51" fmla="*/ 0 h 449"/>
                  <a:gd name="T52" fmla="*/ 0 w 209"/>
                  <a:gd name="T53" fmla="*/ 0 h 449"/>
                  <a:gd name="T54" fmla="*/ 0 w 209"/>
                  <a:gd name="T55" fmla="*/ 0 h 449"/>
                  <a:gd name="T56" fmla="*/ 0 w 209"/>
                  <a:gd name="T57" fmla="*/ 0 h 449"/>
                  <a:gd name="T58" fmla="*/ 0 w 209"/>
                  <a:gd name="T59" fmla="*/ 0 h 449"/>
                  <a:gd name="T60" fmla="*/ 0 w 209"/>
                  <a:gd name="T61" fmla="*/ 0 h 449"/>
                  <a:gd name="T62" fmla="*/ 0 w 209"/>
                  <a:gd name="T63" fmla="*/ 0 h 449"/>
                  <a:gd name="T64" fmla="*/ 0 w 209"/>
                  <a:gd name="T65" fmla="*/ 0 h 449"/>
                  <a:gd name="T66" fmla="*/ 0 w 209"/>
                  <a:gd name="T67" fmla="*/ 0 h 449"/>
                  <a:gd name="T68" fmla="*/ 0 w 209"/>
                  <a:gd name="T69" fmla="*/ 0 h 449"/>
                  <a:gd name="T70" fmla="*/ 0 w 209"/>
                  <a:gd name="T71" fmla="*/ 0 h 449"/>
                  <a:gd name="T72" fmla="*/ 0 w 209"/>
                  <a:gd name="T73" fmla="*/ 0 h 449"/>
                  <a:gd name="T74" fmla="*/ 0 w 209"/>
                  <a:gd name="T75" fmla="*/ 0 h 449"/>
                  <a:gd name="T76" fmla="*/ 0 w 209"/>
                  <a:gd name="T77" fmla="*/ 0 h 449"/>
                  <a:gd name="T78" fmla="*/ 0 w 209"/>
                  <a:gd name="T79" fmla="*/ 0 h 449"/>
                  <a:gd name="T80" fmla="*/ 0 w 209"/>
                  <a:gd name="T81" fmla="*/ 0 h 449"/>
                  <a:gd name="T82" fmla="*/ 0 w 209"/>
                  <a:gd name="T83" fmla="*/ 0 h 449"/>
                  <a:gd name="T84" fmla="*/ 0 w 209"/>
                  <a:gd name="T85" fmla="*/ 0 h 449"/>
                  <a:gd name="T86" fmla="*/ 0 w 209"/>
                  <a:gd name="T87" fmla="*/ 0 h 449"/>
                  <a:gd name="T88" fmla="*/ 0 w 209"/>
                  <a:gd name="T89" fmla="*/ 0 h 449"/>
                  <a:gd name="T90" fmla="*/ 0 w 209"/>
                  <a:gd name="T91" fmla="*/ 0 h 449"/>
                  <a:gd name="T92" fmla="*/ 0 w 209"/>
                  <a:gd name="T93" fmla="*/ 0 h 449"/>
                  <a:gd name="T94" fmla="*/ 0 w 209"/>
                  <a:gd name="T95" fmla="*/ 0 h 449"/>
                  <a:gd name="T96" fmla="*/ 0 w 209"/>
                  <a:gd name="T97" fmla="*/ 0 h 449"/>
                  <a:gd name="T98" fmla="*/ 0 w 209"/>
                  <a:gd name="T99" fmla="*/ 0 h 449"/>
                  <a:gd name="T100" fmla="*/ 0 w 209"/>
                  <a:gd name="T101" fmla="*/ 0 h 449"/>
                  <a:gd name="T102" fmla="*/ 0 w 209"/>
                  <a:gd name="T103" fmla="*/ 0 h 449"/>
                  <a:gd name="T104" fmla="*/ 0 w 209"/>
                  <a:gd name="T105" fmla="*/ 0 h 449"/>
                  <a:gd name="T106" fmla="*/ 0 w 209"/>
                  <a:gd name="T107" fmla="*/ 0 h 449"/>
                  <a:gd name="T108" fmla="*/ 0 w 209"/>
                  <a:gd name="T109" fmla="*/ 0 h 449"/>
                  <a:gd name="T110" fmla="*/ 0 w 209"/>
                  <a:gd name="T111" fmla="*/ 0 h 449"/>
                  <a:gd name="T112" fmla="*/ 0 w 209"/>
                  <a:gd name="T113" fmla="*/ 0 h 449"/>
                  <a:gd name="T114" fmla="*/ 0 w 209"/>
                  <a:gd name="T115" fmla="*/ 0 h 449"/>
                  <a:gd name="T116" fmla="*/ 0 w 209"/>
                  <a:gd name="T117" fmla="*/ 0 h 449"/>
                  <a:gd name="T118" fmla="*/ 0 w 209"/>
                  <a:gd name="T119" fmla="*/ 0 h 449"/>
                  <a:gd name="T120" fmla="*/ 0 w 209"/>
                  <a:gd name="T121" fmla="*/ 0 h 449"/>
                  <a:gd name="T122" fmla="*/ 0 w 209"/>
                  <a:gd name="T123" fmla="*/ 0 h 449"/>
                  <a:gd name="T124" fmla="*/ 0 w 209"/>
                  <a:gd name="T125" fmla="*/ 0 h 44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09" h="449">
                    <a:moveTo>
                      <a:pt x="161" y="421"/>
                    </a:moveTo>
                    <a:lnTo>
                      <a:pt x="144" y="393"/>
                    </a:lnTo>
                    <a:lnTo>
                      <a:pt x="129" y="393"/>
                    </a:lnTo>
                    <a:lnTo>
                      <a:pt x="112" y="406"/>
                    </a:lnTo>
                    <a:lnTo>
                      <a:pt x="112" y="436"/>
                    </a:lnTo>
                    <a:lnTo>
                      <a:pt x="81" y="436"/>
                    </a:lnTo>
                    <a:lnTo>
                      <a:pt x="96" y="406"/>
                    </a:lnTo>
                    <a:lnTo>
                      <a:pt x="112" y="362"/>
                    </a:lnTo>
                    <a:lnTo>
                      <a:pt x="112" y="334"/>
                    </a:lnTo>
                    <a:lnTo>
                      <a:pt x="112" y="319"/>
                    </a:lnTo>
                    <a:lnTo>
                      <a:pt x="96" y="291"/>
                    </a:lnTo>
                    <a:lnTo>
                      <a:pt x="81" y="306"/>
                    </a:lnTo>
                    <a:lnTo>
                      <a:pt x="81" y="319"/>
                    </a:lnTo>
                    <a:lnTo>
                      <a:pt x="81" y="349"/>
                    </a:lnTo>
                    <a:lnTo>
                      <a:pt x="64" y="377"/>
                    </a:lnTo>
                    <a:lnTo>
                      <a:pt x="48" y="393"/>
                    </a:lnTo>
                    <a:lnTo>
                      <a:pt x="33" y="393"/>
                    </a:lnTo>
                    <a:lnTo>
                      <a:pt x="33" y="362"/>
                    </a:lnTo>
                    <a:lnTo>
                      <a:pt x="81" y="291"/>
                    </a:lnTo>
                    <a:lnTo>
                      <a:pt x="112" y="247"/>
                    </a:lnTo>
                    <a:lnTo>
                      <a:pt x="112" y="189"/>
                    </a:lnTo>
                    <a:lnTo>
                      <a:pt x="96" y="189"/>
                    </a:lnTo>
                    <a:lnTo>
                      <a:pt x="81" y="247"/>
                    </a:lnTo>
                    <a:lnTo>
                      <a:pt x="48" y="291"/>
                    </a:lnTo>
                    <a:lnTo>
                      <a:pt x="33" y="306"/>
                    </a:lnTo>
                    <a:lnTo>
                      <a:pt x="0" y="319"/>
                    </a:lnTo>
                    <a:lnTo>
                      <a:pt x="0" y="306"/>
                    </a:lnTo>
                    <a:lnTo>
                      <a:pt x="81" y="189"/>
                    </a:lnTo>
                    <a:lnTo>
                      <a:pt x="112" y="130"/>
                    </a:lnTo>
                    <a:lnTo>
                      <a:pt x="112" y="74"/>
                    </a:lnTo>
                    <a:lnTo>
                      <a:pt x="112" y="59"/>
                    </a:lnTo>
                    <a:lnTo>
                      <a:pt x="96" y="74"/>
                    </a:lnTo>
                    <a:lnTo>
                      <a:pt x="48" y="160"/>
                    </a:lnTo>
                    <a:lnTo>
                      <a:pt x="33" y="204"/>
                    </a:lnTo>
                    <a:lnTo>
                      <a:pt x="0" y="232"/>
                    </a:lnTo>
                    <a:lnTo>
                      <a:pt x="0" y="189"/>
                    </a:lnTo>
                    <a:lnTo>
                      <a:pt x="33" y="174"/>
                    </a:lnTo>
                    <a:lnTo>
                      <a:pt x="48" y="145"/>
                    </a:lnTo>
                    <a:lnTo>
                      <a:pt x="48" y="130"/>
                    </a:lnTo>
                    <a:lnTo>
                      <a:pt x="48" y="117"/>
                    </a:lnTo>
                    <a:lnTo>
                      <a:pt x="33" y="87"/>
                    </a:lnTo>
                    <a:lnTo>
                      <a:pt x="16" y="74"/>
                    </a:lnTo>
                    <a:lnTo>
                      <a:pt x="16" y="59"/>
                    </a:lnTo>
                    <a:lnTo>
                      <a:pt x="16" y="44"/>
                    </a:lnTo>
                    <a:lnTo>
                      <a:pt x="33" y="3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81" y="0"/>
                    </a:lnTo>
                    <a:lnTo>
                      <a:pt x="129" y="15"/>
                    </a:lnTo>
                    <a:lnTo>
                      <a:pt x="144" y="30"/>
                    </a:lnTo>
                    <a:lnTo>
                      <a:pt x="144" y="44"/>
                    </a:lnTo>
                    <a:lnTo>
                      <a:pt x="161" y="87"/>
                    </a:lnTo>
                    <a:lnTo>
                      <a:pt x="161" y="130"/>
                    </a:lnTo>
                    <a:lnTo>
                      <a:pt x="129" y="219"/>
                    </a:lnTo>
                    <a:lnTo>
                      <a:pt x="129" y="306"/>
                    </a:lnTo>
                    <a:lnTo>
                      <a:pt x="129" y="349"/>
                    </a:lnTo>
                    <a:lnTo>
                      <a:pt x="161" y="393"/>
                    </a:lnTo>
                    <a:lnTo>
                      <a:pt x="177" y="421"/>
                    </a:lnTo>
                    <a:lnTo>
                      <a:pt x="209" y="449"/>
                    </a:lnTo>
                    <a:lnTo>
                      <a:pt x="192" y="449"/>
                    </a:lnTo>
                    <a:lnTo>
                      <a:pt x="177" y="449"/>
                    </a:lnTo>
                    <a:lnTo>
                      <a:pt x="161" y="436"/>
                    </a:lnTo>
                    <a:lnTo>
                      <a:pt x="161" y="42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9" name="Freeform 97"/>
              <p:cNvSpPr>
                <a:spLocks/>
              </p:cNvSpPr>
              <p:nvPr/>
            </p:nvSpPr>
            <p:spPr bwMode="auto">
              <a:xfrm rot="5400000">
                <a:off x="1222" y="4164"/>
                <a:ext cx="32" cy="147"/>
              </a:xfrm>
              <a:custGeom>
                <a:avLst/>
                <a:gdLst>
                  <a:gd name="T0" fmla="*/ 0 w 209"/>
                  <a:gd name="T1" fmla="*/ 0 h 462"/>
                  <a:gd name="T2" fmla="*/ 0 w 209"/>
                  <a:gd name="T3" fmla="*/ 0 h 462"/>
                  <a:gd name="T4" fmla="*/ 0 w 209"/>
                  <a:gd name="T5" fmla="*/ 0 h 462"/>
                  <a:gd name="T6" fmla="*/ 0 w 209"/>
                  <a:gd name="T7" fmla="*/ 0 h 462"/>
                  <a:gd name="T8" fmla="*/ 0 w 209"/>
                  <a:gd name="T9" fmla="*/ 0 h 462"/>
                  <a:gd name="T10" fmla="*/ 0 w 209"/>
                  <a:gd name="T11" fmla="*/ 0 h 462"/>
                  <a:gd name="T12" fmla="*/ 0 w 209"/>
                  <a:gd name="T13" fmla="*/ 0 h 462"/>
                  <a:gd name="T14" fmla="*/ 0 w 209"/>
                  <a:gd name="T15" fmla="*/ 0 h 462"/>
                  <a:gd name="T16" fmla="*/ 0 w 209"/>
                  <a:gd name="T17" fmla="*/ 0 h 462"/>
                  <a:gd name="T18" fmla="*/ 0 w 209"/>
                  <a:gd name="T19" fmla="*/ 0 h 462"/>
                  <a:gd name="T20" fmla="*/ 0 w 209"/>
                  <a:gd name="T21" fmla="*/ 0 h 462"/>
                  <a:gd name="T22" fmla="*/ 0 w 209"/>
                  <a:gd name="T23" fmla="*/ 0 h 462"/>
                  <a:gd name="T24" fmla="*/ 0 w 209"/>
                  <a:gd name="T25" fmla="*/ 0 h 462"/>
                  <a:gd name="T26" fmla="*/ 0 w 209"/>
                  <a:gd name="T27" fmla="*/ 0 h 462"/>
                  <a:gd name="T28" fmla="*/ 0 w 209"/>
                  <a:gd name="T29" fmla="*/ 0 h 462"/>
                  <a:gd name="T30" fmla="*/ 0 w 209"/>
                  <a:gd name="T31" fmla="*/ 0 h 462"/>
                  <a:gd name="T32" fmla="*/ 0 w 209"/>
                  <a:gd name="T33" fmla="*/ 0 h 462"/>
                  <a:gd name="T34" fmla="*/ 0 w 209"/>
                  <a:gd name="T35" fmla="*/ 0 h 462"/>
                  <a:gd name="T36" fmla="*/ 0 w 209"/>
                  <a:gd name="T37" fmla="*/ 0 h 462"/>
                  <a:gd name="T38" fmla="*/ 0 w 209"/>
                  <a:gd name="T39" fmla="*/ 0 h 462"/>
                  <a:gd name="T40" fmla="*/ 0 w 209"/>
                  <a:gd name="T41" fmla="*/ 0 h 462"/>
                  <a:gd name="T42" fmla="*/ 0 w 209"/>
                  <a:gd name="T43" fmla="*/ 0 h 462"/>
                  <a:gd name="T44" fmla="*/ 0 w 209"/>
                  <a:gd name="T45" fmla="*/ 0 h 462"/>
                  <a:gd name="T46" fmla="*/ 0 w 209"/>
                  <a:gd name="T47" fmla="*/ 0 h 462"/>
                  <a:gd name="T48" fmla="*/ 0 w 209"/>
                  <a:gd name="T49" fmla="*/ 0 h 462"/>
                  <a:gd name="T50" fmla="*/ 0 w 209"/>
                  <a:gd name="T51" fmla="*/ 0 h 462"/>
                  <a:gd name="T52" fmla="*/ 0 w 209"/>
                  <a:gd name="T53" fmla="*/ 0 h 462"/>
                  <a:gd name="T54" fmla="*/ 0 w 209"/>
                  <a:gd name="T55" fmla="*/ 0 h 462"/>
                  <a:gd name="T56" fmla="*/ 0 w 209"/>
                  <a:gd name="T57" fmla="*/ 0 h 462"/>
                  <a:gd name="T58" fmla="*/ 0 w 209"/>
                  <a:gd name="T59" fmla="*/ 0 h 462"/>
                  <a:gd name="T60" fmla="*/ 0 w 209"/>
                  <a:gd name="T61" fmla="*/ 0 h 462"/>
                  <a:gd name="T62" fmla="*/ 0 w 209"/>
                  <a:gd name="T63" fmla="*/ 0 h 462"/>
                  <a:gd name="T64" fmla="*/ 0 w 209"/>
                  <a:gd name="T65" fmla="*/ 0 h 462"/>
                  <a:gd name="T66" fmla="*/ 0 w 209"/>
                  <a:gd name="T67" fmla="*/ 0 h 462"/>
                  <a:gd name="T68" fmla="*/ 0 w 209"/>
                  <a:gd name="T69" fmla="*/ 0 h 462"/>
                  <a:gd name="T70" fmla="*/ 0 w 209"/>
                  <a:gd name="T71" fmla="*/ 0 h 462"/>
                  <a:gd name="T72" fmla="*/ 0 w 209"/>
                  <a:gd name="T73" fmla="*/ 0 h 462"/>
                  <a:gd name="T74" fmla="*/ 0 w 209"/>
                  <a:gd name="T75" fmla="*/ 0 h 462"/>
                  <a:gd name="T76" fmla="*/ 0 w 209"/>
                  <a:gd name="T77" fmla="*/ 0 h 462"/>
                  <a:gd name="T78" fmla="*/ 0 w 209"/>
                  <a:gd name="T79" fmla="*/ 0 h 462"/>
                  <a:gd name="T80" fmla="*/ 0 w 209"/>
                  <a:gd name="T81" fmla="*/ 0 h 462"/>
                  <a:gd name="T82" fmla="*/ 0 w 209"/>
                  <a:gd name="T83" fmla="*/ 0 h 462"/>
                  <a:gd name="T84" fmla="*/ 0 w 209"/>
                  <a:gd name="T85" fmla="*/ 0 h 462"/>
                  <a:gd name="T86" fmla="*/ 0 w 209"/>
                  <a:gd name="T87" fmla="*/ 0 h 462"/>
                  <a:gd name="T88" fmla="*/ 0 w 209"/>
                  <a:gd name="T89" fmla="*/ 0 h 462"/>
                  <a:gd name="T90" fmla="*/ 0 w 209"/>
                  <a:gd name="T91" fmla="*/ 0 h 462"/>
                  <a:gd name="T92" fmla="*/ 0 w 209"/>
                  <a:gd name="T93" fmla="*/ 0 h 462"/>
                  <a:gd name="T94" fmla="*/ 0 w 209"/>
                  <a:gd name="T95" fmla="*/ 0 h 462"/>
                  <a:gd name="T96" fmla="*/ 0 w 209"/>
                  <a:gd name="T97" fmla="*/ 0 h 462"/>
                  <a:gd name="T98" fmla="*/ 0 w 209"/>
                  <a:gd name="T99" fmla="*/ 0 h 462"/>
                  <a:gd name="T100" fmla="*/ 0 w 209"/>
                  <a:gd name="T101" fmla="*/ 0 h 462"/>
                  <a:gd name="T102" fmla="*/ 0 w 209"/>
                  <a:gd name="T103" fmla="*/ 0 h 462"/>
                  <a:gd name="T104" fmla="*/ 0 w 209"/>
                  <a:gd name="T105" fmla="*/ 0 h 462"/>
                  <a:gd name="T106" fmla="*/ 0 w 209"/>
                  <a:gd name="T107" fmla="*/ 0 h 4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09" h="462">
                    <a:moveTo>
                      <a:pt x="0" y="462"/>
                    </a:moveTo>
                    <a:lnTo>
                      <a:pt x="32" y="419"/>
                    </a:lnTo>
                    <a:lnTo>
                      <a:pt x="48" y="390"/>
                    </a:lnTo>
                    <a:lnTo>
                      <a:pt x="65" y="347"/>
                    </a:lnTo>
                    <a:lnTo>
                      <a:pt x="65" y="304"/>
                    </a:lnTo>
                    <a:lnTo>
                      <a:pt x="32" y="130"/>
                    </a:lnTo>
                    <a:lnTo>
                      <a:pt x="32" y="87"/>
                    </a:lnTo>
                    <a:lnTo>
                      <a:pt x="48" y="57"/>
                    </a:lnTo>
                    <a:lnTo>
                      <a:pt x="65" y="28"/>
                    </a:lnTo>
                    <a:lnTo>
                      <a:pt x="80" y="13"/>
                    </a:lnTo>
                    <a:lnTo>
                      <a:pt x="128" y="0"/>
                    </a:lnTo>
                    <a:lnTo>
                      <a:pt x="209" y="72"/>
                    </a:lnTo>
                    <a:lnTo>
                      <a:pt x="192" y="72"/>
                    </a:lnTo>
                    <a:lnTo>
                      <a:pt x="161" y="87"/>
                    </a:lnTo>
                    <a:lnTo>
                      <a:pt x="144" y="115"/>
                    </a:lnTo>
                    <a:lnTo>
                      <a:pt x="144" y="130"/>
                    </a:lnTo>
                    <a:lnTo>
                      <a:pt x="144" y="158"/>
                    </a:lnTo>
                    <a:lnTo>
                      <a:pt x="161" y="173"/>
                    </a:lnTo>
                    <a:lnTo>
                      <a:pt x="176" y="187"/>
                    </a:lnTo>
                    <a:lnTo>
                      <a:pt x="176" y="260"/>
                    </a:lnTo>
                    <a:lnTo>
                      <a:pt x="161" y="232"/>
                    </a:lnTo>
                    <a:lnTo>
                      <a:pt x="144" y="217"/>
                    </a:lnTo>
                    <a:lnTo>
                      <a:pt x="128" y="173"/>
                    </a:lnTo>
                    <a:lnTo>
                      <a:pt x="96" y="72"/>
                    </a:lnTo>
                    <a:lnTo>
                      <a:pt x="80" y="72"/>
                    </a:lnTo>
                    <a:lnTo>
                      <a:pt x="80" y="87"/>
                    </a:lnTo>
                    <a:lnTo>
                      <a:pt x="65" y="115"/>
                    </a:lnTo>
                    <a:lnTo>
                      <a:pt x="80" y="158"/>
                    </a:lnTo>
                    <a:lnTo>
                      <a:pt x="113" y="232"/>
                    </a:lnTo>
                    <a:lnTo>
                      <a:pt x="144" y="275"/>
                    </a:lnTo>
                    <a:lnTo>
                      <a:pt x="176" y="319"/>
                    </a:lnTo>
                    <a:lnTo>
                      <a:pt x="176" y="332"/>
                    </a:lnTo>
                    <a:lnTo>
                      <a:pt x="144" y="332"/>
                    </a:lnTo>
                    <a:lnTo>
                      <a:pt x="128" y="304"/>
                    </a:lnTo>
                    <a:lnTo>
                      <a:pt x="96" y="260"/>
                    </a:lnTo>
                    <a:lnTo>
                      <a:pt x="80" y="260"/>
                    </a:lnTo>
                    <a:lnTo>
                      <a:pt x="80" y="289"/>
                    </a:lnTo>
                    <a:lnTo>
                      <a:pt x="96" y="332"/>
                    </a:lnTo>
                    <a:lnTo>
                      <a:pt x="144" y="375"/>
                    </a:lnTo>
                    <a:lnTo>
                      <a:pt x="144" y="406"/>
                    </a:lnTo>
                    <a:lnTo>
                      <a:pt x="128" y="406"/>
                    </a:lnTo>
                    <a:lnTo>
                      <a:pt x="113" y="390"/>
                    </a:lnTo>
                    <a:lnTo>
                      <a:pt x="96" y="375"/>
                    </a:lnTo>
                    <a:lnTo>
                      <a:pt x="96" y="362"/>
                    </a:lnTo>
                    <a:lnTo>
                      <a:pt x="80" y="347"/>
                    </a:lnTo>
                    <a:lnTo>
                      <a:pt x="80" y="375"/>
                    </a:lnTo>
                    <a:lnTo>
                      <a:pt x="80" y="406"/>
                    </a:lnTo>
                    <a:lnTo>
                      <a:pt x="96" y="419"/>
                    </a:lnTo>
                    <a:lnTo>
                      <a:pt x="80" y="434"/>
                    </a:lnTo>
                    <a:lnTo>
                      <a:pt x="80" y="449"/>
                    </a:lnTo>
                    <a:lnTo>
                      <a:pt x="48" y="434"/>
                    </a:lnTo>
                    <a:lnTo>
                      <a:pt x="32" y="449"/>
                    </a:lnTo>
                    <a:lnTo>
                      <a:pt x="15" y="462"/>
                    </a:lnTo>
                    <a:lnTo>
                      <a:pt x="0" y="46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0" name="Freeform 98"/>
              <p:cNvSpPr>
                <a:spLocks/>
              </p:cNvSpPr>
              <p:nvPr/>
            </p:nvSpPr>
            <p:spPr bwMode="auto">
              <a:xfrm rot="5400000">
                <a:off x="1308" y="4241"/>
                <a:ext cx="15" cy="27"/>
              </a:xfrm>
              <a:custGeom>
                <a:avLst/>
                <a:gdLst>
                  <a:gd name="T0" fmla="*/ 0 w 96"/>
                  <a:gd name="T1" fmla="*/ 0 h 87"/>
                  <a:gd name="T2" fmla="*/ 0 w 96"/>
                  <a:gd name="T3" fmla="*/ 0 h 87"/>
                  <a:gd name="T4" fmla="*/ 0 w 96"/>
                  <a:gd name="T5" fmla="*/ 0 h 87"/>
                  <a:gd name="T6" fmla="*/ 0 w 96"/>
                  <a:gd name="T7" fmla="*/ 0 h 87"/>
                  <a:gd name="T8" fmla="*/ 0 w 96"/>
                  <a:gd name="T9" fmla="*/ 0 h 87"/>
                  <a:gd name="T10" fmla="*/ 0 w 96"/>
                  <a:gd name="T11" fmla="*/ 0 h 87"/>
                  <a:gd name="T12" fmla="*/ 0 w 96"/>
                  <a:gd name="T13" fmla="*/ 0 h 87"/>
                  <a:gd name="T14" fmla="*/ 0 w 96"/>
                  <a:gd name="T15" fmla="*/ 0 h 87"/>
                  <a:gd name="T16" fmla="*/ 0 w 96"/>
                  <a:gd name="T17" fmla="*/ 0 h 87"/>
                  <a:gd name="T18" fmla="*/ 0 w 96"/>
                  <a:gd name="T19" fmla="*/ 0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" h="87">
                    <a:moveTo>
                      <a:pt x="0" y="0"/>
                    </a:moveTo>
                    <a:lnTo>
                      <a:pt x="96" y="0"/>
                    </a:lnTo>
                    <a:lnTo>
                      <a:pt x="96" y="15"/>
                    </a:lnTo>
                    <a:lnTo>
                      <a:pt x="96" y="44"/>
                    </a:lnTo>
                    <a:lnTo>
                      <a:pt x="63" y="87"/>
                    </a:lnTo>
                    <a:lnTo>
                      <a:pt x="48" y="87"/>
                    </a:lnTo>
                    <a:lnTo>
                      <a:pt x="31" y="72"/>
                    </a:lnTo>
                    <a:lnTo>
                      <a:pt x="15" y="44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1" name="Freeform 99"/>
              <p:cNvSpPr>
                <a:spLocks/>
              </p:cNvSpPr>
              <p:nvPr/>
            </p:nvSpPr>
            <p:spPr bwMode="auto">
              <a:xfrm rot="5400000">
                <a:off x="1331" y="4253"/>
                <a:ext cx="27" cy="5"/>
              </a:xfrm>
              <a:custGeom>
                <a:avLst/>
                <a:gdLst>
                  <a:gd name="T0" fmla="*/ 0 w 177"/>
                  <a:gd name="T1" fmla="*/ 0 h 15"/>
                  <a:gd name="T2" fmla="*/ 0 w 177"/>
                  <a:gd name="T3" fmla="*/ 0 h 15"/>
                  <a:gd name="T4" fmla="*/ 0 w 177"/>
                  <a:gd name="T5" fmla="*/ 0 h 15"/>
                  <a:gd name="T6" fmla="*/ 0 w 177"/>
                  <a:gd name="T7" fmla="*/ 0 h 15"/>
                  <a:gd name="T8" fmla="*/ 0 w 177"/>
                  <a:gd name="T9" fmla="*/ 0 h 15"/>
                  <a:gd name="T10" fmla="*/ 0 w 177"/>
                  <a:gd name="T11" fmla="*/ 0 h 15"/>
                  <a:gd name="T12" fmla="*/ 0 w 177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7" h="15">
                    <a:moveTo>
                      <a:pt x="0" y="15"/>
                    </a:moveTo>
                    <a:lnTo>
                      <a:pt x="81" y="0"/>
                    </a:lnTo>
                    <a:lnTo>
                      <a:pt x="129" y="0"/>
                    </a:lnTo>
                    <a:lnTo>
                      <a:pt x="177" y="15"/>
                    </a:lnTo>
                    <a:lnTo>
                      <a:pt x="81" y="15"/>
                    </a:lnTo>
                    <a:lnTo>
                      <a:pt x="33" y="15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2" name="Freeform 100"/>
              <p:cNvSpPr>
                <a:spLocks/>
              </p:cNvSpPr>
              <p:nvPr/>
            </p:nvSpPr>
            <p:spPr bwMode="auto">
              <a:xfrm rot="5400000">
                <a:off x="1346" y="4242"/>
                <a:ext cx="44" cy="23"/>
              </a:xfrm>
              <a:custGeom>
                <a:avLst/>
                <a:gdLst>
                  <a:gd name="T0" fmla="*/ 0 w 288"/>
                  <a:gd name="T1" fmla="*/ 0 h 72"/>
                  <a:gd name="T2" fmla="*/ 0 w 288"/>
                  <a:gd name="T3" fmla="*/ 0 h 72"/>
                  <a:gd name="T4" fmla="*/ 0 w 288"/>
                  <a:gd name="T5" fmla="*/ 0 h 72"/>
                  <a:gd name="T6" fmla="*/ 0 w 288"/>
                  <a:gd name="T7" fmla="*/ 0 h 72"/>
                  <a:gd name="T8" fmla="*/ 0 w 288"/>
                  <a:gd name="T9" fmla="*/ 0 h 72"/>
                  <a:gd name="T10" fmla="*/ 0 w 288"/>
                  <a:gd name="T11" fmla="*/ 0 h 72"/>
                  <a:gd name="T12" fmla="*/ 0 w 288"/>
                  <a:gd name="T13" fmla="*/ 0 h 72"/>
                  <a:gd name="T14" fmla="*/ 0 w 288"/>
                  <a:gd name="T15" fmla="*/ 0 h 72"/>
                  <a:gd name="T16" fmla="*/ 0 w 288"/>
                  <a:gd name="T17" fmla="*/ 0 h 72"/>
                  <a:gd name="T18" fmla="*/ 0 w 288"/>
                  <a:gd name="T19" fmla="*/ 0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88" h="72">
                    <a:moveTo>
                      <a:pt x="0" y="43"/>
                    </a:moveTo>
                    <a:lnTo>
                      <a:pt x="0" y="13"/>
                    </a:lnTo>
                    <a:lnTo>
                      <a:pt x="15" y="0"/>
                    </a:lnTo>
                    <a:lnTo>
                      <a:pt x="271" y="0"/>
                    </a:lnTo>
                    <a:lnTo>
                      <a:pt x="288" y="28"/>
                    </a:lnTo>
                    <a:lnTo>
                      <a:pt x="288" y="43"/>
                    </a:lnTo>
                    <a:lnTo>
                      <a:pt x="271" y="72"/>
                    </a:lnTo>
                    <a:lnTo>
                      <a:pt x="31" y="72"/>
                    </a:lnTo>
                    <a:lnTo>
                      <a:pt x="0" y="57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3" name="Freeform 101"/>
              <p:cNvSpPr>
                <a:spLocks/>
              </p:cNvSpPr>
              <p:nvPr/>
            </p:nvSpPr>
            <p:spPr bwMode="auto">
              <a:xfrm rot="5400000">
                <a:off x="1381" y="4251"/>
                <a:ext cx="27" cy="4"/>
              </a:xfrm>
              <a:custGeom>
                <a:avLst/>
                <a:gdLst>
                  <a:gd name="T0" fmla="*/ 0 w 175"/>
                  <a:gd name="T1" fmla="*/ 0 h 15"/>
                  <a:gd name="T2" fmla="*/ 0 w 175"/>
                  <a:gd name="T3" fmla="*/ 0 h 15"/>
                  <a:gd name="T4" fmla="*/ 0 w 175"/>
                  <a:gd name="T5" fmla="*/ 0 h 15"/>
                  <a:gd name="T6" fmla="*/ 0 w 175"/>
                  <a:gd name="T7" fmla="*/ 0 h 15"/>
                  <a:gd name="T8" fmla="*/ 0 w 175"/>
                  <a:gd name="T9" fmla="*/ 0 h 15"/>
                  <a:gd name="T10" fmla="*/ 0 w 175"/>
                  <a:gd name="T11" fmla="*/ 0 h 15"/>
                  <a:gd name="T12" fmla="*/ 0 w 175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15">
                    <a:moveTo>
                      <a:pt x="0" y="0"/>
                    </a:moveTo>
                    <a:lnTo>
                      <a:pt x="96" y="0"/>
                    </a:lnTo>
                    <a:lnTo>
                      <a:pt x="175" y="0"/>
                    </a:lnTo>
                    <a:lnTo>
                      <a:pt x="175" y="15"/>
                    </a:lnTo>
                    <a:lnTo>
                      <a:pt x="96" y="15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6700" name="Group 102"/>
              <p:cNvGrpSpPr>
                <a:grpSpLocks/>
              </p:cNvGrpSpPr>
              <p:nvPr/>
            </p:nvGrpSpPr>
            <p:grpSpPr bwMode="auto">
              <a:xfrm>
                <a:off x="4328" y="3586"/>
                <a:ext cx="1432" cy="700"/>
                <a:chOff x="4328" y="3574"/>
                <a:chExt cx="1432" cy="700"/>
              </a:xfrm>
            </p:grpSpPr>
            <p:sp>
              <p:nvSpPr>
                <p:cNvPr id="2367" name="Freeform 103"/>
                <p:cNvSpPr>
                  <a:spLocks/>
                </p:cNvSpPr>
                <p:nvPr/>
              </p:nvSpPr>
              <p:spPr bwMode="auto">
                <a:xfrm>
                  <a:off x="4328" y="3574"/>
                  <a:ext cx="1432" cy="700"/>
                </a:xfrm>
                <a:custGeom>
                  <a:avLst/>
                  <a:gdLst>
                    <a:gd name="T0" fmla="*/ 0 w 4809"/>
                    <a:gd name="T1" fmla="*/ 0 h 4316"/>
                    <a:gd name="T2" fmla="*/ 0 w 4809"/>
                    <a:gd name="T3" fmla="*/ 0 h 4316"/>
                    <a:gd name="T4" fmla="*/ 0 w 4809"/>
                    <a:gd name="T5" fmla="*/ 0 h 4316"/>
                    <a:gd name="T6" fmla="*/ 0 w 4809"/>
                    <a:gd name="T7" fmla="*/ 0 h 4316"/>
                    <a:gd name="T8" fmla="*/ 0 w 4809"/>
                    <a:gd name="T9" fmla="*/ 0 h 4316"/>
                    <a:gd name="T10" fmla="*/ 0 w 4809"/>
                    <a:gd name="T11" fmla="*/ 0 h 4316"/>
                    <a:gd name="T12" fmla="*/ 0 w 4809"/>
                    <a:gd name="T13" fmla="*/ 0 h 4316"/>
                    <a:gd name="T14" fmla="*/ 0 w 4809"/>
                    <a:gd name="T15" fmla="*/ 0 h 4316"/>
                    <a:gd name="T16" fmla="*/ 0 w 4809"/>
                    <a:gd name="T17" fmla="*/ 0 h 4316"/>
                    <a:gd name="T18" fmla="*/ 0 w 4809"/>
                    <a:gd name="T19" fmla="*/ 0 h 4316"/>
                    <a:gd name="T20" fmla="*/ 0 w 4809"/>
                    <a:gd name="T21" fmla="*/ 0 h 4316"/>
                    <a:gd name="T22" fmla="*/ 0 w 4809"/>
                    <a:gd name="T23" fmla="*/ 0 h 4316"/>
                    <a:gd name="T24" fmla="*/ 0 w 4809"/>
                    <a:gd name="T25" fmla="*/ 0 h 4316"/>
                    <a:gd name="T26" fmla="*/ 0 w 4809"/>
                    <a:gd name="T27" fmla="*/ 0 h 4316"/>
                    <a:gd name="T28" fmla="*/ 0 w 4809"/>
                    <a:gd name="T29" fmla="*/ 0 h 4316"/>
                    <a:gd name="T30" fmla="*/ 0 w 4809"/>
                    <a:gd name="T31" fmla="*/ 0 h 4316"/>
                    <a:gd name="T32" fmla="*/ 0 w 4809"/>
                    <a:gd name="T33" fmla="*/ 0 h 4316"/>
                    <a:gd name="T34" fmla="*/ 0 w 4809"/>
                    <a:gd name="T35" fmla="*/ 0 h 4316"/>
                    <a:gd name="T36" fmla="*/ 0 w 4809"/>
                    <a:gd name="T37" fmla="*/ 0 h 4316"/>
                    <a:gd name="T38" fmla="*/ 0 w 4809"/>
                    <a:gd name="T39" fmla="*/ 0 h 4316"/>
                    <a:gd name="T40" fmla="*/ 0 w 4809"/>
                    <a:gd name="T41" fmla="*/ 0 h 4316"/>
                    <a:gd name="T42" fmla="*/ 0 w 4809"/>
                    <a:gd name="T43" fmla="*/ 0 h 4316"/>
                    <a:gd name="T44" fmla="*/ 0 w 4809"/>
                    <a:gd name="T45" fmla="*/ 0 h 4316"/>
                    <a:gd name="T46" fmla="*/ 0 w 4809"/>
                    <a:gd name="T47" fmla="*/ 0 h 4316"/>
                    <a:gd name="T48" fmla="*/ 0 w 4809"/>
                    <a:gd name="T49" fmla="*/ 0 h 4316"/>
                    <a:gd name="T50" fmla="*/ 0 w 4809"/>
                    <a:gd name="T51" fmla="*/ 0 h 4316"/>
                    <a:gd name="T52" fmla="*/ 0 w 4809"/>
                    <a:gd name="T53" fmla="*/ 0 h 4316"/>
                    <a:gd name="T54" fmla="*/ 0 w 4809"/>
                    <a:gd name="T55" fmla="*/ 0 h 4316"/>
                    <a:gd name="T56" fmla="*/ 0 w 4809"/>
                    <a:gd name="T57" fmla="*/ 0 h 4316"/>
                    <a:gd name="T58" fmla="*/ 0 w 4809"/>
                    <a:gd name="T59" fmla="*/ 0 h 4316"/>
                    <a:gd name="T60" fmla="*/ 0 w 4809"/>
                    <a:gd name="T61" fmla="*/ 0 h 4316"/>
                    <a:gd name="T62" fmla="*/ 0 w 4809"/>
                    <a:gd name="T63" fmla="*/ 0 h 4316"/>
                    <a:gd name="T64" fmla="*/ 0 w 4809"/>
                    <a:gd name="T65" fmla="*/ 0 h 4316"/>
                    <a:gd name="T66" fmla="*/ 0 w 4809"/>
                    <a:gd name="T67" fmla="*/ 0 h 4316"/>
                    <a:gd name="T68" fmla="*/ 0 w 4809"/>
                    <a:gd name="T69" fmla="*/ 0 h 4316"/>
                    <a:gd name="T70" fmla="*/ 0 w 4809"/>
                    <a:gd name="T71" fmla="*/ 0 h 4316"/>
                    <a:gd name="T72" fmla="*/ 0 w 4809"/>
                    <a:gd name="T73" fmla="*/ 0 h 4316"/>
                    <a:gd name="T74" fmla="*/ 0 w 4809"/>
                    <a:gd name="T75" fmla="*/ 0 h 4316"/>
                    <a:gd name="T76" fmla="*/ 0 w 4809"/>
                    <a:gd name="T77" fmla="*/ 0 h 4316"/>
                    <a:gd name="T78" fmla="*/ 0 w 4809"/>
                    <a:gd name="T79" fmla="*/ 0 h 4316"/>
                    <a:gd name="T80" fmla="*/ 0 w 4809"/>
                    <a:gd name="T81" fmla="*/ 0 h 4316"/>
                    <a:gd name="T82" fmla="*/ 0 w 4809"/>
                    <a:gd name="T83" fmla="*/ 0 h 4316"/>
                    <a:gd name="T84" fmla="*/ 0 w 4809"/>
                    <a:gd name="T85" fmla="*/ 0 h 4316"/>
                    <a:gd name="T86" fmla="*/ 0 w 4809"/>
                    <a:gd name="T87" fmla="*/ 0 h 4316"/>
                    <a:gd name="T88" fmla="*/ 0 w 4809"/>
                    <a:gd name="T89" fmla="*/ 0 h 4316"/>
                    <a:gd name="T90" fmla="*/ 0 w 4809"/>
                    <a:gd name="T91" fmla="*/ 0 h 4316"/>
                    <a:gd name="T92" fmla="*/ 0 w 4809"/>
                    <a:gd name="T93" fmla="*/ 0 h 4316"/>
                    <a:gd name="T94" fmla="*/ 0 w 4809"/>
                    <a:gd name="T95" fmla="*/ 0 h 4316"/>
                    <a:gd name="T96" fmla="*/ 0 w 4809"/>
                    <a:gd name="T97" fmla="*/ 0 h 4316"/>
                    <a:gd name="T98" fmla="*/ 0 w 4809"/>
                    <a:gd name="T99" fmla="*/ 0 h 4316"/>
                    <a:gd name="T100" fmla="*/ 0 w 4809"/>
                    <a:gd name="T101" fmla="*/ 0 h 4316"/>
                    <a:gd name="T102" fmla="*/ 0 w 4809"/>
                    <a:gd name="T103" fmla="*/ 0 h 4316"/>
                    <a:gd name="T104" fmla="*/ 0 w 4809"/>
                    <a:gd name="T105" fmla="*/ 0 h 4316"/>
                    <a:gd name="T106" fmla="*/ 0 w 4809"/>
                    <a:gd name="T107" fmla="*/ 0 h 4316"/>
                    <a:gd name="T108" fmla="*/ 0 w 4809"/>
                    <a:gd name="T109" fmla="*/ 0 h 4316"/>
                    <a:gd name="T110" fmla="*/ 0 w 4809"/>
                    <a:gd name="T111" fmla="*/ 0 h 4316"/>
                    <a:gd name="T112" fmla="*/ 0 w 4809"/>
                    <a:gd name="T113" fmla="*/ 0 h 431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4809" h="4316">
                      <a:moveTo>
                        <a:pt x="4040" y="4229"/>
                      </a:moveTo>
                      <a:lnTo>
                        <a:pt x="1042" y="4216"/>
                      </a:lnTo>
                      <a:lnTo>
                        <a:pt x="994" y="4216"/>
                      </a:lnTo>
                      <a:lnTo>
                        <a:pt x="977" y="4216"/>
                      </a:lnTo>
                      <a:lnTo>
                        <a:pt x="946" y="4229"/>
                      </a:lnTo>
                      <a:lnTo>
                        <a:pt x="914" y="4259"/>
                      </a:lnTo>
                      <a:lnTo>
                        <a:pt x="898" y="4259"/>
                      </a:lnTo>
                      <a:lnTo>
                        <a:pt x="866" y="4259"/>
                      </a:lnTo>
                      <a:lnTo>
                        <a:pt x="833" y="4287"/>
                      </a:lnTo>
                      <a:lnTo>
                        <a:pt x="818" y="4303"/>
                      </a:lnTo>
                      <a:lnTo>
                        <a:pt x="802" y="4303"/>
                      </a:lnTo>
                      <a:lnTo>
                        <a:pt x="770" y="4259"/>
                      </a:lnTo>
                      <a:lnTo>
                        <a:pt x="722" y="4216"/>
                      </a:lnTo>
                      <a:lnTo>
                        <a:pt x="689" y="4201"/>
                      </a:lnTo>
                      <a:lnTo>
                        <a:pt x="641" y="4201"/>
                      </a:lnTo>
                      <a:lnTo>
                        <a:pt x="545" y="4216"/>
                      </a:lnTo>
                      <a:lnTo>
                        <a:pt x="466" y="4229"/>
                      </a:lnTo>
                      <a:lnTo>
                        <a:pt x="417" y="4229"/>
                      </a:lnTo>
                      <a:lnTo>
                        <a:pt x="369" y="4229"/>
                      </a:lnTo>
                      <a:lnTo>
                        <a:pt x="321" y="4201"/>
                      </a:lnTo>
                      <a:lnTo>
                        <a:pt x="288" y="4186"/>
                      </a:lnTo>
                      <a:lnTo>
                        <a:pt x="257" y="4157"/>
                      </a:lnTo>
                      <a:lnTo>
                        <a:pt x="257" y="4186"/>
                      </a:lnTo>
                      <a:lnTo>
                        <a:pt x="225" y="4186"/>
                      </a:lnTo>
                      <a:lnTo>
                        <a:pt x="192" y="4186"/>
                      </a:lnTo>
                      <a:lnTo>
                        <a:pt x="177" y="4216"/>
                      </a:lnTo>
                      <a:lnTo>
                        <a:pt x="144" y="4229"/>
                      </a:lnTo>
                      <a:lnTo>
                        <a:pt x="129" y="4229"/>
                      </a:lnTo>
                      <a:lnTo>
                        <a:pt x="113" y="4229"/>
                      </a:lnTo>
                      <a:lnTo>
                        <a:pt x="81" y="4216"/>
                      </a:lnTo>
                      <a:lnTo>
                        <a:pt x="65" y="4186"/>
                      </a:lnTo>
                      <a:lnTo>
                        <a:pt x="31" y="4186"/>
                      </a:lnTo>
                      <a:lnTo>
                        <a:pt x="17" y="4172"/>
                      </a:lnTo>
                      <a:lnTo>
                        <a:pt x="0" y="4172"/>
                      </a:lnTo>
                      <a:lnTo>
                        <a:pt x="0" y="3925"/>
                      </a:lnTo>
                      <a:lnTo>
                        <a:pt x="31" y="3925"/>
                      </a:lnTo>
                      <a:lnTo>
                        <a:pt x="65" y="3910"/>
                      </a:lnTo>
                      <a:lnTo>
                        <a:pt x="65" y="3897"/>
                      </a:lnTo>
                      <a:lnTo>
                        <a:pt x="81" y="3882"/>
                      </a:lnTo>
                      <a:lnTo>
                        <a:pt x="96" y="3882"/>
                      </a:lnTo>
                      <a:lnTo>
                        <a:pt x="129" y="3882"/>
                      </a:lnTo>
                      <a:lnTo>
                        <a:pt x="161" y="3882"/>
                      </a:lnTo>
                      <a:lnTo>
                        <a:pt x="177" y="3897"/>
                      </a:lnTo>
                      <a:lnTo>
                        <a:pt x="192" y="3925"/>
                      </a:lnTo>
                      <a:lnTo>
                        <a:pt x="225" y="3940"/>
                      </a:lnTo>
                      <a:lnTo>
                        <a:pt x="240" y="3940"/>
                      </a:lnTo>
                      <a:lnTo>
                        <a:pt x="257" y="3955"/>
                      </a:lnTo>
                      <a:lnTo>
                        <a:pt x="273" y="3925"/>
                      </a:lnTo>
                      <a:lnTo>
                        <a:pt x="288" y="3910"/>
                      </a:lnTo>
                      <a:lnTo>
                        <a:pt x="321" y="3882"/>
                      </a:lnTo>
                      <a:lnTo>
                        <a:pt x="353" y="3867"/>
                      </a:lnTo>
                      <a:lnTo>
                        <a:pt x="417" y="3867"/>
                      </a:lnTo>
                      <a:lnTo>
                        <a:pt x="466" y="3867"/>
                      </a:lnTo>
                      <a:lnTo>
                        <a:pt x="562" y="3882"/>
                      </a:lnTo>
                      <a:lnTo>
                        <a:pt x="626" y="3882"/>
                      </a:lnTo>
                      <a:lnTo>
                        <a:pt x="674" y="3882"/>
                      </a:lnTo>
                      <a:lnTo>
                        <a:pt x="722" y="3867"/>
                      </a:lnTo>
                      <a:lnTo>
                        <a:pt x="770" y="3838"/>
                      </a:lnTo>
                      <a:lnTo>
                        <a:pt x="802" y="3795"/>
                      </a:lnTo>
                      <a:lnTo>
                        <a:pt x="818" y="3823"/>
                      </a:lnTo>
                      <a:lnTo>
                        <a:pt x="850" y="3853"/>
                      </a:lnTo>
                      <a:lnTo>
                        <a:pt x="898" y="3853"/>
                      </a:lnTo>
                      <a:lnTo>
                        <a:pt x="914" y="3867"/>
                      </a:lnTo>
                      <a:lnTo>
                        <a:pt x="946" y="3882"/>
                      </a:lnTo>
                      <a:lnTo>
                        <a:pt x="1683" y="3882"/>
                      </a:lnTo>
                      <a:lnTo>
                        <a:pt x="1700" y="3882"/>
                      </a:lnTo>
                      <a:lnTo>
                        <a:pt x="1587" y="3823"/>
                      </a:lnTo>
                      <a:lnTo>
                        <a:pt x="1570" y="3823"/>
                      </a:lnTo>
                      <a:lnTo>
                        <a:pt x="1555" y="3823"/>
                      </a:lnTo>
                      <a:lnTo>
                        <a:pt x="1539" y="3823"/>
                      </a:lnTo>
                      <a:lnTo>
                        <a:pt x="1507" y="3838"/>
                      </a:lnTo>
                      <a:lnTo>
                        <a:pt x="1491" y="3823"/>
                      </a:lnTo>
                      <a:lnTo>
                        <a:pt x="1474" y="3823"/>
                      </a:lnTo>
                      <a:lnTo>
                        <a:pt x="1474" y="3810"/>
                      </a:lnTo>
                      <a:lnTo>
                        <a:pt x="1459" y="3795"/>
                      </a:lnTo>
                      <a:lnTo>
                        <a:pt x="1459" y="3767"/>
                      </a:lnTo>
                      <a:lnTo>
                        <a:pt x="1474" y="3752"/>
                      </a:lnTo>
                      <a:lnTo>
                        <a:pt x="1507" y="3737"/>
                      </a:lnTo>
                      <a:lnTo>
                        <a:pt x="1539" y="3737"/>
                      </a:lnTo>
                      <a:lnTo>
                        <a:pt x="1570" y="3752"/>
                      </a:lnTo>
                      <a:lnTo>
                        <a:pt x="1652" y="3708"/>
                      </a:lnTo>
                      <a:lnTo>
                        <a:pt x="1748" y="3680"/>
                      </a:lnTo>
                      <a:lnTo>
                        <a:pt x="1779" y="3636"/>
                      </a:lnTo>
                      <a:lnTo>
                        <a:pt x="1844" y="3680"/>
                      </a:lnTo>
                      <a:lnTo>
                        <a:pt x="1892" y="3708"/>
                      </a:lnTo>
                      <a:lnTo>
                        <a:pt x="1908" y="3723"/>
                      </a:lnTo>
                      <a:lnTo>
                        <a:pt x="1940" y="3737"/>
                      </a:lnTo>
                      <a:lnTo>
                        <a:pt x="1988" y="3737"/>
                      </a:lnTo>
                      <a:lnTo>
                        <a:pt x="2019" y="3737"/>
                      </a:lnTo>
                      <a:lnTo>
                        <a:pt x="2036" y="3752"/>
                      </a:lnTo>
                      <a:lnTo>
                        <a:pt x="2036" y="3708"/>
                      </a:lnTo>
                      <a:lnTo>
                        <a:pt x="2036" y="3665"/>
                      </a:lnTo>
                      <a:lnTo>
                        <a:pt x="2276" y="3665"/>
                      </a:lnTo>
                      <a:lnTo>
                        <a:pt x="2405" y="3665"/>
                      </a:lnTo>
                      <a:lnTo>
                        <a:pt x="2516" y="3650"/>
                      </a:lnTo>
                      <a:lnTo>
                        <a:pt x="2629" y="3636"/>
                      </a:lnTo>
                      <a:lnTo>
                        <a:pt x="2741" y="3593"/>
                      </a:lnTo>
                      <a:lnTo>
                        <a:pt x="2837" y="3550"/>
                      </a:lnTo>
                      <a:lnTo>
                        <a:pt x="2886" y="3506"/>
                      </a:lnTo>
                      <a:lnTo>
                        <a:pt x="2934" y="3463"/>
                      </a:lnTo>
                      <a:lnTo>
                        <a:pt x="2982" y="3389"/>
                      </a:lnTo>
                      <a:lnTo>
                        <a:pt x="3030" y="3331"/>
                      </a:lnTo>
                      <a:lnTo>
                        <a:pt x="3061" y="3244"/>
                      </a:lnTo>
                      <a:lnTo>
                        <a:pt x="3078" y="3172"/>
                      </a:lnTo>
                      <a:lnTo>
                        <a:pt x="3013" y="3172"/>
                      </a:lnTo>
                      <a:lnTo>
                        <a:pt x="2982" y="3172"/>
                      </a:lnTo>
                      <a:lnTo>
                        <a:pt x="2982" y="3216"/>
                      </a:lnTo>
                      <a:lnTo>
                        <a:pt x="2965" y="3244"/>
                      </a:lnTo>
                      <a:lnTo>
                        <a:pt x="2982" y="3317"/>
                      </a:lnTo>
                      <a:lnTo>
                        <a:pt x="2965" y="3331"/>
                      </a:lnTo>
                      <a:lnTo>
                        <a:pt x="2950" y="3331"/>
                      </a:lnTo>
                      <a:lnTo>
                        <a:pt x="2917" y="3274"/>
                      </a:lnTo>
                      <a:lnTo>
                        <a:pt x="2886" y="3244"/>
                      </a:lnTo>
                      <a:lnTo>
                        <a:pt x="2854" y="3231"/>
                      </a:lnTo>
                      <a:lnTo>
                        <a:pt x="2806" y="3244"/>
                      </a:lnTo>
                      <a:lnTo>
                        <a:pt x="2741" y="3244"/>
                      </a:lnTo>
                      <a:lnTo>
                        <a:pt x="2725" y="3244"/>
                      </a:lnTo>
                      <a:lnTo>
                        <a:pt x="2693" y="3216"/>
                      </a:lnTo>
                      <a:lnTo>
                        <a:pt x="2693" y="3172"/>
                      </a:lnTo>
                      <a:lnTo>
                        <a:pt x="2693" y="3144"/>
                      </a:lnTo>
                      <a:lnTo>
                        <a:pt x="2725" y="3129"/>
                      </a:lnTo>
                      <a:lnTo>
                        <a:pt x="2758" y="3114"/>
                      </a:lnTo>
                      <a:lnTo>
                        <a:pt x="2789" y="3129"/>
                      </a:lnTo>
                      <a:lnTo>
                        <a:pt x="2789" y="3100"/>
                      </a:lnTo>
                      <a:lnTo>
                        <a:pt x="2789" y="3070"/>
                      </a:lnTo>
                      <a:lnTo>
                        <a:pt x="2806" y="3014"/>
                      </a:lnTo>
                      <a:lnTo>
                        <a:pt x="2806" y="2970"/>
                      </a:lnTo>
                      <a:lnTo>
                        <a:pt x="2821" y="2925"/>
                      </a:lnTo>
                      <a:lnTo>
                        <a:pt x="2902" y="2853"/>
                      </a:lnTo>
                      <a:lnTo>
                        <a:pt x="2837" y="2825"/>
                      </a:lnTo>
                      <a:lnTo>
                        <a:pt x="2806" y="2810"/>
                      </a:lnTo>
                      <a:lnTo>
                        <a:pt x="2773" y="2810"/>
                      </a:lnTo>
                      <a:lnTo>
                        <a:pt x="2773" y="2795"/>
                      </a:lnTo>
                      <a:lnTo>
                        <a:pt x="2773" y="2781"/>
                      </a:lnTo>
                      <a:lnTo>
                        <a:pt x="2886" y="2723"/>
                      </a:lnTo>
                      <a:lnTo>
                        <a:pt x="2869" y="2665"/>
                      </a:lnTo>
                      <a:lnTo>
                        <a:pt x="2854" y="2621"/>
                      </a:lnTo>
                      <a:lnTo>
                        <a:pt x="2837" y="2578"/>
                      </a:lnTo>
                      <a:lnTo>
                        <a:pt x="2821" y="2534"/>
                      </a:lnTo>
                      <a:lnTo>
                        <a:pt x="2934" y="2549"/>
                      </a:lnTo>
                      <a:lnTo>
                        <a:pt x="2982" y="2564"/>
                      </a:lnTo>
                      <a:lnTo>
                        <a:pt x="3030" y="2593"/>
                      </a:lnTo>
                      <a:lnTo>
                        <a:pt x="3126" y="2463"/>
                      </a:lnTo>
                      <a:lnTo>
                        <a:pt x="3142" y="2491"/>
                      </a:lnTo>
                      <a:lnTo>
                        <a:pt x="3157" y="2506"/>
                      </a:lnTo>
                      <a:lnTo>
                        <a:pt x="3190" y="2564"/>
                      </a:lnTo>
                      <a:lnTo>
                        <a:pt x="3253" y="2534"/>
                      </a:lnTo>
                      <a:lnTo>
                        <a:pt x="3318" y="2506"/>
                      </a:lnTo>
                      <a:lnTo>
                        <a:pt x="3382" y="2506"/>
                      </a:lnTo>
                      <a:lnTo>
                        <a:pt x="3462" y="2506"/>
                      </a:lnTo>
                      <a:lnTo>
                        <a:pt x="3462" y="2463"/>
                      </a:lnTo>
                      <a:lnTo>
                        <a:pt x="3479" y="2433"/>
                      </a:lnTo>
                      <a:lnTo>
                        <a:pt x="3495" y="2404"/>
                      </a:lnTo>
                      <a:lnTo>
                        <a:pt x="3558" y="2404"/>
                      </a:lnTo>
                      <a:lnTo>
                        <a:pt x="3575" y="2404"/>
                      </a:lnTo>
                      <a:lnTo>
                        <a:pt x="3606" y="2419"/>
                      </a:lnTo>
                      <a:lnTo>
                        <a:pt x="3623" y="2463"/>
                      </a:lnTo>
                      <a:lnTo>
                        <a:pt x="3623" y="2478"/>
                      </a:lnTo>
                      <a:lnTo>
                        <a:pt x="3623" y="2491"/>
                      </a:lnTo>
                      <a:lnTo>
                        <a:pt x="3623" y="2521"/>
                      </a:lnTo>
                      <a:lnTo>
                        <a:pt x="3606" y="2534"/>
                      </a:lnTo>
                      <a:lnTo>
                        <a:pt x="3591" y="2549"/>
                      </a:lnTo>
                      <a:lnTo>
                        <a:pt x="3591" y="2578"/>
                      </a:lnTo>
                      <a:lnTo>
                        <a:pt x="3639" y="2621"/>
                      </a:lnTo>
                      <a:lnTo>
                        <a:pt x="3687" y="2665"/>
                      </a:lnTo>
                      <a:lnTo>
                        <a:pt x="3671" y="2680"/>
                      </a:lnTo>
                      <a:lnTo>
                        <a:pt x="3654" y="2665"/>
                      </a:lnTo>
                      <a:lnTo>
                        <a:pt x="3639" y="2665"/>
                      </a:lnTo>
                      <a:lnTo>
                        <a:pt x="3623" y="2665"/>
                      </a:lnTo>
                      <a:lnTo>
                        <a:pt x="3543" y="2665"/>
                      </a:lnTo>
                      <a:lnTo>
                        <a:pt x="3510" y="2738"/>
                      </a:lnTo>
                      <a:lnTo>
                        <a:pt x="3591" y="2738"/>
                      </a:lnTo>
                      <a:lnTo>
                        <a:pt x="3671" y="2708"/>
                      </a:lnTo>
                      <a:lnTo>
                        <a:pt x="3750" y="2665"/>
                      </a:lnTo>
                      <a:lnTo>
                        <a:pt x="3815" y="2636"/>
                      </a:lnTo>
                      <a:lnTo>
                        <a:pt x="3879" y="2578"/>
                      </a:lnTo>
                      <a:lnTo>
                        <a:pt x="3927" y="2521"/>
                      </a:lnTo>
                      <a:lnTo>
                        <a:pt x="3975" y="2463"/>
                      </a:lnTo>
                      <a:lnTo>
                        <a:pt x="4007" y="2389"/>
                      </a:lnTo>
                      <a:lnTo>
                        <a:pt x="4040" y="2259"/>
                      </a:lnTo>
                      <a:lnTo>
                        <a:pt x="4040" y="2115"/>
                      </a:lnTo>
                      <a:lnTo>
                        <a:pt x="4055" y="1825"/>
                      </a:lnTo>
                      <a:lnTo>
                        <a:pt x="4071" y="1825"/>
                      </a:lnTo>
                      <a:lnTo>
                        <a:pt x="4088" y="1825"/>
                      </a:lnTo>
                      <a:lnTo>
                        <a:pt x="4120" y="1825"/>
                      </a:lnTo>
                      <a:lnTo>
                        <a:pt x="4136" y="1810"/>
                      </a:lnTo>
                      <a:lnTo>
                        <a:pt x="4120" y="1796"/>
                      </a:lnTo>
                      <a:lnTo>
                        <a:pt x="4120" y="1766"/>
                      </a:lnTo>
                      <a:lnTo>
                        <a:pt x="4136" y="1723"/>
                      </a:lnTo>
                      <a:lnTo>
                        <a:pt x="4071" y="1651"/>
                      </a:lnTo>
                      <a:lnTo>
                        <a:pt x="4055" y="1623"/>
                      </a:lnTo>
                      <a:lnTo>
                        <a:pt x="4007" y="1593"/>
                      </a:lnTo>
                      <a:lnTo>
                        <a:pt x="4023" y="1579"/>
                      </a:lnTo>
                      <a:lnTo>
                        <a:pt x="4040" y="1579"/>
                      </a:lnTo>
                      <a:lnTo>
                        <a:pt x="4071" y="1564"/>
                      </a:lnTo>
                      <a:lnTo>
                        <a:pt x="4103" y="1493"/>
                      </a:lnTo>
                      <a:lnTo>
                        <a:pt x="4151" y="1419"/>
                      </a:lnTo>
                      <a:lnTo>
                        <a:pt x="4120" y="1391"/>
                      </a:lnTo>
                      <a:lnTo>
                        <a:pt x="4136" y="1361"/>
                      </a:lnTo>
                      <a:lnTo>
                        <a:pt x="4151" y="1332"/>
                      </a:lnTo>
                      <a:lnTo>
                        <a:pt x="4184" y="1332"/>
                      </a:lnTo>
                      <a:lnTo>
                        <a:pt x="4216" y="1332"/>
                      </a:lnTo>
                      <a:lnTo>
                        <a:pt x="4232" y="1361"/>
                      </a:lnTo>
                      <a:lnTo>
                        <a:pt x="4216" y="1419"/>
                      </a:lnTo>
                      <a:lnTo>
                        <a:pt x="4247" y="1447"/>
                      </a:lnTo>
                      <a:lnTo>
                        <a:pt x="4280" y="1478"/>
                      </a:lnTo>
                      <a:lnTo>
                        <a:pt x="4312" y="1564"/>
                      </a:lnTo>
                      <a:lnTo>
                        <a:pt x="4328" y="1549"/>
                      </a:lnTo>
                      <a:lnTo>
                        <a:pt x="4328" y="1230"/>
                      </a:lnTo>
                      <a:lnTo>
                        <a:pt x="4328" y="912"/>
                      </a:lnTo>
                      <a:lnTo>
                        <a:pt x="4295" y="868"/>
                      </a:lnTo>
                      <a:lnTo>
                        <a:pt x="4280" y="855"/>
                      </a:lnTo>
                      <a:lnTo>
                        <a:pt x="4280" y="825"/>
                      </a:lnTo>
                      <a:lnTo>
                        <a:pt x="4247" y="781"/>
                      </a:lnTo>
                      <a:lnTo>
                        <a:pt x="4280" y="768"/>
                      </a:lnTo>
                      <a:lnTo>
                        <a:pt x="4295" y="768"/>
                      </a:lnTo>
                      <a:lnTo>
                        <a:pt x="4328" y="725"/>
                      </a:lnTo>
                      <a:lnTo>
                        <a:pt x="4360" y="666"/>
                      </a:lnTo>
                      <a:lnTo>
                        <a:pt x="4360" y="608"/>
                      </a:lnTo>
                      <a:lnTo>
                        <a:pt x="4328" y="492"/>
                      </a:lnTo>
                      <a:lnTo>
                        <a:pt x="4328" y="434"/>
                      </a:lnTo>
                      <a:lnTo>
                        <a:pt x="4328" y="376"/>
                      </a:lnTo>
                      <a:lnTo>
                        <a:pt x="4343" y="332"/>
                      </a:lnTo>
                      <a:lnTo>
                        <a:pt x="4360" y="304"/>
                      </a:lnTo>
                      <a:lnTo>
                        <a:pt x="4393" y="275"/>
                      </a:lnTo>
                      <a:lnTo>
                        <a:pt x="4424" y="260"/>
                      </a:lnTo>
                      <a:lnTo>
                        <a:pt x="4408" y="245"/>
                      </a:lnTo>
                      <a:lnTo>
                        <a:pt x="4408" y="202"/>
                      </a:lnTo>
                      <a:lnTo>
                        <a:pt x="4360" y="174"/>
                      </a:lnTo>
                      <a:lnTo>
                        <a:pt x="4343" y="145"/>
                      </a:lnTo>
                      <a:lnTo>
                        <a:pt x="4343" y="115"/>
                      </a:lnTo>
                      <a:lnTo>
                        <a:pt x="4343" y="102"/>
                      </a:lnTo>
                      <a:lnTo>
                        <a:pt x="4360" y="72"/>
                      </a:lnTo>
                      <a:lnTo>
                        <a:pt x="4376" y="58"/>
                      </a:lnTo>
                      <a:lnTo>
                        <a:pt x="4393" y="43"/>
                      </a:lnTo>
                      <a:lnTo>
                        <a:pt x="4393" y="0"/>
                      </a:lnTo>
                      <a:lnTo>
                        <a:pt x="4408" y="0"/>
                      </a:lnTo>
                      <a:lnTo>
                        <a:pt x="4664" y="0"/>
                      </a:lnTo>
                      <a:lnTo>
                        <a:pt x="4664" y="58"/>
                      </a:lnTo>
                      <a:lnTo>
                        <a:pt x="4713" y="102"/>
                      </a:lnTo>
                      <a:lnTo>
                        <a:pt x="4729" y="115"/>
                      </a:lnTo>
                      <a:lnTo>
                        <a:pt x="4729" y="145"/>
                      </a:lnTo>
                      <a:lnTo>
                        <a:pt x="4729" y="159"/>
                      </a:lnTo>
                      <a:lnTo>
                        <a:pt x="4713" y="174"/>
                      </a:lnTo>
                      <a:lnTo>
                        <a:pt x="4681" y="202"/>
                      </a:lnTo>
                      <a:lnTo>
                        <a:pt x="4681" y="232"/>
                      </a:lnTo>
                      <a:lnTo>
                        <a:pt x="4664" y="245"/>
                      </a:lnTo>
                      <a:lnTo>
                        <a:pt x="4648" y="260"/>
                      </a:lnTo>
                      <a:lnTo>
                        <a:pt x="4696" y="289"/>
                      </a:lnTo>
                      <a:lnTo>
                        <a:pt x="4729" y="332"/>
                      </a:lnTo>
                      <a:lnTo>
                        <a:pt x="4744" y="376"/>
                      </a:lnTo>
                      <a:lnTo>
                        <a:pt x="4761" y="419"/>
                      </a:lnTo>
                      <a:lnTo>
                        <a:pt x="4713" y="608"/>
                      </a:lnTo>
                      <a:lnTo>
                        <a:pt x="4729" y="651"/>
                      </a:lnTo>
                      <a:lnTo>
                        <a:pt x="4729" y="694"/>
                      </a:lnTo>
                      <a:lnTo>
                        <a:pt x="4761" y="738"/>
                      </a:lnTo>
                      <a:lnTo>
                        <a:pt x="4809" y="768"/>
                      </a:lnTo>
                      <a:lnTo>
                        <a:pt x="4809" y="781"/>
                      </a:lnTo>
                      <a:lnTo>
                        <a:pt x="4809" y="796"/>
                      </a:lnTo>
                      <a:lnTo>
                        <a:pt x="4777" y="811"/>
                      </a:lnTo>
                      <a:lnTo>
                        <a:pt x="4761" y="825"/>
                      </a:lnTo>
                      <a:lnTo>
                        <a:pt x="4761" y="868"/>
                      </a:lnTo>
                      <a:lnTo>
                        <a:pt x="4729" y="927"/>
                      </a:lnTo>
                      <a:lnTo>
                        <a:pt x="4713" y="2463"/>
                      </a:lnTo>
                      <a:lnTo>
                        <a:pt x="4713" y="3606"/>
                      </a:lnTo>
                      <a:lnTo>
                        <a:pt x="4761" y="3665"/>
                      </a:lnTo>
                      <a:lnTo>
                        <a:pt x="4792" y="3737"/>
                      </a:lnTo>
                      <a:lnTo>
                        <a:pt x="4809" y="3810"/>
                      </a:lnTo>
                      <a:lnTo>
                        <a:pt x="4809" y="3897"/>
                      </a:lnTo>
                      <a:lnTo>
                        <a:pt x="4792" y="3940"/>
                      </a:lnTo>
                      <a:lnTo>
                        <a:pt x="4777" y="3969"/>
                      </a:lnTo>
                      <a:lnTo>
                        <a:pt x="4761" y="3984"/>
                      </a:lnTo>
                      <a:lnTo>
                        <a:pt x="4777" y="4055"/>
                      </a:lnTo>
                      <a:lnTo>
                        <a:pt x="4792" y="4129"/>
                      </a:lnTo>
                      <a:lnTo>
                        <a:pt x="4792" y="4201"/>
                      </a:lnTo>
                      <a:lnTo>
                        <a:pt x="4777" y="4272"/>
                      </a:lnTo>
                      <a:lnTo>
                        <a:pt x="4729" y="4303"/>
                      </a:lnTo>
                      <a:lnTo>
                        <a:pt x="4664" y="4303"/>
                      </a:lnTo>
                      <a:lnTo>
                        <a:pt x="4537" y="4287"/>
                      </a:lnTo>
                      <a:lnTo>
                        <a:pt x="4441" y="4272"/>
                      </a:lnTo>
                      <a:lnTo>
                        <a:pt x="4408" y="4303"/>
                      </a:lnTo>
                      <a:lnTo>
                        <a:pt x="4343" y="4316"/>
                      </a:lnTo>
                      <a:lnTo>
                        <a:pt x="4295" y="4316"/>
                      </a:lnTo>
                      <a:lnTo>
                        <a:pt x="4247" y="4316"/>
                      </a:lnTo>
                      <a:lnTo>
                        <a:pt x="4184" y="4303"/>
                      </a:lnTo>
                      <a:lnTo>
                        <a:pt x="4136" y="4287"/>
                      </a:lnTo>
                      <a:lnTo>
                        <a:pt x="4040" y="4229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8" name="Freeform 104"/>
                <p:cNvSpPr>
                  <a:spLocks/>
                </p:cNvSpPr>
                <p:nvPr/>
              </p:nvSpPr>
              <p:spPr bwMode="auto">
                <a:xfrm>
                  <a:off x="5546" y="4258"/>
                  <a:ext cx="90" cy="12"/>
                </a:xfrm>
                <a:custGeom>
                  <a:avLst/>
                  <a:gdLst>
                    <a:gd name="T0" fmla="*/ 0 w 305"/>
                    <a:gd name="T1" fmla="*/ 0 h 71"/>
                    <a:gd name="T2" fmla="*/ 0 w 305"/>
                    <a:gd name="T3" fmla="*/ 0 h 71"/>
                    <a:gd name="T4" fmla="*/ 0 w 305"/>
                    <a:gd name="T5" fmla="*/ 0 h 71"/>
                    <a:gd name="T6" fmla="*/ 0 w 305"/>
                    <a:gd name="T7" fmla="*/ 0 h 71"/>
                    <a:gd name="T8" fmla="*/ 0 w 305"/>
                    <a:gd name="T9" fmla="*/ 0 h 71"/>
                    <a:gd name="T10" fmla="*/ 0 w 305"/>
                    <a:gd name="T11" fmla="*/ 0 h 71"/>
                    <a:gd name="T12" fmla="*/ 0 w 305"/>
                    <a:gd name="T13" fmla="*/ 0 h 71"/>
                    <a:gd name="T14" fmla="*/ 0 w 305"/>
                    <a:gd name="T15" fmla="*/ 0 h 71"/>
                    <a:gd name="T16" fmla="*/ 0 w 305"/>
                    <a:gd name="T17" fmla="*/ 0 h 71"/>
                    <a:gd name="T18" fmla="*/ 0 w 305"/>
                    <a:gd name="T19" fmla="*/ 0 h 71"/>
                    <a:gd name="T20" fmla="*/ 0 w 305"/>
                    <a:gd name="T21" fmla="*/ 0 h 71"/>
                    <a:gd name="T22" fmla="*/ 0 w 305"/>
                    <a:gd name="T23" fmla="*/ 0 h 71"/>
                    <a:gd name="T24" fmla="*/ 0 w 305"/>
                    <a:gd name="T25" fmla="*/ 0 h 71"/>
                    <a:gd name="T26" fmla="*/ 0 w 305"/>
                    <a:gd name="T27" fmla="*/ 0 h 7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05" h="71">
                      <a:moveTo>
                        <a:pt x="0" y="13"/>
                      </a:moveTo>
                      <a:lnTo>
                        <a:pt x="15" y="0"/>
                      </a:lnTo>
                      <a:lnTo>
                        <a:pt x="48" y="13"/>
                      </a:lnTo>
                      <a:lnTo>
                        <a:pt x="111" y="28"/>
                      </a:lnTo>
                      <a:lnTo>
                        <a:pt x="159" y="43"/>
                      </a:lnTo>
                      <a:lnTo>
                        <a:pt x="224" y="43"/>
                      </a:lnTo>
                      <a:lnTo>
                        <a:pt x="288" y="28"/>
                      </a:lnTo>
                      <a:lnTo>
                        <a:pt x="305" y="43"/>
                      </a:lnTo>
                      <a:lnTo>
                        <a:pt x="272" y="56"/>
                      </a:lnTo>
                      <a:lnTo>
                        <a:pt x="224" y="71"/>
                      </a:lnTo>
                      <a:lnTo>
                        <a:pt x="176" y="71"/>
                      </a:lnTo>
                      <a:lnTo>
                        <a:pt x="128" y="56"/>
                      </a:lnTo>
                      <a:lnTo>
                        <a:pt x="63" y="4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9" name="Freeform 105"/>
                <p:cNvSpPr>
                  <a:spLocks/>
                </p:cNvSpPr>
                <p:nvPr/>
              </p:nvSpPr>
              <p:spPr bwMode="auto">
                <a:xfrm>
                  <a:off x="5598" y="4195"/>
                  <a:ext cx="147" cy="70"/>
                </a:xfrm>
                <a:custGeom>
                  <a:avLst/>
                  <a:gdLst>
                    <a:gd name="T0" fmla="*/ 0 w 497"/>
                    <a:gd name="T1" fmla="*/ 0 h 436"/>
                    <a:gd name="T2" fmla="*/ 0 w 497"/>
                    <a:gd name="T3" fmla="*/ 0 h 436"/>
                    <a:gd name="T4" fmla="*/ 0 w 497"/>
                    <a:gd name="T5" fmla="*/ 0 h 436"/>
                    <a:gd name="T6" fmla="*/ 0 w 497"/>
                    <a:gd name="T7" fmla="*/ 0 h 436"/>
                    <a:gd name="T8" fmla="*/ 0 w 497"/>
                    <a:gd name="T9" fmla="*/ 0 h 436"/>
                    <a:gd name="T10" fmla="*/ 0 w 497"/>
                    <a:gd name="T11" fmla="*/ 0 h 436"/>
                    <a:gd name="T12" fmla="*/ 0 w 497"/>
                    <a:gd name="T13" fmla="*/ 0 h 436"/>
                    <a:gd name="T14" fmla="*/ 0 w 497"/>
                    <a:gd name="T15" fmla="*/ 0 h 436"/>
                    <a:gd name="T16" fmla="*/ 0 w 497"/>
                    <a:gd name="T17" fmla="*/ 0 h 436"/>
                    <a:gd name="T18" fmla="*/ 0 w 497"/>
                    <a:gd name="T19" fmla="*/ 0 h 436"/>
                    <a:gd name="T20" fmla="*/ 0 w 497"/>
                    <a:gd name="T21" fmla="*/ 0 h 436"/>
                    <a:gd name="T22" fmla="*/ 0 w 497"/>
                    <a:gd name="T23" fmla="*/ 0 h 436"/>
                    <a:gd name="T24" fmla="*/ 0 w 497"/>
                    <a:gd name="T25" fmla="*/ 0 h 436"/>
                    <a:gd name="T26" fmla="*/ 0 w 497"/>
                    <a:gd name="T27" fmla="*/ 0 h 436"/>
                    <a:gd name="T28" fmla="*/ 0 w 497"/>
                    <a:gd name="T29" fmla="*/ 0 h 436"/>
                    <a:gd name="T30" fmla="*/ 0 w 497"/>
                    <a:gd name="T31" fmla="*/ 0 h 436"/>
                    <a:gd name="T32" fmla="*/ 0 w 497"/>
                    <a:gd name="T33" fmla="*/ 0 h 436"/>
                    <a:gd name="T34" fmla="*/ 0 w 497"/>
                    <a:gd name="T35" fmla="*/ 0 h 436"/>
                    <a:gd name="T36" fmla="*/ 0 w 497"/>
                    <a:gd name="T37" fmla="*/ 0 h 436"/>
                    <a:gd name="T38" fmla="*/ 0 w 497"/>
                    <a:gd name="T39" fmla="*/ 0 h 436"/>
                    <a:gd name="T40" fmla="*/ 0 w 497"/>
                    <a:gd name="T41" fmla="*/ 0 h 436"/>
                    <a:gd name="T42" fmla="*/ 0 w 497"/>
                    <a:gd name="T43" fmla="*/ 0 h 436"/>
                    <a:gd name="T44" fmla="*/ 0 w 497"/>
                    <a:gd name="T45" fmla="*/ 0 h 436"/>
                    <a:gd name="T46" fmla="*/ 0 w 497"/>
                    <a:gd name="T47" fmla="*/ 0 h 436"/>
                    <a:gd name="T48" fmla="*/ 0 w 497"/>
                    <a:gd name="T49" fmla="*/ 0 h 436"/>
                    <a:gd name="T50" fmla="*/ 0 w 497"/>
                    <a:gd name="T51" fmla="*/ 0 h 436"/>
                    <a:gd name="T52" fmla="*/ 0 w 497"/>
                    <a:gd name="T53" fmla="*/ 0 h 436"/>
                    <a:gd name="T54" fmla="*/ 0 w 497"/>
                    <a:gd name="T55" fmla="*/ 0 h 436"/>
                    <a:gd name="T56" fmla="*/ 0 w 497"/>
                    <a:gd name="T57" fmla="*/ 0 h 436"/>
                    <a:gd name="T58" fmla="*/ 0 w 497"/>
                    <a:gd name="T59" fmla="*/ 0 h 436"/>
                    <a:gd name="T60" fmla="*/ 0 w 497"/>
                    <a:gd name="T61" fmla="*/ 0 h 436"/>
                    <a:gd name="T62" fmla="*/ 0 w 497"/>
                    <a:gd name="T63" fmla="*/ 0 h 436"/>
                    <a:gd name="T64" fmla="*/ 0 w 497"/>
                    <a:gd name="T65" fmla="*/ 0 h 436"/>
                    <a:gd name="T66" fmla="*/ 0 w 497"/>
                    <a:gd name="T67" fmla="*/ 0 h 436"/>
                    <a:gd name="T68" fmla="*/ 0 w 497"/>
                    <a:gd name="T69" fmla="*/ 0 h 436"/>
                    <a:gd name="T70" fmla="*/ 0 w 497"/>
                    <a:gd name="T71" fmla="*/ 0 h 436"/>
                    <a:gd name="T72" fmla="*/ 0 w 497"/>
                    <a:gd name="T73" fmla="*/ 0 h 436"/>
                    <a:gd name="T74" fmla="*/ 0 w 497"/>
                    <a:gd name="T75" fmla="*/ 0 h 436"/>
                    <a:gd name="T76" fmla="*/ 0 w 497"/>
                    <a:gd name="T77" fmla="*/ 0 h 436"/>
                    <a:gd name="T78" fmla="*/ 0 w 497"/>
                    <a:gd name="T79" fmla="*/ 0 h 436"/>
                    <a:gd name="T80" fmla="*/ 0 w 497"/>
                    <a:gd name="T81" fmla="*/ 0 h 436"/>
                    <a:gd name="T82" fmla="*/ 0 w 497"/>
                    <a:gd name="T83" fmla="*/ 0 h 436"/>
                    <a:gd name="T84" fmla="*/ 0 w 497"/>
                    <a:gd name="T85" fmla="*/ 0 h 436"/>
                    <a:gd name="T86" fmla="*/ 0 w 497"/>
                    <a:gd name="T87" fmla="*/ 0 h 436"/>
                    <a:gd name="T88" fmla="*/ 0 w 497"/>
                    <a:gd name="T89" fmla="*/ 0 h 436"/>
                    <a:gd name="T90" fmla="*/ 0 w 497"/>
                    <a:gd name="T91" fmla="*/ 0 h 436"/>
                    <a:gd name="T92" fmla="*/ 0 w 497"/>
                    <a:gd name="T93" fmla="*/ 0 h 436"/>
                    <a:gd name="T94" fmla="*/ 0 w 497"/>
                    <a:gd name="T95" fmla="*/ 0 h 4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497" h="436">
                      <a:moveTo>
                        <a:pt x="31" y="291"/>
                      </a:moveTo>
                      <a:lnTo>
                        <a:pt x="16" y="247"/>
                      </a:lnTo>
                      <a:lnTo>
                        <a:pt x="16" y="219"/>
                      </a:lnTo>
                      <a:lnTo>
                        <a:pt x="0" y="132"/>
                      </a:lnTo>
                      <a:lnTo>
                        <a:pt x="0" y="117"/>
                      </a:lnTo>
                      <a:lnTo>
                        <a:pt x="16" y="132"/>
                      </a:lnTo>
                      <a:lnTo>
                        <a:pt x="31" y="204"/>
                      </a:lnTo>
                      <a:lnTo>
                        <a:pt x="64" y="262"/>
                      </a:lnTo>
                      <a:lnTo>
                        <a:pt x="96" y="319"/>
                      </a:lnTo>
                      <a:lnTo>
                        <a:pt x="129" y="334"/>
                      </a:lnTo>
                      <a:lnTo>
                        <a:pt x="160" y="363"/>
                      </a:lnTo>
                      <a:lnTo>
                        <a:pt x="208" y="393"/>
                      </a:lnTo>
                      <a:lnTo>
                        <a:pt x="273" y="406"/>
                      </a:lnTo>
                      <a:lnTo>
                        <a:pt x="400" y="421"/>
                      </a:lnTo>
                      <a:lnTo>
                        <a:pt x="449" y="406"/>
                      </a:lnTo>
                      <a:lnTo>
                        <a:pt x="465" y="406"/>
                      </a:lnTo>
                      <a:lnTo>
                        <a:pt x="480" y="393"/>
                      </a:lnTo>
                      <a:lnTo>
                        <a:pt x="480" y="334"/>
                      </a:lnTo>
                      <a:lnTo>
                        <a:pt x="465" y="291"/>
                      </a:lnTo>
                      <a:lnTo>
                        <a:pt x="465" y="247"/>
                      </a:lnTo>
                      <a:lnTo>
                        <a:pt x="449" y="189"/>
                      </a:lnTo>
                      <a:lnTo>
                        <a:pt x="417" y="146"/>
                      </a:lnTo>
                      <a:lnTo>
                        <a:pt x="384" y="117"/>
                      </a:lnTo>
                      <a:lnTo>
                        <a:pt x="336" y="74"/>
                      </a:lnTo>
                      <a:lnTo>
                        <a:pt x="288" y="44"/>
                      </a:lnTo>
                      <a:lnTo>
                        <a:pt x="256" y="30"/>
                      </a:lnTo>
                      <a:lnTo>
                        <a:pt x="225" y="15"/>
                      </a:lnTo>
                      <a:lnTo>
                        <a:pt x="177" y="15"/>
                      </a:lnTo>
                      <a:lnTo>
                        <a:pt x="144" y="0"/>
                      </a:lnTo>
                      <a:lnTo>
                        <a:pt x="160" y="0"/>
                      </a:lnTo>
                      <a:lnTo>
                        <a:pt x="225" y="0"/>
                      </a:lnTo>
                      <a:lnTo>
                        <a:pt x="288" y="15"/>
                      </a:lnTo>
                      <a:lnTo>
                        <a:pt x="336" y="44"/>
                      </a:lnTo>
                      <a:lnTo>
                        <a:pt x="400" y="74"/>
                      </a:lnTo>
                      <a:lnTo>
                        <a:pt x="432" y="117"/>
                      </a:lnTo>
                      <a:lnTo>
                        <a:pt x="465" y="161"/>
                      </a:lnTo>
                      <a:lnTo>
                        <a:pt x="480" y="204"/>
                      </a:lnTo>
                      <a:lnTo>
                        <a:pt x="497" y="247"/>
                      </a:lnTo>
                      <a:lnTo>
                        <a:pt x="497" y="334"/>
                      </a:lnTo>
                      <a:lnTo>
                        <a:pt x="480" y="436"/>
                      </a:lnTo>
                      <a:lnTo>
                        <a:pt x="417" y="436"/>
                      </a:lnTo>
                      <a:lnTo>
                        <a:pt x="369" y="436"/>
                      </a:lnTo>
                      <a:lnTo>
                        <a:pt x="288" y="436"/>
                      </a:lnTo>
                      <a:lnTo>
                        <a:pt x="240" y="421"/>
                      </a:lnTo>
                      <a:lnTo>
                        <a:pt x="177" y="406"/>
                      </a:lnTo>
                      <a:lnTo>
                        <a:pt x="129" y="378"/>
                      </a:lnTo>
                      <a:lnTo>
                        <a:pt x="79" y="334"/>
                      </a:lnTo>
                      <a:lnTo>
                        <a:pt x="31" y="291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70" name="Freeform 106"/>
                <p:cNvSpPr>
                  <a:spLocks/>
                </p:cNvSpPr>
                <p:nvPr/>
              </p:nvSpPr>
              <p:spPr bwMode="auto">
                <a:xfrm>
                  <a:off x="4423" y="4201"/>
                  <a:ext cx="153" cy="62"/>
                </a:xfrm>
                <a:custGeom>
                  <a:avLst/>
                  <a:gdLst>
                    <a:gd name="T0" fmla="*/ 0 w 512"/>
                    <a:gd name="T1" fmla="*/ 0 h 377"/>
                    <a:gd name="T2" fmla="*/ 0 w 512"/>
                    <a:gd name="T3" fmla="*/ 0 h 377"/>
                    <a:gd name="T4" fmla="*/ 0 w 512"/>
                    <a:gd name="T5" fmla="*/ 0 h 377"/>
                    <a:gd name="T6" fmla="*/ 0 w 512"/>
                    <a:gd name="T7" fmla="*/ 0 h 377"/>
                    <a:gd name="T8" fmla="*/ 0 w 512"/>
                    <a:gd name="T9" fmla="*/ 0 h 377"/>
                    <a:gd name="T10" fmla="*/ 0 w 512"/>
                    <a:gd name="T11" fmla="*/ 0 h 377"/>
                    <a:gd name="T12" fmla="*/ 0 w 512"/>
                    <a:gd name="T13" fmla="*/ 0 h 377"/>
                    <a:gd name="T14" fmla="*/ 0 w 512"/>
                    <a:gd name="T15" fmla="*/ 0 h 377"/>
                    <a:gd name="T16" fmla="*/ 0 w 512"/>
                    <a:gd name="T17" fmla="*/ 0 h 377"/>
                    <a:gd name="T18" fmla="*/ 0 w 512"/>
                    <a:gd name="T19" fmla="*/ 0 h 377"/>
                    <a:gd name="T20" fmla="*/ 0 w 512"/>
                    <a:gd name="T21" fmla="*/ 0 h 377"/>
                    <a:gd name="T22" fmla="*/ 0 w 512"/>
                    <a:gd name="T23" fmla="*/ 0 h 377"/>
                    <a:gd name="T24" fmla="*/ 0 w 512"/>
                    <a:gd name="T25" fmla="*/ 0 h 377"/>
                    <a:gd name="T26" fmla="*/ 0 w 512"/>
                    <a:gd name="T27" fmla="*/ 0 h 377"/>
                    <a:gd name="T28" fmla="*/ 0 w 512"/>
                    <a:gd name="T29" fmla="*/ 0 h 377"/>
                    <a:gd name="T30" fmla="*/ 0 w 512"/>
                    <a:gd name="T31" fmla="*/ 0 h 377"/>
                    <a:gd name="T32" fmla="*/ 0 w 512"/>
                    <a:gd name="T33" fmla="*/ 0 h 377"/>
                    <a:gd name="T34" fmla="*/ 0 w 512"/>
                    <a:gd name="T35" fmla="*/ 0 h 377"/>
                    <a:gd name="T36" fmla="*/ 0 w 512"/>
                    <a:gd name="T37" fmla="*/ 0 h 377"/>
                    <a:gd name="T38" fmla="*/ 0 w 512"/>
                    <a:gd name="T39" fmla="*/ 0 h 377"/>
                    <a:gd name="T40" fmla="*/ 0 w 512"/>
                    <a:gd name="T41" fmla="*/ 0 h 377"/>
                    <a:gd name="T42" fmla="*/ 0 w 512"/>
                    <a:gd name="T43" fmla="*/ 0 h 377"/>
                    <a:gd name="T44" fmla="*/ 0 w 512"/>
                    <a:gd name="T45" fmla="*/ 0 h 377"/>
                    <a:gd name="T46" fmla="*/ 0 w 512"/>
                    <a:gd name="T47" fmla="*/ 0 h 377"/>
                    <a:gd name="T48" fmla="*/ 0 w 512"/>
                    <a:gd name="T49" fmla="*/ 0 h 377"/>
                    <a:gd name="T50" fmla="*/ 0 w 512"/>
                    <a:gd name="T51" fmla="*/ 0 h 377"/>
                    <a:gd name="T52" fmla="*/ 0 w 512"/>
                    <a:gd name="T53" fmla="*/ 0 h 377"/>
                    <a:gd name="T54" fmla="*/ 0 w 512"/>
                    <a:gd name="T55" fmla="*/ 0 h 377"/>
                    <a:gd name="T56" fmla="*/ 0 w 512"/>
                    <a:gd name="T57" fmla="*/ 0 h 377"/>
                    <a:gd name="T58" fmla="*/ 0 w 512"/>
                    <a:gd name="T59" fmla="*/ 0 h 377"/>
                    <a:gd name="T60" fmla="*/ 0 w 512"/>
                    <a:gd name="T61" fmla="*/ 0 h 377"/>
                    <a:gd name="T62" fmla="*/ 0 w 512"/>
                    <a:gd name="T63" fmla="*/ 0 h 377"/>
                    <a:gd name="T64" fmla="*/ 0 w 512"/>
                    <a:gd name="T65" fmla="*/ 0 h 377"/>
                    <a:gd name="T66" fmla="*/ 0 w 512"/>
                    <a:gd name="T67" fmla="*/ 0 h 377"/>
                    <a:gd name="T68" fmla="*/ 0 w 512"/>
                    <a:gd name="T69" fmla="*/ 0 h 377"/>
                    <a:gd name="T70" fmla="*/ 0 w 512"/>
                    <a:gd name="T71" fmla="*/ 0 h 377"/>
                    <a:gd name="T72" fmla="*/ 0 w 512"/>
                    <a:gd name="T73" fmla="*/ 0 h 377"/>
                    <a:gd name="T74" fmla="*/ 0 w 512"/>
                    <a:gd name="T75" fmla="*/ 0 h 377"/>
                    <a:gd name="T76" fmla="*/ 0 w 512"/>
                    <a:gd name="T77" fmla="*/ 0 h 377"/>
                    <a:gd name="T78" fmla="*/ 0 w 512"/>
                    <a:gd name="T79" fmla="*/ 0 h 377"/>
                    <a:gd name="T80" fmla="*/ 0 w 512"/>
                    <a:gd name="T81" fmla="*/ 0 h 377"/>
                    <a:gd name="T82" fmla="*/ 0 w 512"/>
                    <a:gd name="T83" fmla="*/ 0 h 377"/>
                    <a:gd name="T84" fmla="*/ 0 w 512"/>
                    <a:gd name="T85" fmla="*/ 0 h 377"/>
                    <a:gd name="T86" fmla="*/ 0 w 512"/>
                    <a:gd name="T87" fmla="*/ 0 h 377"/>
                    <a:gd name="T88" fmla="*/ 0 w 512"/>
                    <a:gd name="T89" fmla="*/ 0 h 377"/>
                    <a:gd name="T90" fmla="*/ 0 w 512"/>
                    <a:gd name="T91" fmla="*/ 0 h 377"/>
                    <a:gd name="T92" fmla="*/ 0 w 512"/>
                    <a:gd name="T93" fmla="*/ 0 h 377"/>
                    <a:gd name="T94" fmla="*/ 0 w 512"/>
                    <a:gd name="T95" fmla="*/ 0 h 377"/>
                    <a:gd name="T96" fmla="*/ 0 w 512"/>
                    <a:gd name="T97" fmla="*/ 0 h 377"/>
                    <a:gd name="T98" fmla="*/ 0 w 512"/>
                    <a:gd name="T99" fmla="*/ 0 h 377"/>
                    <a:gd name="T100" fmla="*/ 0 w 512"/>
                    <a:gd name="T101" fmla="*/ 0 h 377"/>
                    <a:gd name="T102" fmla="*/ 0 w 512"/>
                    <a:gd name="T103" fmla="*/ 0 h 377"/>
                    <a:gd name="T104" fmla="*/ 0 w 512"/>
                    <a:gd name="T105" fmla="*/ 0 h 37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512" h="377">
                      <a:moveTo>
                        <a:pt x="128" y="319"/>
                      </a:moveTo>
                      <a:lnTo>
                        <a:pt x="96" y="319"/>
                      </a:lnTo>
                      <a:lnTo>
                        <a:pt x="48" y="319"/>
                      </a:lnTo>
                      <a:lnTo>
                        <a:pt x="15" y="290"/>
                      </a:lnTo>
                      <a:lnTo>
                        <a:pt x="0" y="262"/>
                      </a:lnTo>
                      <a:lnTo>
                        <a:pt x="48" y="232"/>
                      </a:lnTo>
                      <a:lnTo>
                        <a:pt x="80" y="218"/>
                      </a:lnTo>
                      <a:lnTo>
                        <a:pt x="96" y="188"/>
                      </a:lnTo>
                      <a:lnTo>
                        <a:pt x="80" y="160"/>
                      </a:lnTo>
                      <a:lnTo>
                        <a:pt x="48" y="132"/>
                      </a:lnTo>
                      <a:lnTo>
                        <a:pt x="0" y="102"/>
                      </a:lnTo>
                      <a:lnTo>
                        <a:pt x="15" y="73"/>
                      </a:lnTo>
                      <a:lnTo>
                        <a:pt x="32" y="58"/>
                      </a:lnTo>
                      <a:lnTo>
                        <a:pt x="80" y="43"/>
                      </a:lnTo>
                      <a:lnTo>
                        <a:pt x="145" y="30"/>
                      </a:lnTo>
                      <a:lnTo>
                        <a:pt x="193" y="30"/>
                      </a:lnTo>
                      <a:lnTo>
                        <a:pt x="305" y="43"/>
                      </a:lnTo>
                      <a:lnTo>
                        <a:pt x="368" y="43"/>
                      </a:lnTo>
                      <a:lnTo>
                        <a:pt x="416" y="30"/>
                      </a:lnTo>
                      <a:lnTo>
                        <a:pt x="497" y="0"/>
                      </a:lnTo>
                      <a:lnTo>
                        <a:pt x="497" y="15"/>
                      </a:lnTo>
                      <a:lnTo>
                        <a:pt x="481" y="30"/>
                      </a:lnTo>
                      <a:lnTo>
                        <a:pt x="449" y="30"/>
                      </a:lnTo>
                      <a:lnTo>
                        <a:pt x="449" y="43"/>
                      </a:lnTo>
                      <a:lnTo>
                        <a:pt x="433" y="43"/>
                      </a:lnTo>
                      <a:lnTo>
                        <a:pt x="449" y="73"/>
                      </a:lnTo>
                      <a:lnTo>
                        <a:pt x="449" y="88"/>
                      </a:lnTo>
                      <a:lnTo>
                        <a:pt x="416" y="73"/>
                      </a:lnTo>
                      <a:lnTo>
                        <a:pt x="401" y="58"/>
                      </a:lnTo>
                      <a:lnTo>
                        <a:pt x="368" y="58"/>
                      </a:lnTo>
                      <a:lnTo>
                        <a:pt x="353" y="58"/>
                      </a:lnTo>
                      <a:lnTo>
                        <a:pt x="385" y="88"/>
                      </a:lnTo>
                      <a:lnTo>
                        <a:pt x="401" y="117"/>
                      </a:lnTo>
                      <a:lnTo>
                        <a:pt x="416" y="132"/>
                      </a:lnTo>
                      <a:lnTo>
                        <a:pt x="401" y="132"/>
                      </a:lnTo>
                      <a:lnTo>
                        <a:pt x="368" y="132"/>
                      </a:lnTo>
                      <a:lnTo>
                        <a:pt x="337" y="102"/>
                      </a:lnTo>
                      <a:lnTo>
                        <a:pt x="289" y="73"/>
                      </a:lnTo>
                      <a:lnTo>
                        <a:pt x="272" y="73"/>
                      </a:lnTo>
                      <a:lnTo>
                        <a:pt x="241" y="73"/>
                      </a:lnTo>
                      <a:lnTo>
                        <a:pt x="255" y="88"/>
                      </a:lnTo>
                      <a:lnTo>
                        <a:pt x="272" y="102"/>
                      </a:lnTo>
                      <a:lnTo>
                        <a:pt x="320" y="132"/>
                      </a:lnTo>
                      <a:lnTo>
                        <a:pt x="320" y="145"/>
                      </a:lnTo>
                      <a:lnTo>
                        <a:pt x="224" y="88"/>
                      </a:lnTo>
                      <a:lnTo>
                        <a:pt x="159" y="73"/>
                      </a:lnTo>
                      <a:lnTo>
                        <a:pt x="96" y="58"/>
                      </a:lnTo>
                      <a:lnTo>
                        <a:pt x="80" y="73"/>
                      </a:lnTo>
                      <a:lnTo>
                        <a:pt x="96" y="88"/>
                      </a:lnTo>
                      <a:lnTo>
                        <a:pt x="111" y="88"/>
                      </a:lnTo>
                      <a:lnTo>
                        <a:pt x="128" y="88"/>
                      </a:lnTo>
                      <a:lnTo>
                        <a:pt x="145" y="102"/>
                      </a:lnTo>
                      <a:lnTo>
                        <a:pt x="207" y="117"/>
                      </a:lnTo>
                      <a:lnTo>
                        <a:pt x="255" y="175"/>
                      </a:lnTo>
                      <a:lnTo>
                        <a:pt x="241" y="175"/>
                      </a:lnTo>
                      <a:lnTo>
                        <a:pt x="207" y="160"/>
                      </a:lnTo>
                      <a:lnTo>
                        <a:pt x="193" y="145"/>
                      </a:lnTo>
                      <a:lnTo>
                        <a:pt x="159" y="132"/>
                      </a:lnTo>
                      <a:lnTo>
                        <a:pt x="128" y="145"/>
                      </a:lnTo>
                      <a:lnTo>
                        <a:pt x="111" y="175"/>
                      </a:lnTo>
                      <a:lnTo>
                        <a:pt x="111" y="203"/>
                      </a:lnTo>
                      <a:lnTo>
                        <a:pt x="111" y="232"/>
                      </a:lnTo>
                      <a:lnTo>
                        <a:pt x="145" y="247"/>
                      </a:lnTo>
                      <a:lnTo>
                        <a:pt x="176" y="232"/>
                      </a:lnTo>
                      <a:lnTo>
                        <a:pt x="224" y="203"/>
                      </a:lnTo>
                      <a:lnTo>
                        <a:pt x="241" y="203"/>
                      </a:lnTo>
                      <a:lnTo>
                        <a:pt x="272" y="203"/>
                      </a:lnTo>
                      <a:lnTo>
                        <a:pt x="241" y="232"/>
                      </a:lnTo>
                      <a:lnTo>
                        <a:pt x="193" y="262"/>
                      </a:lnTo>
                      <a:lnTo>
                        <a:pt x="96" y="275"/>
                      </a:lnTo>
                      <a:lnTo>
                        <a:pt x="80" y="290"/>
                      </a:lnTo>
                      <a:lnTo>
                        <a:pt x="80" y="305"/>
                      </a:lnTo>
                      <a:lnTo>
                        <a:pt x="111" y="305"/>
                      </a:lnTo>
                      <a:lnTo>
                        <a:pt x="159" y="305"/>
                      </a:lnTo>
                      <a:lnTo>
                        <a:pt x="224" y="275"/>
                      </a:lnTo>
                      <a:lnTo>
                        <a:pt x="272" y="247"/>
                      </a:lnTo>
                      <a:lnTo>
                        <a:pt x="337" y="203"/>
                      </a:lnTo>
                      <a:lnTo>
                        <a:pt x="353" y="218"/>
                      </a:lnTo>
                      <a:lnTo>
                        <a:pt x="337" y="232"/>
                      </a:lnTo>
                      <a:lnTo>
                        <a:pt x="320" y="247"/>
                      </a:lnTo>
                      <a:lnTo>
                        <a:pt x="289" y="262"/>
                      </a:lnTo>
                      <a:lnTo>
                        <a:pt x="272" y="275"/>
                      </a:lnTo>
                      <a:lnTo>
                        <a:pt x="272" y="290"/>
                      </a:lnTo>
                      <a:lnTo>
                        <a:pt x="289" y="290"/>
                      </a:lnTo>
                      <a:lnTo>
                        <a:pt x="353" y="262"/>
                      </a:lnTo>
                      <a:lnTo>
                        <a:pt x="401" y="218"/>
                      </a:lnTo>
                      <a:lnTo>
                        <a:pt x="416" y="218"/>
                      </a:lnTo>
                      <a:lnTo>
                        <a:pt x="433" y="232"/>
                      </a:lnTo>
                      <a:lnTo>
                        <a:pt x="416" y="247"/>
                      </a:lnTo>
                      <a:lnTo>
                        <a:pt x="401" y="262"/>
                      </a:lnTo>
                      <a:lnTo>
                        <a:pt x="368" y="275"/>
                      </a:lnTo>
                      <a:lnTo>
                        <a:pt x="385" y="305"/>
                      </a:lnTo>
                      <a:lnTo>
                        <a:pt x="416" y="290"/>
                      </a:lnTo>
                      <a:lnTo>
                        <a:pt x="449" y="275"/>
                      </a:lnTo>
                      <a:lnTo>
                        <a:pt x="481" y="275"/>
                      </a:lnTo>
                      <a:lnTo>
                        <a:pt x="433" y="319"/>
                      </a:lnTo>
                      <a:lnTo>
                        <a:pt x="449" y="334"/>
                      </a:lnTo>
                      <a:lnTo>
                        <a:pt x="481" y="334"/>
                      </a:lnTo>
                      <a:lnTo>
                        <a:pt x="497" y="349"/>
                      </a:lnTo>
                      <a:lnTo>
                        <a:pt x="512" y="362"/>
                      </a:lnTo>
                      <a:lnTo>
                        <a:pt x="497" y="377"/>
                      </a:lnTo>
                      <a:lnTo>
                        <a:pt x="464" y="349"/>
                      </a:lnTo>
                      <a:lnTo>
                        <a:pt x="416" y="319"/>
                      </a:lnTo>
                      <a:lnTo>
                        <a:pt x="368" y="319"/>
                      </a:lnTo>
                      <a:lnTo>
                        <a:pt x="320" y="305"/>
                      </a:lnTo>
                      <a:lnTo>
                        <a:pt x="224" y="319"/>
                      </a:lnTo>
                      <a:lnTo>
                        <a:pt x="128" y="319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71" name="Freeform 107"/>
                <p:cNvSpPr>
                  <a:spLocks/>
                </p:cNvSpPr>
                <p:nvPr/>
              </p:nvSpPr>
              <p:spPr bwMode="auto">
                <a:xfrm>
                  <a:off x="4581" y="4251"/>
                  <a:ext cx="19" cy="9"/>
                </a:xfrm>
                <a:custGeom>
                  <a:avLst/>
                  <a:gdLst>
                    <a:gd name="T0" fmla="*/ 0 w 64"/>
                    <a:gd name="T1" fmla="*/ 0 h 57"/>
                    <a:gd name="T2" fmla="*/ 0 w 64"/>
                    <a:gd name="T3" fmla="*/ 0 h 57"/>
                    <a:gd name="T4" fmla="*/ 0 w 64"/>
                    <a:gd name="T5" fmla="*/ 0 h 57"/>
                    <a:gd name="T6" fmla="*/ 0 w 64"/>
                    <a:gd name="T7" fmla="*/ 0 h 57"/>
                    <a:gd name="T8" fmla="*/ 0 w 64"/>
                    <a:gd name="T9" fmla="*/ 0 h 57"/>
                    <a:gd name="T10" fmla="*/ 0 w 64"/>
                    <a:gd name="T11" fmla="*/ 0 h 57"/>
                    <a:gd name="T12" fmla="*/ 0 w 64"/>
                    <a:gd name="T13" fmla="*/ 0 h 57"/>
                    <a:gd name="T14" fmla="*/ 0 w 64"/>
                    <a:gd name="T15" fmla="*/ 0 h 57"/>
                    <a:gd name="T16" fmla="*/ 0 w 64"/>
                    <a:gd name="T17" fmla="*/ 0 h 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4" h="57">
                      <a:moveTo>
                        <a:pt x="0" y="29"/>
                      </a:moveTo>
                      <a:lnTo>
                        <a:pt x="16" y="14"/>
                      </a:lnTo>
                      <a:lnTo>
                        <a:pt x="31" y="0"/>
                      </a:lnTo>
                      <a:lnTo>
                        <a:pt x="48" y="14"/>
                      </a:lnTo>
                      <a:lnTo>
                        <a:pt x="64" y="29"/>
                      </a:lnTo>
                      <a:lnTo>
                        <a:pt x="64" y="44"/>
                      </a:lnTo>
                      <a:lnTo>
                        <a:pt x="48" y="57"/>
                      </a:lnTo>
                      <a:lnTo>
                        <a:pt x="16" y="44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72" name="Freeform 108"/>
                <p:cNvSpPr>
                  <a:spLocks/>
                </p:cNvSpPr>
                <p:nvPr/>
              </p:nvSpPr>
              <p:spPr bwMode="auto">
                <a:xfrm>
                  <a:off x="4604" y="4248"/>
                  <a:ext cx="936" cy="7"/>
                </a:xfrm>
                <a:custGeom>
                  <a:avLst/>
                  <a:gdLst>
                    <a:gd name="T0" fmla="*/ 0 w 3142"/>
                    <a:gd name="T1" fmla="*/ 0 h 44"/>
                    <a:gd name="T2" fmla="*/ 0 w 3142"/>
                    <a:gd name="T3" fmla="*/ 0 h 44"/>
                    <a:gd name="T4" fmla="*/ 0 w 3142"/>
                    <a:gd name="T5" fmla="*/ 0 h 44"/>
                    <a:gd name="T6" fmla="*/ 0 w 3142"/>
                    <a:gd name="T7" fmla="*/ 0 h 44"/>
                    <a:gd name="T8" fmla="*/ 0 w 3142"/>
                    <a:gd name="T9" fmla="*/ 0 h 44"/>
                    <a:gd name="T10" fmla="*/ 0 w 3142"/>
                    <a:gd name="T11" fmla="*/ 0 h 44"/>
                    <a:gd name="T12" fmla="*/ 0 w 3142"/>
                    <a:gd name="T13" fmla="*/ 0 h 44"/>
                    <a:gd name="T14" fmla="*/ 0 w 3142"/>
                    <a:gd name="T15" fmla="*/ 0 h 44"/>
                    <a:gd name="T16" fmla="*/ 0 w 3142"/>
                    <a:gd name="T17" fmla="*/ 0 h 44"/>
                    <a:gd name="T18" fmla="*/ 0 w 3142"/>
                    <a:gd name="T19" fmla="*/ 0 h 44"/>
                    <a:gd name="T20" fmla="*/ 0 w 3142"/>
                    <a:gd name="T21" fmla="*/ 0 h 44"/>
                    <a:gd name="T22" fmla="*/ 0 w 3142"/>
                    <a:gd name="T23" fmla="*/ 0 h 44"/>
                    <a:gd name="T24" fmla="*/ 0 w 3142"/>
                    <a:gd name="T25" fmla="*/ 0 h 44"/>
                    <a:gd name="T26" fmla="*/ 0 w 3142"/>
                    <a:gd name="T27" fmla="*/ 0 h 44"/>
                    <a:gd name="T28" fmla="*/ 0 w 3142"/>
                    <a:gd name="T29" fmla="*/ 0 h 44"/>
                    <a:gd name="T30" fmla="*/ 0 w 3142"/>
                    <a:gd name="T31" fmla="*/ 0 h 44"/>
                    <a:gd name="T32" fmla="*/ 0 w 3142"/>
                    <a:gd name="T33" fmla="*/ 0 h 44"/>
                    <a:gd name="T34" fmla="*/ 0 w 3142"/>
                    <a:gd name="T35" fmla="*/ 0 h 44"/>
                    <a:gd name="T36" fmla="*/ 0 w 3142"/>
                    <a:gd name="T37" fmla="*/ 0 h 44"/>
                    <a:gd name="T38" fmla="*/ 0 w 3142"/>
                    <a:gd name="T39" fmla="*/ 0 h 44"/>
                    <a:gd name="T40" fmla="*/ 0 w 3142"/>
                    <a:gd name="T41" fmla="*/ 0 h 44"/>
                    <a:gd name="T42" fmla="*/ 0 w 3142"/>
                    <a:gd name="T43" fmla="*/ 0 h 44"/>
                    <a:gd name="T44" fmla="*/ 0 w 3142"/>
                    <a:gd name="T45" fmla="*/ 0 h 44"/>
                    <a:gd name="T46" fmla="*/ 0 w 3142"/>
                    <a:gd name="T47" fmla="*/ 0 h 44"/>
                    <a:gd name="T48" fmla="*/ 0 w 3142"/>
                    <a:gd name="T49" fmla="*/ 0 h 44"/>
                    <a:gd name="T50" fmla="*/ 0 w 3142"/>
                    <a:gd name="T51" fmla="*/ 0 h 44"/>
                    <a:gd name="T52" fmla="*/ 0 w 3142"/>
                    <a:gd name="T53" fmla="*/ 0 h 44"/>
                    <a:gd name="T54" fmla="*/ 0 w 3142"/>
                    <a:gd name="T55" fmla="*/ 0 h 44"/>
                    <a:gd name="T56" fmla="*/ 0 w 3142"/>
                    <a:gd name="T57" fmla="*/ 0 h 44"/>
                    <a:gd name="T58" fmla="*/ 0 w 3142"/>
                    <a:gd name="T59" fmla="*/ 0 h 44"/>
                    <a:gd name="T60" fmla="*/ 0 w 3142"/>
                    <a:gd name="T61" fmla="*/ 0 h 44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3142" h="44">
                      <a:moveTo>
                        <a:pt x="48" y="29"/>
                      </a:move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33" y="0"/>
                      </a:lnTo>
                      <a:lnTo>
                        <a:pt x="48" y="0"/>
                      </a:lnTo>
                      <a:lnTo>
                        <a:pt x="96" y="0"/>
                      </a:lnTo>
                      <a:lnTo>
                        <a:pt x="161" y="0"/>
                      </a:lnTo>
                      <a:lnTo>
                        <a:pt x="226" y="0"/>
                      </a:lnTo>
                      <a:lnTo>
                        <a:pt x="305" y="0"/>
                      </a:lnTo>
                      <a:lnTo>
                        <a:pt x="401" y="0"/>
                      </a:lnTo>
                      <a:lnTo>
                        <a:pt x="514" y="0"/>
                      </a:lnTo>
                      <a:lnTo>
                        <a:pt x="626" y="0"/>
                      </a:lnTo>
                      <a:lnTo>
                        <a:pt x="754" y="0"/>
                      </a:lnTo>
                      <a:lnTo>
                        <a:pt x="1011" y="0"/>
                      </a:lnTo>
                      <a:lnTo>
                        <a:pt x="1284" y="0"/>
                      </a:lnTo>
                      <a:lnTo>
                        <a:pt x="1587" y="0"/>
                      </a:lnTo>
                      <a:lnTo>
                        <a:pt x="1877" y="0"/>
                      </a:lnTo>
                      <a:lnTo>
                        <a:pt x="2149" y="0"/>
                      </a:lnTo>
                      <a:lnTo>
                        <a:pt x="2422" y="0"/>
                      </a:lnTo>
                      <a:lnTo>
                        <a:pt x="2533" y="0"/>
                      </a:lnTo>
                      <a:lnTo>
                        <a:pt x="2662" y="0"/>
                      </a:lnTo>
                      <a:lnTo>
                        <a:pt x="2758" y="0"/>
                      </a:lnTo>
                      <a:lnTo>
                        <a:pt x="2854" y="0"/>
                      </a:lnTo>
                      <a:lnTo>
                        <a:pt x="2934" y="0"/>
                      </a:lnTo>
                      <a:lnTo>
                        <a:pt x="3015" y="0"/>
                      </a:lnTo>
                      <a:lnTo>
                        <a:pt x="3063" y="0"/>
                      </a:lnTo>
                      <a:lnTo>
                        <a:pt x="3111" y="0"/>
                      </a:lnTo>
                      <a:lnTo>
                        <a:pt x="3142" y="0"/>
                      </a:lnTo>
                      <a:lnTo>
                        <a:pt x="3142" y="29"/>
                      </a:lnTo>
                      <a:lnTo>
                        <a:pt x="3126" y="44"/>
                      </a:lnTo>
                      <a:lnTo>
                        <a:pt x="48" y="29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73" name="Freeform 109"/>
                <p:cNvSpPr>
                  <a:spLocks/>
                </p:cNvSpPr>
                <p:nvPr/>
              </p:nvSpPr>
              <p:spPr bwMode="auto">
                <a:xfrm>
                  <a:off x="5617" y="4204"/>
                  <a:ext cx="106" cy="51"/>
                </a:xfrm>
                <a:custGeom>
                  <a:avLst/>
                  <a:gdLst>
                    <a:gd name="T0" fmla="*/ 0 w 353"/>
                    <a:gd name="T1" fmla="*/ 0 h 319"/>
                    <a:gd name="T2" fmla="*/ 0 w 353"/>
                    <a:gd name="T3" fmla="*/ 0 h 319"/>
                    <a:gd name="T4" fmla="*/ 0 w 353"/>
                    <a:gd name="T5" fmla="*/ 0 h 319"/>
                    <a:gd name="T6" fmla="*/ 0 w 353"/>
                    <a:gd name="T7" fmla="*/ 0 h 319"/>
                    <a:gd name="T8" fmla="*/ 0 w 353"/>
                    <a:gd name="T9" fmla="*/ 0 h 319"/>
                    <a:gd name="T10" fmla="*/ 0 w 353"/>
                    <a:gd name="T11" fmla="*/ 0 h 319"/>
                    <a:gd name="T12" fmla="*/ 0 w 353"/>
                    <a:gd name="T13" fmla="*/ 0 h 319"/>
                    <a:gd name="T14" fmla="*/ 0 w 353"/>
                    <a:gd name="T15" fmla="*/ 0 h 319"/>
                    <a:gd name="T16" fmla="*/ 0 w 353"/>
                    <a:gd name="T17" fmla="*/ 0 h 319"/>
                    <a:gd name="T18" fmla="*/ 0 w 353"/>
                    <a:gd name="T19" fmla="*/ 0 h 319"/>
                    <a:gd name="T20" fmla="*/ 0 w 353"/>
                    <a:gd name="T21" fmla="*/ 0 h 319"/>
                    <a:gd name="T22" fmla="*/ 0 w 353"/>
                    <a:gd name="T23" fmla="*/ 0 h 319"/>
                    <a:gd name="T24" fmla="*/ 0 w 353"/>
                    <a:gd name="T25" fmla="*/ 0 h 319"/>
                    <a:gd name="T26" fmla="*/ 0 w 353"/>
                    <a:gd name="T27" fmla="*/ 0 h 319"/>
                    <a:gd name="T28" fmla="*/ 0 w 353"/>
                    <a:gd name="T29" fmla="*/ 0 h 319"/>
                    <a:gd name="T30" fmla="*/ 0 w 353"/>
                    <a:gd name="T31" fmla="*/ 0 h 319"/>
                    <a:gd name="T32" fmla="*/ 0 w 353"/>
                    <a:gd name="T33" fmla="*/ 0 h 319"/>
                    <a:gd name="T34" fmla="*/ 0 w 353"/>
                    <a:gd name="T35" fmla="*/ 0 h 319"/>
                    <a:gd name="T36" fmla="*/ 0 w 353"/>
                    <a:gd name="T37" fmla="*/ 0 h 319"/>
                    <a:gd name="T38" fmla="*/ 0 w 353"/>
                    <a:gd name="T39" fmla="*/ 0 h 319"/>
                    <a:gd name="T40" fmla="*/ 0 w 353"/>
                    <a:gd name="T41" fmla="*/ 0 h 319"/>
                    <a:gd name="T42" fmla="*/ 0 w 353"/>
                    <a:gd name="T43" fmla="*/ 0 h 319"/>
                    <a:gd name="T44" fmla="*/ 0 w 353"/>
                    <a:gd name="T45" fmla="*/ 0 h 319"/>
                    <a:gd name="T46" fmla="*/ 0 w 353"/>
                    <a:gd name="T47" fmla="*/ 0 h 319"/>
                    <a:gd name="T48" fmla="*/ 0 w 353"/>
                    <a:gd name="T49" fmla="*/ 0 h 319"/>
                    <a:gd name="T50" fmla="*/ 0 w 353"/>
                    <a:gd name="T51" fmla="*/ 0 h 319"/>
                    <a:gd name="T52" fmla="*/ 0 w 353"/>
                    <a:gd name="T53" fmla="*/ 0 h 319"/>
                    <a:gd name="T54" fmla="*/ 0 w 353"/>
                    <a:gd name="T55" fmla="*/ 0 h 319"/>
                    <a:gd name="T56" fmla="*/ 0 w 353"/>
                    <a:gd name="T57" fmla="*/ 0 h 319"/>
                    <a:gd name="T58" fmla="*/ 0 w 353"/>
                    <a:gd name="T59" fmla="*/ 0 h 319"/>
                    <a:gd name="T60" fmla="*/ 0 w 353"/>
                    <a:gd name="T61" fmla="*/ 0 h 319"/>
                    <a:gd name="T62" fmla="*/ 0 w 353"/>
                    <a:gd name="T63" fmla="*/ 0 h 319"/>
                    <a:gd name="T64" fmla="*/ 0 w 353"/>
                    <a:gd name="T65" fmla="*/ 0 h 319"/>
                    <a:gd name="T66" fmla="*/ 0 w 353"/>
                    <a:gd name="T67" fmla="*/ 0 h 319"/>
                    <a:gd name="T68" fmla="*/ 0 w 353"/>
                    <a:gd name="T69" fmla="*/ 0 h 319"/>
                    <a:gd name="T70" fmla="*/ 0 w 353"/>
                    <a:gd name="T71" fmla="*/ 0 h 319"/>
                    <a:gd name="T72" fmla="*/ 0 w 353"/>
                    <a:gd name="T73" fmla="*/ 0 h 319"/>
                    <a:gd name="T74" fmla="*/ 0 w 353"/>
                    <a:gd name="T75" fmla="*/ 0 h 319"/>
                    <a:gd name="T76" fmla="*/ 0 w 353"/>
                    <a:gd name="T77" fmla="*/ 0 h 31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353" h="319">
                      <a:moveTo>
                        <a:pt x="288" y="275"/>
                      </a:moveTo>
                      <a:lnTo>
                        <a:pt x="272" y="275"/>
                      </a:lnTo>
                      <a:lnTo>
                        <a:pt x="288" y="290"/>
                      </a:lnTo>
                      <a:lnTo>
                        <a:pt x="288" y="304"/>
                      </a:lnTo>
                      <a:lnTo>
                        <a:pt x="272" y="275"/>
                      </a:lnTo>
                      <a:lnTo>
                        <a:pt x="240" y="247"/>
                      </a:lnTo>
                      <a:lnTo>
                        <a:pt x="224" y="247"/>
                      </a:lnTo>
                      <a:lnTo>
                        <a:pt x="224" y="260"/>
                      </a:lnTo>
                      <a:lnTo>
                        <a:pt x="209" y="232"/>
                      </a:lnTo>
                      <a:lnTo>
                        <a:pt x="209" y="217"/>
                      </a:lnTo>
                      <a:lnTo>
                        <a:pt x="192" y="217"/>
                      </a:lnTo>
                      <a:lnTo>
                        <a:pt x="176" y="217"/>
                      </a:lnTo>
                      <a:lnTo>
                        <a:pt x="144" y="188"/>
                      </a:lnTo>
                      <a:lnTo>
                        <a:pt x="128" y="203"/>
                      </a:lnTo>
                      <a:lnTo>
                        <a:pt x="128" y="217"/>
                      </a:lnTo>
                      <a:lnTo>
                        <a:pt x="128" y="188"/>
                      </a:lnTo>
                      <a:lnTo>
                        <a:pt x="113" y="160"/>
                      </a:lnTo>
                      <a:lnTo>
                        <a:pt x="96" y="145"/>
                      </a:lnTo>
                      <a:lnTo>
                        <a:pt x="80" y="145"/>
                      </a:lnTo>
                      <a:lnTo>
                        <a:pt x="65" y="130"/>
                      </a:lnTo>
                      <a:lnTo>
                        <a:pt x="48" y="117"/>
                      </a:lnTo>
                      <a:lnTo>
                        <a:pt x="32" y="130"/>
                      </a:lnTo>
                      <a:lnTo>
                        <a:pt x="32" y="145"/>
                      </a:lnTo>
                      <a:lnTo>
                        <a:pt x="48" y="173"/>
                      </a:lnTo>
                      <a:lnTo>
                        <a:pt x="48" y="188"/>
                      </a:lnTo>
                      <a:lnTo>
                        <a:pt x="48" y="203"/>
                      </a:lnTo>
                      <a:lnTo>
                        <a:pt x="32" y="173"/>
                      </a:lnTo>
                      <a:lnTo>
                        <a:pt x="0" y="145"/>
                      </a:lnTo>
                      <a:lnTo>
                        <a:pt x="0" y="87"/>
                      </a:lnTo>
                      <a:lnTo>
                        <a:pt x="0" y="73"/>
                      </a:lnTo>
                      <a:lnTo>
                        <a:pt x="65" y="102"/>
                      </a:lnTo>
                      <a:lnTo>
                        <a:pt x="96" y="102"/>
                      </a:lnTo>
                      <a:lnTo>
                        <a:pt x="113" y="102"/>
                      </a:lnTo>
                      <a:lnTo>
                        <a:pt x="113" y="0"/>
                      </a:lnTo>
                      <a:lnTo>
                        <a:pt x="176" y="0"/>
                      </a:lnTo>
                      <a:lnTo>
                        <a:pt x="240" y="43"/>
                      </a:lnTo>
                      <a:lnTo>
                        <a:pt x="224" y="58"/>
                      </a:lnTo>
                      <a:lnTo>
                        <a:pt x="192" y="58"/>
                      </a:lnTo>
                      <a:lnTo>
                        <a:pt x="161" y="58"/>
                      </a:lnTo>
                      <a:lnTo>
                        <a:pt x="161" y="73"/>
                      </a:lnTo>
                      <a:lnTo>
                        <a:pt x="176" y="73"/>
                      </a:lnTo>
                      <a:lnTo>
                        <a:pt x="272" y="73"/>
                      </a:lnTo>
                      <a:lnTo>
                        <a:pt x="288" y="87"/>
                      </a:lnTo>
                      <a:lnTo>
                        <a:pt x="272" y="102"/>
                      </a:lnTo>
                      <a:lnTo>
                        <a:pt x="257" y="102"/>
                      </a:lnTo>
                      <a:lnTo>
                        <a:pt x="240" y="102"/>
                      </a:lnTo>
                      <a:lnTo>
                        <a:pt x="224" y="102"/>
                      </a:lnTo>
                      <a:lnTo>
                        <a:pt x="209" y="102"/>
                      </a:lnTo>
                      <a:lnTo>
                        <a:pt x="209" y="117"/>
                      </a:lnTo>
                      <a:lnTo>
                        <a:pt x="224" y="130"/>
                      </a:lnTo>
                      <a:lnTo>
                        <a:pt x="240" y="145"/>
                      </a:lnTo>
                      <a:lnTo>
                        <a:pt x="257" y="160"/>
                      </a:lnTo>
                      <a:lnTo>
                        <a:pt x="320" y="173"/>
                      </a:lnTo>
                      <a:lnTo>
                        <a:pt x="353" y="173"/>
                      </a:lnTo>
                      <a:lnTo>
                        <a:pt x="320" y="173"/>
                      </a:lnTo>
                      <a:lnTo>
                        <a:pt x="288" y="173"/>
                      </a:lnTo>
                      <a:lnTo>
                        <a:pt x="257" y="160"/>
                      </a:lnTo>
                      <a:lnTo>
                        <a:pt x="257" y="173"/>
                      </a:lnTo>
                      <a:lnTo>
                        <a:pt x="240" y="188"/>
                      </a:lnTo>
                      <a:lnTo>
                        <a:pt x="257" y="188"/>
                      </a:lnTo>
                      <a:lnTo>
                        <a:pt x="288" y="203"/>
                      </a:lnTo>
                      <a:lnTo>
                        <a:pt x="353" y="217"/>
                      </a:lnTo>
                      <a:lnTo>
                        <a:pt x="336" y="217"/>
                      </a:lnTo>
                      <a:lnTo>
                        <a:pt x="288" y="203"/>
                      </a:lnTo>
                      <a:lnTo>
                        <a:pt x="272" y="217"/>
                      </a:lnTo>
                      <a:lnTo>
                        <a:pt x="257" y="217"/>
                      </a:lnTo>
                      <a:lnTo>
                        <a:pt x="272" y="232"/>
                      </a:lnTo>
                      <a:lnTo>
                        <a:pt x="288" y="232"/>
                      </a:lnTo>
                      <a:lnTo>
                        <a:pt x="336" y="247"/>
                      </a:lnTo>
                      <a:lnTo>
                        <a:pt x="353" y="247"/>
                      </a:lnTo>
                      <a:lnTo>
                        <a:pt x="353" y="260"/>
                      </a:lnTo>
                      <a:lnTo>
                        <a:pt x="336" y="275"/>
                      </a:lnTo>
                      <a:lnTo>
                        <a:pt x="353" y="290"/>
                      </a:lnTo>
                      <a:lnTo>
                        <a:pt x="353" y="304"/>
                      </a:lnTo>
                      <a:lnTo>
                        <a:pt x="353" y="319"/>
                      </a:lnTo>
                      <a:lnTo>
                        <a:pt x="336" y="304"/>
                      </a:lnTo>
                      <a:lnTo>
                        <a:pt x="320" y="275"/>
                      </a:lnTo>
                      <a:lnTo>
                        <a:pt x="305" y="275"/>
                      </a:lnTo>
                      <a:lnTo>
                        <a:pt x="288" y="275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74" name="Freeform 110"/>
                <p:cNvSpPr>
                  <a:spLocks/>
                </p:cNvSpPr>
                <p:nvPr/>
              </p:nvSpPr>
              <p:spPr bwMode="auto">
                <a:xfrm>
                  <a:off x="5598" y="4244"/>
                  <a:ext cx="19" cy="11"/>
                </a:xfrm>
                <a:custGeom>
                  <a:avLst/>
                  <a:gdLst>
                    <a:gd name="T0" fmla="*/ 0 w 64"/>
                    <a:gd name="T1" fmla="*/ 0 h 72"/>
                    <a:gd name="T2" fmla="*/ 0 w 64"/>
                    <a:gd name="T3" fmla="*/ 0 h 72"/>
                    <a:gd name="T4" fmla="*/ 0 w 64"/>
                    <a:gd name="T5" fmla="*/ 0 h 72"/>
                    <a:gd name="T6" fmla="*/ 0 w 64"/>
                    <a:gd name="T7" fmla="*/ 0 h 7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4" h="72">
                      <a:moveTo>
                        <a:pt x="0" y="0"/>
                      </a:moveTo>
                      <a:lnTo>
                        <a:pt x="64" y="72"/>
                      </a:lnTo>
                      <a:lnTo>
                        <a:pt x="31" y="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75" name="Freeform 111"/>
                <p:cNvSpPr>
                  <a:spLocks/>
                </p:cNvSpPr>
                <p:nvPr/>
              </p:nvSpPr>
              <p:spPr bwMode="auto">
                <a:xfrm>
                  <a:off x="5592" y="4251"/>
                  <a:ext cx="6" cy="2"/>
                </a:xfrm>
                <a:custGeom>
                  <a:avLst/>
                  <a:gdLst>
                    <a:gd name="T0" fmla="*/ 0 w 17"/>
                    <a:gd name="T1" fmla="*/ 0 h 14"/>
                    <a:gd name="T2" fmla="*/ 0 w 17"/>
                    <a:gd name="T3" fmla="*/ 0 h 14"/>
                    <a:gd name="T4" fmla="*/ 0 w 17"/>
                    <a:gd name="T5" fmla="*/ 0 h 1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4">
                      <a:moveTo>
                        <a:pt x="0" y="0"/>
                      </a:moveTo>
                      <a:lnTo>
                        <a:pt x="17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76" name="Freeform 112"/>
                <p:cNvSpPr>
                  <a:spLocks/>
                </p:cNvSpPr>
                <p:nvPr/>
              </p:nvSpPr>
              <p:spPr bwMode="auto">
                <a:xfrm>
                  <a:off x="4356" y="4211"/>
                  <a:ext cx="19" cy="42"/>
                </a:xfrm>
                <a:custGeom>
                  <a:avLst/>
                  <a:gdLst>
                    <a:gd name="T0" fmla="*/ 0 w 65"/>
                    <a:gd name="T1" fmla="*/ 0 h 261"/>
                    <a:gd name="T2" fmla="*/ 0 w 65"/>
                    <a:gd name="T3" fmla="*/ 0 h 261"/>
                    <a:gd name="T4" fmla="*/ 0 w 65"/>
                    <a:gd name="T5" fmla="*/ 0 h 261"/>
                    <a:gd name="T6" fmla="*/ 0 w 65"/>
                    <a:gd name="T7" fmla="*/ 0 h 261"/>
                    <a:gd name="T8" fmla="*/ 0 w 65"/>
                    <a:gd name="T9" fmla="*/ 0 h 261"/>
                    <a:gd name="T10" fmla="*/ 0 w 65"/>
                    <a:gd name="T11" fmla="*/ 0 h 261"/>
                    <a:gd name="T12" fmla="*/ 0 w 65"/>
                    <a:gd name="T13" fmla="*/ 0 h 261"/>
                    <a:gd name="T14" fmla="*/ 0 w 65"/>
                    <a:gd name="T15" fmla="*/ 0 h 261"/>
                    <a:gd name="T16" fmla="*/ 0 w 65"/>
                    <a:gd name="T17" fmla="*/ 0 h 261"/>
                    <a:gd name="T18" fmla="*/ 0 w 65"/>
                    <a:gd name="T19" fmla="*/ 0 h 261"/>
                    <a:gd name="T20" fmla="*/ 0 w 65"/>
                    <a:gd name="T21" fmla="*/ 0 h 261"/>
                    <a:gd name="T22" fmla="*/ 0 w 65"/>
                    <a:gd name="T23" fmla="*/ 0 h 261"/>
                    <a:gd name="T24" fmla="*/ 0 w 65"/>
                    <a:gd name="T25" fmla="*/ 0 h 26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65" h="261">
                      <a:moveTo>
                        <a:pt x="17" y="232"/>
                      </a:move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48" y="0"/>
                      </a:lnTo>
                      <a:lnTo>
                        <a:pt x="65" y="0"/>
                      </a:lnTo>
                      <a:lnTo>
                        <a:pt x="65" y="15"/>
                      </a:lnTo>
                      <a:lnTo>
                        <a:pt x="65" y="130"/>
                      </a:lnTo>
                      <a:lnTo>
                        <a:pt x="65" y="247"/>
                      </a:lnTo>
                      <a:lnTo>
                        <a:pt x="48" y="261"/>
                      </a:lnTo>
                      <a:lnTo>
                        <a:pt x="33" y="261"/>
                      </a:lnTo>
                      <a:lnTo>
                        <a:pt x="17" y="247"/>
                      </a:lnTo>
                      <a:lnTo>
                        <a:pt x="17" y="232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77" name="Freeform 113"/>
                <p:cNvSpPr>
                  <a:spLocks/>
                </p:cNvSpPr>
                <p:nvPr/>
              </p:nvSpPr>
              <p:spPr bwMode="auto">
                <a:xfrm>
                  <a:off x="5560" y="4211"/>
                  <a:ext cx="32" cy="42"/>
                </a:xfrm>
                <a:custGeom>
                  <a:avLst/>
                  <a:gdLst>
                    <a:gd name="T0" fmla="*/ 0 w 111"/>
                    <a:gd name="T1" fmla="*/ 0 h 261"/>
                    <a:gd name="T2" fmla="*/ 0 w 111"/>
                    <a:gd name="T3" fmla="*/ 0 h 261"/>
                    <a:gd name="T4" fmla="*/ 0 w 111"/>
                    <a:gd name="T5" fmla="*/ 0 h 261"/>
                    <a:gd name="T6" fmla="*/ 0 w 111"/>
                    <a:gd name="T7" fmla="*/ 0 h 261"/>
                    <a:gd name="T8" fmla="*/ 0 w 111"/>
                    <a:gd name="T9" fmla="*/ 0 h 261"/>
                    <a:gd name="T10" fmla="*/ 0 w 111"/>
                    <a:gd name="T11" fmla="*/ 0 h 261"/>
                    <a:gd name="T12" fmla="*/ 0 w 111"/>
                    <a:gd name="T13" fmla="*/ 0 h 261"/>
                    <a:gd name="T14" fmla="*/ 0 w 111"/>
                    <a:gd name="T15" fmla="*/ 0 h 261"/>
                    <a:gd name="T16" fmla="*/ 0 w 111"/>
                    <a:gd name="T17" fmla="*/ 0 h 261"/>
                    <a:gd name="T18" fmla="*/ 0 w 111"/>
                    <a:gd name="T19" fmla="*/ 0 h 261"/>
                    <a:gd name="T20" fmla="*/ 0 w 111"/>
                    <a:gd name="T21" fmla="*/ 0 h 261"/>
                    <a:gd name="T22" fmla="*/ 0 w 111"/>
                    <a:gd name="T23" fmla="*/ 0 h 261"/>
                    <a:gd name="T24" fmla="*/ 0 w 111"/>
                    <a:gd name="T25" fmla="*/ 0 h 261"/>
                    <a:gd name="T26" fmla="*/ 0 w 111"/>
                    <a:gd name="T27" fmla="*/ 0 h 261"/>
                    <a:gd name="T28" fmla="*/ 0 w 111"/>
                    <a:gd name="T29" fmla="*/ 0 h 261"/>
                    <a:gd name="T30" fmla="*/ 0 w 111"/>
                    <a:gd name="T31" fmla="*/ 0 h 261"/>
                    <a:gd name="T32" fmla="*/ 0 w 111"/>
                    <a:gd name="T33" fmla="*/ 0 h 261"/>
                    <a:gd name="T34" fmla="*/ 0 w 111"/>
                    <a:gd name="T35" fmla="*/ 0 h 261"/>
                    <a:gd name="T36" fmla="*/ 0 w 111"/>
                    <a:gd name="T37" fmla="*/ 0 h 261"/>
                    <a:gd name="T38" fmla="*/ 0 w 111"/>
                    <a:gd name="T39" fmla="*/ 0 h 261"/>
                    <a:gd name="T40" fmla="*/ 0 w 111"/>
                    <a:gd name="T41" fmla="*/ 0 h 261"/>
                    <a:gd name="T42" fmla="*/ 0 w 111"/>
                    <a:gd name="T43" fmla="*/ 0 h 261"/>
                    <a:gd name="T44" fmla="*/ 0 w 111"/>
                    <a:gd name="T45" fmla="*/ 0 h 261"/>
                    <a:gd name="T46" fmla="*/ 0 w 111"/>
                    <a:gd name="T47" fmla="*/ 0 h 261"/>
                    <a:gd name="T48" fmla="*/ 0 w 111"/>
                    <a:gd name="T49" fmla="*/ 0 h 261"/>
                    <a:gd name="T50" fmla="*/ 0 w 111"/>
                    <a:gd name="T51" fmla="*/ 0 h 261"/>
                    <a:gd name="T52" fmla="*/ 0 w 111"/>
                    <a:gd name="T53" fmla="*/ 0 h 261"/>
                    <a:gd name="T54" fmla="*/ 0 w 111"/>
                    <a:gd name="T55" fmla="*/ 0 h 261"/>
                    <a:gd name="T56" fmla="*/ 0 w 111"/>
                    <a:gd name="T57" fmla="*/ 0 h 261"/>
                    <a:gd name="T58" fmla="*/ 0 w 111"/>
                    <a:gd name="T59" fmla="*/ 0 h 261"/>
                    <a:gd name="T60" fmla="*/ 0 w 111"/>
                    <a:gd name="T61" fmla="*/ 0 h 26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111" h="261">
                      <a:moveTo>
                        <a:pt x="0" y="247"/>
                      </a:moveTo>
                      <a:lnTo>
                        <a:pt x="0" y="217"/>
                      </a:lnTo>
                      <a:lnTo>
                        <a:pt x="15" y="189"/>
                      </a:lnTo>
                      <a:lnTo>
                        <a:pt x="0" y="117"/>
                      </a:lnTo>
                      <a:lnTo>
                        <a:pt x="0" y="59"/>
                      </a:lnTo>
                      <a:lnTo>
                        <a:pt x="15" y="15"/>
                      </a:lnTo>
                      <a:lnTo>
                        <a:pt x="32" y="0"/>
                      </a:lnTo>
                      <a:lnTo>
                        <a:pt x="63" y="0"/>
                      </a:lnTo>
                      <a:lnTo>
                        <a:pt x="80" y="0"/>
                      </a:lnTo>
                      <a:lnTo>
                        <a:pt x="80" y="30"/>
                      </a:lnTo>
                      <a:lnTo>
                        <a:pt x="80" y="74"/>
                      </a:lnTo>
                      <a:lnTo>
                        <a:pt x="96" y="102"/>
                      </a:lnTo>
                      <a:lnTo>
                        <a:pt x="111" y="145"/>
                      </a:lnTo>
                      <a:lnTo>
                        <a:pt x="96" y="130"/>
                      </a:lnTo>
                      <a:lnTo>
                        <a:pt x="80" y="117"/>
                      </a:lnTo>
                      <a:lnTo>
                        <a:pt x="63" y="117"/>
                      </a:lnTo>
                      <a:lnTo>
                        <a:pt x="63" y="145"/>
                      </a:lnTo>
                      <a:lnTo>
                        <a:pt x="63" y="174"/>
                      </a:lnTo>
                      <a:lnTo>
                        <a:pt x="96" y="217"/>
                      </a:lnTo>
                      <a:lnTo>
                        <a:pt x="63" y="174"/>
                      </a:lnTo>
                      <a:lnTo>
                        <a:pt x="63" y="160"/>
                      </a:lnTo>
                      <a:lnTo>
                        <a:pt x="32" y="145"/>
                      </a:lnTo>
                      <a:lnTo>
                        <a:pt x="32" y="160"/>
                      </a:lnTo>
                      <a:lnTo>
                        <a:pt x="32" y="174"/>
                      </a:lnTo>
                      <a:lnTo>
                        <a:pt x="32" y="204"/>
                      </a:lnTo>
                      <a:lnTo>
                        <a:pt x="15" y="204"/>
                      </a:lnTo>
                      <a:lnTo>
                        <a:pt x="15" y="232"/>
                      </a:lnTo>
                      <a:lnTo>
                        <a:pt x="15" y="247"/>
                      </a:lnTo>
                      <a:lnTo>
                        <a:pt x="15" y="261"/>
                      </a:lnTo>
                      <a:lnTo>
                        <a:pt x="0" y="261"/>
                      </a:lnTo>
                      <a:lnTo>
                        <a:pt x="0" y="247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78" name="Freeform 114"/>
                <p:cNvSpPr>
                  <a:spLocks/>
                </p:cNvSpPr>
                <p:nvPr/>
              </p:nvSpPr>
              <p:spPr bwMode="auto">
                <a:xfrm>
                  <a:off x="5574" y="4248"/>
                  <a:ext cx="4" cy="5"/>
                </a:xfrm>
                <a:custGeom>
                  <a:avLst/>
                  <a:gdLst>
                    <a:gd name="T0" fmla="*/ 0 w 15"/>
                    <a:gd name="T1" fmla="*/ 0 h 29"/>
                    <a:gd name="T2" fmla="*/ 0 w 15"/>
                    <a:gd name="T3" fmla="*/ 0 h 29"/>
                    <a:gd name="T4" fmla="*/ 0 w 15"/>
                    <a:gd name="T5" fmla="*/ 0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" h="29">
                      <a:moveTo>
                        <a:pt x="0" y="0"/>
                      </a:moveTo>
                      <a:lnTo>
                        <a:pt x="15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79" name="Freeform 115"/>
                <p:cNvSpPr>
                  <a:spLocks/>
                </p:cNvSpPr>
                <p:nvPr/>
              </p:nvSpPr>
              <p:spPr bwMode="auto">
                <a:xfrm>
                  <a:off x="4389" y="4218"/>
                  <a:ext cx="6" cy="30"/>
                </a:xfrm>
                <a:custGeom>
                  <a:avLst/>
                  <a:gdLst>
                    <a:gd name="T0" fmla="*/ 0 w 16"/>
                    <a:gd name="T1" fmla="*/ 0 h 188"/>
                    <a:gd name="T2" fmla="*/ 0 w 16"/>
                    <a:gd name="T3" fmla="*/ 0 h 188"/>
                    <a:gd name="T4" fmla="*/ 0 w 16"/>
                    <a:gd name="T5" fmla="*/ 0 h 188"/>
                    <a:gd name="T6" fmla="*/ 0 w 16"/>
                    <a:gd name="T7" fmla="*/ 0 h 188"/>
                    <a:gd name="T8" fmla="*/ 0 w 16"/>
                    <a:gd name="T9" fmla="*/ 0 h 188"/>
                    <a:gd name="T10" fmla="*/ 0 w 16"/>
                    <a:gd name="T11" fmla="*/ 0 h 188"/>
                    <a:gd name="T12" fmla="*/ 0 w 16"/>
                    <a:gd name="T13" fmla="*/ 0 h 18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6" h="188">
                      <a:moveTo>
                        <a:pt x="0" y="173"/>
                      </a:moveTo>
                      <a:lnTo>
                        <a:pt x="0" y="0"/>
                      </a:lnTo>
                      <a:lnTo>
                        <a:pt x="16" y="30"/>
                      </a:lnTo>
                      <a:lnTo>
                        <a:pt x="16" y="86"/>
                      </a:lnTo>
                      <a:lnTo>
                        <a:pt x="16" y="173"/>
                      </a:lnTo>
                      <a:lnTo>
                        <a:pt x="0" y="188"/>
                      </a:lnTo>
                      <a:lnTo>
                        <a:pt x="0" y="17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80" name="Freeform 116"/>
                <p:cNvSpPr>
                  <a:spLocks/>
                </p:cNvSpPr>
                <p:nvPr/>
              </p:nvSpPr>
              <p:spPr bwMode="auto">
                <a:xfrm>
                  <a:off x="4337" y="4218"/>
                  <a:ext cx="9" cy="28"/>
                </a:xfrm>
                <a:custGeom>
                  <a:avLst/>
                  <a:gdLst>
                    <a:gd name="T0" fmla="*/ 0 w 34"/>
                    <a:gd name="T1" fmla="*/ 0 h 173"/>
                    <a:gd name="T2" fmla="*/ 0 w 34"/>
                    <a:gd name="T3" fmla="*/ 0 h 173"/>
                    <a:gd name="T4" fmla="*/ 0 w 34"/>
                    <a:gd name="T5" fmla="*/ 0 h 173"/>
                    <a:gd name="T6" fmla="*/ 0 w 34"/>
                    <a:gd name="T7" fmla="*/ 0 h 173"/>
                    <a:gd name="T8" fmla="*/ 0 w 34"/>
                    <a:gd name="T9" fmla="*/ 0 h 173"/>
                    <a:gd name="T10" fmla="*/ 0 w 34"/>
                    <a:gd name="T11" fmla="*/ 0 h 173"/>
                    <a:gd name="T12" fmla="*/ 0 w 34"/>
                    <a:gd name="T13" fmla="*/ 0 h 1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" h="173">
                      <a:moveTo>
                        <a:pt x="0" y="15"/>
                      </a:moveTo>
                      <a:lnTo>
                        <a:pt x="17" y="0"/>
                      </a:lnTo>
                      <a:lnTo>
                        <a:pt x="34" y="15"/>
                      </a:lnTo>
                      <a:lnTo>
                        <a:pt x="34" y="160"/>
                      </a:lnTo>
                      <a:lnTo>
                        <a:pt x="17" y="173"/>
                      </a:lnTo>
                      <a:lnTo>
                        <a:pt x="0" y="16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81" name="Freeform 117"/>
                <p:cNvSpPr>
                  <a:spLocks/>
                </p:cNvSpPr>
                <p:nvPr/>
              </p:nvSpPr>
              <p:spPr bwMode="auto">
                <a:xfrm>
                  <a:off x="4576" y="4218"/>
                  <a:ext cx="52" cy="28"/>
                </a:xfrm>
                <a:custGeom>
                  <a:avLst/>
                  <a:gdLst>
                    <a:gd name="T0" fmla="*/ 0 w 177"/>
                    <a:gd name="T1" fmla="*/ 0 h 173"/>
                    <a:gd name="T2" fmla="*/ 0 w 177"/>
                    <a:gd name="T3" fmla="*/ 0 h 173"/>
                    <a:gd name="T4" fmla="*/ 0 w 177"/>
                    <a:gd name="T5" fmla="*/ 0 h 173"/>
                    <a:gd name="T6" fmla="*/ 0 w 177"/>
                    <a:gd name="T7" fmla="*/ 0 h 173"/>
                    <a:gd name="T8" fmla="*/ 0 w 177"/>
                    <a:gd name="T9" fmla="*/ 0 h 173"/>
                    <a:gd name="T10" fmla="*/ 0 w 177"/>
                    <a:gd name="T11" fmla="*/ 0 h 173"/>
                    <a:gd name="T12" fmla="*/ 0 w 177"/>
                    <a:gd name="T13" fmla="*/ 0 h 173"/>
                    <a:gd name="T14" fmla="*/ 0 w 177"/>
                    <a:gd name="T15" fmla="*/ 0 h 173"/>
                    <a:gd name="T16" fmla="*/ 0 w 177"/>
                    <a:gd name="T17" fmla="*/ 0 h 173"/>
                    <a:gd name="T18" fmla="*/ 0 w 177"/>
                    <a:gd name="T19" fmla="*/ 0 h 173"/>
                    <a:gd name="T20" fmla="*/ 0 w 177"/>
                    <a:gd name="T21" fmla="*/ 0 h 173"/>
                    <a:gd name="T22" fmla="*/ 0 w 177"/>
                    <a:gd name="T23" fmla="*/ 0 h 173"/>
                    <a:gd name="T24" fmla="*/ 0 w 177"/>
                    <a:gd name="T25" fmla="*/ 0 h 173"/>
                    <a:gd name="T26" fmla="*/ 0 w 177"/>
                    <a:gd name="T27" fmla="*/ 0 h 17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77" h="173">
                      <a:moveTo>
                        <a:pt x="0" y="160"/>
                      </a:moveTo>
                      <a:lnTo>
                        <a:pt x="144" y="73"/>
                      </a:lnTo>
                      <a:lnTo>
                        <a:pt x="129" y="58"/>
                      </a:lnTo>
                      <a:lnTo>
                        <a:pt x="81" y="30"/>
                      </a:lnTo>
                      <a:lnTo>
                        <a:pt x="17" y="15"/>
                      </a:lnTo>
                      <a:lnTo>
                        <a:pt x="0" y="0"/>
                      </a:lnTo>
                      <a:lnTo>
                        <a:pt x="48" y="15"/>
                      </a:lnTo>
                      <a:lnTo>
                        <a:pt x="81" y="30"/>
                      </a:lnTo>
                      <a:lnTo>
                        <a:pt x="144" y="58"/>
                      </a:lnTo>
                      <a:lnTo>
                        <a:pt x="177" y="73"/>
                      </a:lnTo>
                      <a:lnTo>
                        <a:pt x="144" y="116"/>
                      </a:lnTo>
                      <a:lnTo>
                        <a:pt x="96" y="130"/>
                      </a:lnTo>
                      <a:lnTo>
                        <a:pt x="0" y="173"/>
                      </a:lnTo>
                      <a:lnTo>
                        <a:pt x="0" y="16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82" name="Freeform 118"/>
                <p:cNvSpPr>
                  <a:spLocks/>
                </p:cNvSpPr>
                <p:nvPr/>
              </p:nvSpPr>
              <p:spPr bwMode="auto">
                <a:xfrm>
                  <a:off x="5641" y="4239"/>
                  <a:ext cx="5" cy="5"/>
                </a:xfrm>
                <a:custGeom>
                  <a:avLst/>
                  <a:gdLst>
                    <a:gd name="T0" fmla="*/ 0 w 16"/>
                    <a:gd name="T1" fmla="*/ 0 h 30"/>
                    <a:gd name="T2" fmla="*/ 0 w 16"/>
                    <a:gd name="T3" fmla="*/ 0 h 30"/>
                    <a:gd name="T4" fmla="*/ 0 w 16"/>
                    <a:gd name="T5" fmla="*/ 0 h 30"/>
                    <a:gd name="T6" fmla="*/ 0 w 16"/>
                    <a:gd name="T7" fmla="*/ 0 h 30"/>
                    <a:gd name="T8" fmla="*/ 0 w 16"/>
                    <a:gd name="T9" fmla="*/ 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30">
                      <a:moveTo>
                        <a:pt x="16" y="0"/>
                      </a:moveTo>
                      <a:lnTo>
                        <a:pt x="16" y="15"/>
                      </a:lnTo>
                      <a:lnTo>
                        <a:pt x="16" y="30"/>
                      </a:lnTo>
                      <a:lnTo>
                        <a:pt x="0" y="15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83" name="Freeform 119"/>
                <p:cNvSpPr>
                  <a:spLocks/>
                </p:cNvSpPr>
                <p:nvPr/>
              </p:nvSpPr>
              <p:spPr bwMode="auto">
                <a:xfrm>
                  <a:off x="4628" y="4239"/>
                  <a:ext cx="922" cy="5"/>
                </a:xfrm>
                <a:custGeom>
                  <a:avLst/>
                  <a:gdLst>
                    <a:gd name="T0" fmla="*/ 0 w 3093"/>
                    <a:gd name="T1" fmla="*/ 0 h 30"/>
                    <a:gd name="T2" fmla="*/ 0 w 3093"/>
                    <a:gd name="T3" fmla="*/ 0 h 30"/>
                    <a:gd name="T4" fmla="*/ 0 w 3093"/>
                    <a:gd name="T5" fmla="*/ 0 h 30"/>
                    <a:gd name="T6" fmla="*/ 0 w 3093"/>
                    <a:gd name="T7" fmla="*/ 0 h 30"/>
                    <a:gd name="T8" fmla="*/ 0 w 3093"/>
                    <a:gd name="T9" fmla="*/ 0 h 30"/>
                    <a:gd name="T10" fmla="*/ 0 w 3093"/>
                    <a:gd name="T11" fmla="*/ 0 h 30"/>
                    <a:gd name="T12" fmla="*/ 0 w 3093"/>
                    <a:gd name="T13" fmla="*/ 0 h 30"/>
                    <a:gd name="T14" fmla="*/ 0 w 3093"/>
                    <a:gd name="T15" fmla="*/ 0 h 30"/>
                    <a:gd name="T16" fmla="*/ 0 w 3093"/>
                    <a:gd name="T17" fmla="*/ 0 h 30"/>
                    <a:gd name="T18" fmla="*/ 0 w 3093"/>
                    <a:gd name="T19" fmla="*/ 0 h 30"/>
                    <a:gd name="T20" fmla="*/ 0 w 3093"/>
                    <a:gd name="T21" fmla="*/ 0 h 30"/>
                    <a:gd name="T22" fmla="*/ 0 w 3093"/>
                    <a:gd name="T23" fmla="*/ 0 h 30"/>
                    <a:gd name="T24" fmla="*/ 0 w 3093"/>
                    <a:gd name="T25" fmla="*/ 0 h 30"/>
                    <a:gd name="T26" fmla="*/ 0 w 3093"/>
                    <a:gd name="T27" fmla="*/ 0 h 30"/>
                    <a:gd name="T28" fmla="*/ 0 w 3093"/>
                    <a:gd name="T29" fmla="*/ 0 h 30"/>
                    <a:gd name="T30" fmla="*/ 0 w 3093"/>
                    <a:gd name="T31" fmla="*/ 0 h 30"/>
                    <a:gd name="T32" fmla="*/ 0 w 3093"/>
                    <a:gd name="T33" fmla="*/ 0 h 30"/>
                    <a:gd name="T34" fmla="*/ 0 w 3093"/>
                    <a:gd name="T35" fmla="*/ 0 h 30"/>
                    <a:gd name="T36" fmla="*/ 0 w 3093"/>
                    <a:gd name="T37" fmla="*/ 0 h 30"/>
                    <a:gd name="T38" fmla="*/ 0 w 3093"/>
                    <a:gd name="T39" fmla="*/ 0 h 30"/>
                    <a:gd name="T40" fmla="*/ 0 w 3093"/>
                    <a:gd name="T41" fmla="*/ 0 h 30"/>
                    <a:gd name="T42" fmla="*/ 0 w 3093"/>
                    <a:gd name="T43" fmla="*/ 0 h 30"/>
                    <a:gd name="T44" fmla="*/ 0 w 3093"/>
                    <a:gd name="T45" fmla="*/ 0 h 30"/>
                    <a:gd name="T46" fmla="*/ 0 w 3093"/>
                    <a:gd name="T47" fmla="*/ 0 h 30"/>
                    <a:gd name="T48" fmla="*/ 0 w 3093"/>
                    <a:gd name="T49" fmla="*/ 0 h 30"/>
                    <a:gd name="T50" fmla="*/ 0 w 3093"/>
                    <a:gd name="T51" fmla="*/ 0 h 30"/>
                    <a:gd name="T52" fmla="*/ 0 w 3093"/>
                    <a:gd name="T53" fmla="*/ 0 h 30"/>
                    <a:gd name="T54" fmla="*/ 0 w 3093"/>
                    <a:gd name="T55" fmla="*/ 0 h 30"/>
                    <a:gd name="T56" fmla="*/ 0 w 3093"/>
                    <a:gd name="T57" fmla="*/ 0 h 30"/>
                    <a:gd name="T58" fmla="*/ 0 w 3093"/>
                    <a:gd name="T59" fmla="*/ 0 h 30"/>
                    <a:gd name="T60" fmla="*/ 0 w 3093"/>
                    <a:gd name="T61" fmla="*/ 0 h 30"/>
                    <a:gd name="T62" fmla="*/ 0 w 3093"/>
                    <a:gd name="T63" fmla="*/ 0 h 30"/>
                    <a:gd name="T64" fmla="*/ 0 w 3093"/>
                    <a:gd name="T65" fmla="*/ 0 h 30"/>
                    <a:gd name="T66" fmla="*/ 0 w 3093"/>
                    <a:gd name="T67" fmla="*/ 0 h 30"/>
                    <a:gd name="T68" fmla="*/ 0 w 3093"/>
                    <a:gd name="T69" fmla="*/ 0 h 30"/>
                    <a:gd name="T70" fmla="*/ 0 w 3093"/>
                    <a:gd name="T71" fmla="*/ 0 h 30"/>
                    <a:gd name="T72" fmla="*/ 0 w 3093"/>
                    <a:gd name="T73" fmla="*/ 0 h 30"/>
                    <a:gd name="T74" fmla="*/ 0 w 3093"/>
                    <a:gd name="T75" fmla="*/ 0 h 30"/>
                    <a:gd name="T76" fmla="*/ 0 w 3093"/>
                    <a:gd name="T77" fmla="*/ 0 h 30"/>
                    <a:gd name="T78" fmla="*/ 0 w 3093"/>
                    <a:gd name="T79" fmla="*/ 0 h 30"/>
                    <a:gd name="T80" fmla="*/ 0 w 3093"/>
                    <a:gd name="T81" fmla="*/ 0 h 30"/>
                    <a:gd name="T82" fmla="*/ 0 w 3093"/>
                    <a:gd name="T83" fmla="*/ 0 h 30"/>
                    <a:gd name="T84" fmla="*/ 0 w 3093"/>
                    <a:gd name="T85" fmla="*/ 0 h 30"/>
                    <a:gd name="T86" fmla="*/ 0 w 3093"/>
                    <a:gd name="T87" fmla="*/ 0 h 30"/>
                    <a:gd name="T88" fmla="*/ 0 w 3093"/>
                    <a:gd name="T89" fmla="*/ 0 h 30"/>
                    <a:gd name="T90" fmla="*/ 0 w 3093"/>
                    <a:gd name="T91" fmla="*/ 0 h 30"/>
                    <a:gd name="T92" fmla="*/ 0 w 3093"/>
                    <a:gd name="T93" fmla="*/ 0 h 30"/>
                    <a:gd name="T94" fmla="*/ 0 w 3093"/>
                    <a:gd name="T95" fmla="*/ 0 h 30"/>
                    <a:gd name="T96" fmla="*/ 0 w 3093"/>
                    <a:gd name="T97" fmla="*/ 0 h 30"/>
                    <a:gd name="T98" fmla="*/ 0 w 3093"/>
                    <a:gd name="T99" fmla="*/ 0 h 30"/>
                    <a:gd name="T100" fmla="*/ 0 w 3093"/>
                    <a:gd name="T101" fmla="*/ 0 h 30"/>
                    <a:gd name="T102" fmla="*/ 0 w 3093"/>
                    <a:gd name="T103" fmla="*/ 0 h 30"/>
                    <a:gd name="T104" fmla="*/ 0 w 3093"/>
                    <a:gd name="T105" fmla="*/ 0 h 30"/>
                    <a:gd name="T106" fmla="*/ 0 w 3093"/>
                    <a:gd name="T107" fmla="*/ 0 h 3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3093" h="30">
                      <a:moveTo>
                        <a:pt x="49" y="15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97" y="0"/>
                      </a:lnTo>
                      <a:lnTo>
                        <a:pt x="161" y="0"/>
                      </a:lnTo>
                      <a:lnTo>
                        <a:pt x="257" y="0"/>
                      </a:lnTo>
                      <a:lnTo>
                        <a:pt x="353" y="0"/>
                      </a:lnTo>
                      <a:lnTo>
                        <a:pt x="449" y="0"/>
                      </a:lnTo>
                      <a:lnTo>
                        <a:pt x="560" y="0"/>
                      </a:lnTo>
                      <a:lnTo>
                        <a:pt x="786" y="0"/>
                      </a:lnTo>
                      <a:lnTo>
                        <a:pt x="1026" y="0"/>
                      </a:lnTo>
                      <a:lnTo>
                        <a:pt x="1283" y="0"/>
                      </a:lnTo>
                      <a:lnTo>
                        <a:pt x="1796" y="0"/>
                      </a:lnTo>
                      <a:lnTo>
                        <a:pt x="2051" y="0"/>
                      </a:lnTo>
                      <a:lnTo>
                        <a:pt x="2293" y="0"/>
                      </a:lnTo>
                      <a:lnTo>
                        <a:pt x="2500" y="0"/>
                      </a:lnTo>
                      <a:lnTo>
                        <a:pt x="2596" y="0"/>
                      </a:lnTo>
                      <a:lnTo>
                        <a:pt x="2692" y="0"/>
                      </a:lnTo>
                      <a:lnTo>
                        <a:pt x="2773" y="0"/>
                      </a:lnTo>
                      <a:lnTo>
                        <a:pt x="2853" y="0"/>
                      </a:lnTo>
                      <a:lnTo>
                        <a:pt x="2917" y="0"/>
                      </a:lnTo>
                      <a:lnTo>
                        <a:pt x="2965" y="0"/>
                      </a:lnTo>
                      <a:lnTo>
                        <a:pt x="3013" y="0"/>
                      </a:lnTo>
                      <a:lnTo>
                        <a:pt x="3045" y="0"/>
                      </a:lnTo>
                      <a:lnTo>
                        <a:pt x="3061" y="0"/>
                      </a:lnTo>
                      <a:lnTo>
                        <a:pt x="3078" y="0"/>
                      </a:lnTo>
                      <a:lnTo>
                        <a:pt x="3093" y="15"/>
                      </a:lnTo>
                      <a:lnTo>
                        <a:pt x="3078" y="30"/>
                      </a:lnTo>
                      <a:lnTo>
                        <a:pt x="3061" y="30"/>
                      </a:lnTo>
                      <a:lnTo>
                        <a:pt x="3045" y="30"/>
                      </a:lnTo>
                      <a:lnTo>
                        <a:pt x="3013" y="30"/>
                      </a:lnTo>
                      <a:lnTo>
                        <a:pt x="2949" y="30"/>
                      </a:lnTo>
                      <a:lnTo>
                        <a:pt x="2886" y="30"/>
                      </a:lnTo>
                      <a:lnTo>
                        <a:pt x="2805" y="30"/>
                      </a:lnTo>
                      <a:lnTo>
                        <a:pt x="2709" y="30"/>
                      </a:lnTo>
                      <a:lnTo>
                        <a:pt x="2613" y="30"/>
                      </a:lnTo>
                      <a:lnTo>
                        <a:pt x="2500" y="30"/>
                      </a:lnTo>
                      <a:lnTo>
                        <a:pt x="2372" y="30"/>
                      </a:lnTo>
                      <a:lnTo>
                        <a:pt x="2116" y="30"/>
                      </a:lnTo>
                      <a:lnTo>
                        <a:pt x="1844" y="30"/>
                      </a:lnTo>
                      <a:lnTo>
                        <a:pt x="1571" y="30"/>
                      </a:lnTo>
                      <a:lnTo>
                        <a:pt x="1283" y="30"/>
                      </a:lnTo>
                      <a:lnTo>
                        <a:pt x="1009" y="15"/>
                      </a:lnTo>
                      <a:lnTo>
                        <a:pt x="754" y="15"/>
                      </a:lnTo>
                      <a:lnTo>
                        <a:pt x="642" y="15"/>
                      </a:lnTo>
                      <a:lnTo>
                        <a:pt x="529" y="15"/>
                      </a:lnTo>
                      <a:lnTo>
                        <a:pt x="416" y="15"/>
                      </a:lnTo>
                      <a:lnTo>
                        <a:pt x="337" y="15"/>
                      </a:lnTo>
                      <a:lnTo>
                        <a:pt x="257" y="15"/>
                      </a:lnTo>
                      <a:lnTo>
                        <a:pt x="193" y="15"/>
                      </a:lnTo>
                      <a:lnTo>
                        <a:pt x="128" y="15"/>
                      </a:lnTo>
                      <a:lnTo>
                        <a:pt x="97" y="15"/>
                      </a:lnTo>
                      <a:lnTo>
                        <a:pt x="63" y="15"/>
                      </a:lnTo>
                      <a:lnTo>
                        <a:pt x="49" y="15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84" name="Freeform 120"/>
                <p:cNvSpPr>
                  <a:spLocks/>
                </p:cNvSpPr>
                <p:nvPr/>
              </p:nvSpPr>
              <p:spPr bwMode="auto">
                <a:xfrm>
                  <a:off x="4409" y="4223"/>
                  <a:ext cx="29" cy="16"/>
                </a:xfrm>
                <a:custGeom>
                  <a:avLst/>
                  <a:gdLst>
                    <a:gd name="T0" fmla="*/ 0 w 96"/>
                    <a:gd name="T1" fmla="*/ 0 h 100"/>
                    <a:gd name="T2" fmla="*/ 0 w 96"/>
                    <a:gd name="T3" fmla="*/ 0 h 100"/>
                    <a:gd name="T4" fmla="*/ 0 w 96"/>
                    <a:gd name="T5" fmla="*/ 0 h 100"/>
                    <a:gd name="T6" fmla="*/ 0 w 96"/>
                    <a:gd name="T7" fmla="*/ 0 h 100"/>
                    <a:gd name="T8" fmla="*/ 0 w 96"/>
                    <a:gd name="T9" fmla="*/ 0 h 100"/>
                    <a:gd name="T10" fmla="*/ 0 w 96"/>
                    <a:gd name="T11" fmla="*/ 0 h 100"/>
                    <a:gd name="T12" fmla="*/ 0 w 96"/>
                    <a:gd name="T13" fmla="*/ 0 h 100"/>
                    <a:gd name="T14" fmla="*/ 0 w 96"/>
                    <a:gd name="T15" fmla="*/ 0 h 100"/>
                    <a:gd name="T16" fmla="*/ 0 w 96"/>
                    <a:gd name="T17" fmla="*/ 0 h 100"/>
                    <a:gd name="T18" fmla="*/ 0 w 96"/>
                    <a:gd name="T19" fmla="*/ 0 h 1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6" h="100">
                      <a:moveTo>
                        <a:pt x="0" y="0"/>
                      </a:moveTo>
                      <a:lnTo>
                        <a:pt x="32" y="0"/>
                      </a:lnTo>
                      <a:lnTo>
                        <a:pt x="63" y="13"/>
                      </a:lnTo>
                      <a:lnTo>
                        <a:pt x="80" y="28"/>
                      </a:lnTo>
                      <a:lnTo>
                        <a:pt x="96" y="43"/>
                      </a:lnTo>
                      <a:lnTo>
                        <a:pt x="96" y="56"/>
                      </a:lnTo>
                      <a:lnTo>
                        <a:pt x="63" y="71"/>
                      </a:lnTo>
                      <a:lnTo>
                        <a:pt x="48" y="86"/>
                      </a:lnTo>
                      <a:lnTo>
                        <a:pt x="0" y="1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85" name="Freeform 121"/>
                <p:cNvSpPr>
                  <a:spLocks/>
                </p:cNvSpPr>
                <p:nvPr/>
              </p:nvSpPr>
              <p:spPr bwMode="auto">
                <a:xfrm>
                  <a:off x="4538" y="4223"/>
                  <a:ext cx="62" cy="16"/>
                </a:xfrm>
                <a:custGeom>
                  <a:avLst/>
                  <a:gdLst>
                    <a:gd name="T0" fmla="*/ 0 w 208"/>
                    <a:gd name="T1" fmla="*/ 0 h 100"/>
                    <a:gd name="T2" fmla="*/ 0 w 208"/>
                    <a:gd name="T3" fmla="*/ 0 h 100"/>
                    <a:gd name="T4" fmla="*/ 0 w 208"/>
                    <a:gd name="T5" fmla="*/ 0 h 100"/>
                    <a:gd name="T6" fmla="*/ 0 w 208"/>
                    <a:gd name="T7" fmla="*/ 0 h 100"/>
                    <a:gd name="T8" fmla="*/ 0 w 208"/>
                    <a:gd name="T9" fmla="*/ 0 h 100"/>
                    <a:gd name="T10" fmla="*/ 0 w 208"/>
                    <a:gd name="T11" fmla="*/ 0 h 100"/>
                    <a:gd name="T12" fmla="*/ 0 w 208"/>
                    <a:gd name="T13" fmla="*/ 0 h 100"/>
                    <a:gd name="T14" fmla="*/ 0 w 208"/>
                    <a:gd name="T15" fmla="*/ 0 h 100"/>
                    <a:gd name="T16" fmla="*/ 0 w 208"/>
                    <a:gd name="T17" fmla="*/ 0 h 100"/>
                    <a:gd name="T18" fmla="*/ 0 w 208"/>
                    <a:gd name="T19" fmla="*/ 0 h 100"/>
                    <a:gd name="T20" fmla="*/ 0 w 208"/>
                    <a:gd name="T21" fmla="*/ 0 h 100"/>
                    <a:gd name="T22" fmla="*/ 0 w 208"/>
                    <a:gd name="T23" fmla="*/ 0 h 100"/>
                    <a:gd name="T24" fmla="*/ 0 w 208"/>
                    <a:gd name="T25" fmla="*/ 0 h 100"/>
                    <a:gd name="T26" fmla="*/ 0 w 208"/>
                    <a:gd name="T27" fmla="*/ 0 h 10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08" h="100">
                      <a:moveTo>
                        <a:pt x="64" y="71"/>
                      </a:moveTo>
                      <a:lnTo>
                        <a:pt x="48" y="56"/>
                      </a:lnTo>
                      <a:lnTo>
                        <a:pt x="31" y="56"/>
                      </a:lnTo>
                      <a:lnTo>
                        <a:pt x="16" y="43"/>
                      </a:lnTo>
                      <a:lnTo>
                        <a:pt x="0" y="43"/>
                      </a:lnTo>
                      <a:lnTo>
                        <a:pt x="31" y="43"/>
                      </a:lnTo>
                      <a:lnTo>
                        <a:pt x="64" y="28"/>
                      </a:lnTo>
                      <a:lnTo>
                        <a:pt x="79" y="0"/>
                      </a:lnTo>
                      <a:lnTo>
                        <a:pt x="144" y="13"/>
                      </a:lnTo>
                      <a:lnTo>
                        <a:pt x="208" y="43"/>
                      </a:lnTo>
                      <a:lnTo>
                        <a:pt x="192" y="71"/>
                      </a:lnTo>
                      <a:lnTo>
                        <a:pt x="160" y="71"/>
                      </a:lnTo>
                      <a:lnTo>
                        <a:pt x="79" y="100"/>
                      </a:lnTo>
                      <a:lnTo>
                        <a:pt x="64" y="71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86" name="Freeform 122"/>
                <p:cNvSpPr>
                  <a:spLocks/>
                </p:cNvSpPr>
                <p:nvPr/>
              </p:nvSpPr>
              <p:spPr bwMode="auto">
                <a:xfrm>
                  <a:off x="5002" y="3903"/>
                  <a:ext cx="672" cy="331"/>
                </a:xfrm>
                <a:custGeom>
                  <a:avLst/>
                  <a:gdLst>
                    <a:gd name="T0" fmla="*/ 0 w 2259"/>
                    <a:gd name="T1" fmla="*/ 0 h 2042"/>
                    <a:gd name="T2" fmla="*/ 0 w 2259"/>
                    <a:gd name="T3" fmla="*/ 0 h 2042"/>
                    <a:gd name="T4" fmla="*/ 0 w 2259"/>
                    <a:gd name="T5" fmla="*/ 0 h 2042"/>
                    <a:gd name="T6" fmla="*/ 0 w 2259"/>
                    <a:gd name="T7" fmla="*/ 0 h 2042"/>
                    <a:gd name="T8" fmla="*/ 0 w 2259"/>
                    <a:gd name="T9" fmla="*/ 0 h 2042"/>
                    <a:gd name="T10" fmla="*/ 0 w 2259"/>
                    <a:gd name="T11" fmla="*/ 0 h 2042"/>
                    <a:gd name="T12" fmla="*/ 0 w 2259"/>
                    <a:gd name="T13" fmla="*/ 0 h 2042"/>
                    <a:gd name="T14" fmla="*/ 0 w 2259"/>
                    <a:gd name="T15" fmla="*/ 0 h 2042"/>
                    <a:gd name="T16" fmla="*/ 0 w 2259"/>
                    <a:gd name="T17" fmla="*/ 0 h 2042"/>
                    <a:gd name="T18" fmla="*/ 0 w 2259"/>
                    <a:gd name="T19" fmla="*/ 0 h 2042"/>
                    <a:gd name="T20" fmla="*/ 0 w 2259"/>
                    <a:gd name="T21" fmla="*/ 0 h 2042"/>
                    <a:gd name="T22" fmla="*/ 0 w 2259"/>
                    <a:gd name="T23" fmla="*/ 0 h 2042"/>
                    <a:gd name="T24" fmla="*/ 0 w 2259"/>
                    <a:gd name="T25" fmla="*/ 0 h 2042"/>
                    <a:gd name="T26" fmla="*/ 0 w 2259"/>
                    <a:gd name="T27" fmla="*/ 0 h 2042"/>
                    <a:gd name="T28" fmla="*/ 0 w 2259"/>
                    <a:gd name="T29" fmla="*/ 0 h 2042"/>
                    <a:gd name="T30" fmla="*/ 0 w 2259"/>
                    <a:gd name="T31" fmla="*/ 0 h 2042"/>
                    <a:gd name="T32" fmla="*/ 0 w 2259"/>
                    <a:gd name="T33" fmla="*/ 0 h 2042"/>
                    <a:gd name="T34" fmla="*/ 0 w 2259"/>
                    <a:gd name="T35" fmla="*/ 0 h 2042"/>
                    <a:gd name="T36" fmla="*/ 0 w 2259"/>
                    <a:gd name="T37" fmla="*/ 0 h 2042"/>
                    <a:gd name="T38" fmla="*/ 0 w 2259"/>
                    <a:gd name="T39" fmla="*/ 0 h 2042"/>
                    <a:gd name="T40" fmla="*/ 0 w 2259"/>
                    <a:gd name="T41" fmla="*/ 0 h 2042"/>
                    <a:gd name="T42" fmla="*/ 0 w 2259"/>
                    <a:gd name="T43" fmla="*/ 0 h 2042"/>
                    <a:gd name="T44" fmla="*/ 0 w 2259"/>
                    <a:gd name="T45" fmla="*/ 0 h 2042"/>
                    <a:gd name="T46" fmla="*/ 0 w 2259"/>
                    <a:gd name="T47" fmla="*/ 0 h 2042"/>
                    <a:gd name="T48" fmla="*/ 0 w 2259"/>
                    <a:gd name="T49" fmla="*/ 0 h 2042"/>
                    <a:gd name="T50" fmla="*/ 0 w 2259"/>
                    <a:gd name="T51" fmla="*/ 0 h 2042"/>
                    <a:gd name="T52" fmla="*/ 0 w 2259"/>
                    <a:gd name="T53" fmla="*/ 0 h 2042"/>
                    <a:gd name="T54" fmla="*/ 0 w 2259"/>
                    <a:gd name="T55" fmla="*/ 0 h 2042"/>
                    <a:gd name="T56" fmla="*/ 0 w 2259"/>
                    <a:gd name="T57" fmla="*/ 0 h 2042"/>
                    <a:gd name="T58" fmla="*/ 0 w 2259"/>
                    <a:gd name="T59" fmla="*/ 0 h 2042"/>
                    <a:gd name="T60" fmla="*/ 0 w 2259"/>
                    <a:gd name="T61" fmla="*/ 0 h 2042"/>
                    <a:gd name="T62" fmla="*/ 0 w 2259"/>
                    <a:gd name="T63" fmla="*/ 0 h 2042"/>
                    <a:gd name="T64" fmla="*/ 0 w 2259"/>
                    <a:gd name="T65" fmla="*/ 0 h 2042"/>
                    <a:gd name="T66" fmla="*/ 0 w 2259"/>
                    <a:gd name="T67" fmla="*/ 0 h 2042"/>
                    <a:gd name="T68" fmla="*/ 0 w 2259"/>
                    <a:gd name="T69" fmla="*/ 0 h 2042"/>
                    <a:gd name="T70" fmla="*/ 0 w 2259"/>
                    <a:gd name="T71" fmla="*/ 0 h 2042"/>
                    <a:gd name="T72" fmla="*/ 0 w 2259"/>
                    <a:gd name="T73" fmla="*/ 0 h 2042"/>
                    <a:gd name="T74" fmla="*/ 0 w 2259"/>
                    <a:gd name="T75" fmla="*/ 0 h 2042"/>
                    <a:gd name="T76" fmla="*/ 0 w 2259"/>
                    <a:gd name="T77" fmla="*/ 0 h 2042"/>
                    <a:gd name="T78" fmla="*/ 0 w 2259"/>
                    <a:gd name="T79" fmla="*/ 0 h 2042"/>
                    <a:gd name="T80" fmla="*/ 0 w 2259"/>
                    <a:gd name="T81" fmla="*/ 0 h 2042"/>
                    <a:gd name="T82" fmla="*/ 0 w 2259"/>
                    <a:gd name="T83" fmla="*/ 0 h 2042"/>
                    <a:gd name="T84" fmla="*/ 0 w 2259"/>
                    <a:gd name="T85" fmla="*/ 0 h 2042"/>
                    <a:gd name="T86" fmla="*/ 0 w 2259"/>
                    <a:gd name="T87" fmla="*/ 0 h 2042"/>
                    <a:gd name="T88" fmla="*/ 0 w 2259"/>
                    <a:gd name="T89" fmla="*/ 0 h 2042"/>
                    <a:gd name="T90" fmla="*/ 0 w 2259"/>
                    <a:gd name="T91" fmla="*/ 0 h 2042"/>
                    <a:gd name="T92" fmla="*/ 0 w 2259"/>
                    <a:gd name="T93" fmla="*/ 0 h 2042"/>
                    <a:gd name="T94" fmla="*/ 0 w 2259"/>
                    <a:gd name="T95" fmla="*/ 0 h 2042"/>
                    <a:gd name="T96" fmla="*/ 0 w 2259"/>
                    <a:gd name="T97" fmla="*/ 0 h 2042"/>
                    <a:gd name="T98" fmla="*/ 0 w 2259"/>
                    <a:gd name="T99" fmla="*/ 0 h 2042"/>
                    <a:gd name="T100" fmla="*/ 0 w 2259"/>
                    <a:gd name="T101" fmla="*/ 0 h 2042"/>
                    <a:gd name="T102" fmla="*/ 0 w 2259"/>
                    <a:gd name="T103" fmla="*/ 0 h 2042"/>
                    <a:gd name="T104" fmla="*/ 0 w 2259"/>
                    <a:gd name="T105" fmla="*/ 0 h 2042"/>
                    <a:gd name="T106" fmla="*/ 0 w 2259"/>
                    <a:gd name="T107" fmla="*/ 0 h 2042"/>
                    <a:gd name="T108" fmla="*/ 0 w 2259"/>
                    <a:gd name="T109" fmla="*/ 0 h 2042"/>
                    <a:gd name="T110" fmla="*/ 0 w 2259"/>
                    <a:gd name="T111" fmla="*/ 0 h 2042"/>
                    <a:gd name="T112" fmla="*/ 0 w 2259"/>
                    <a:gd name="T113" fmla="*/ 0 h 2042"/>
                    <a:gd name="T114" fmla="*/ 0 w 2259"/>
                    <a:gd name="T115" fmla="*/ 0 h 204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2259" h="2042">
                      <a:moveTo>
                        <a:pt x="384" y="1999"/>
                      </a:moveTo>
                      <a:lnTo>
                        <a:pt x="368" y="1971"/>
                      </a:lnTo>
                      <a:lnTo>
                        <a:pt x="368" y="1927"/>
                      </a:lnTo>
                      <a:lnTo>
                        <a:pt x="384" y="1854"/>
                      </a:lnTo>
                      <a:lnTo>
                        <a:pt x="368" y="1839"/>
                      </a:lnTo>
                      <a:lnTo>
                        <a:pt x="368" y="1854"/>
                      </a:lnTo>
                      <a:lnTo>
                        <a:pt x="320" y="1927"/>
                      </a:lnTo>
                      <a:lnTo>
                        <a:pt x="288" y="1971"/>
                      </a:lnTo>
                      <a:lnTo>
                        <a:pt x="240" y="1999"/>
                      </a:lnTo>
                      <a:lnTo>
                        <a:pt x="192" y="2014"/>
                      </a:lnTo>
                      <a:lnTo>
                        <a:pt x="128" y="2014"/>
                      </a:lnTo>
                      <a:lnTo>
                        <a:pt x="80" y="1999"/>
                      </a:lnTo>
                      <a:lnTo>
                        <a:pt x="32" y="1984"/>
                      </a:lnTo>
                      <a:lnTo>
                        <a:pt x="15" y="1956"/>
                      </a:lnTo>
                      <a:lnTo>
                        <a:pt x="0" y="1941"/>
                      </a:lnTo>
                      <a:lnTo>
                        <a:pt x="0" y="1882"/>
                      </a:lnTo>
                      <a:lnTo>
                        <a:pt x="15" y="1869"/>
                      </a:lnTo>
                      <a:lnTo>
                        <a:pt x="32" y="1854"/>
                      </a:lnTo>
                      <a:lnTo>
                        <a:pt x="80" y="1854"/>
                      </a:lnTo>
                      <a:lnTo>
                        <a:pt x="111" y="1854"/>
                      </a:lnTo>
                      <a:lnTo>
                        <a:pt x="128" y="1869"/>
                      </a:lnTo>
                      <a:lnTo>
                        <a:pt x="128" y="1897"/>
                      </a:lnTo>
                      <a:lnTo>
                        <a:pt x="128" y="1912"/>
                      </a:lnTo>
                      <a:lnTo>
                        <a:pt x="96" y="1927"/>
                      </a:lnTo>
                      <a:lnTo>
                        <a:pt x="80" y="1927"/>
                      </a:lnTo>
                      <a:lnTo>
                        <a:pt x="63" y="1927"/>
                      </a:lnTo>
                      <a:lnTo>
                        <a:pt x="63" y="1912"/>
                      </a:lnTo>
                      <a:lnTo>
                        <a:pt x="63" y="1897"/>
                      </a:lnTo>
                      <a:lnTo>
                        <a:pt x="63" y="1882"/>
                      </a:lnTo>
                      <a:lnTo>
                        <a:pt x="32" y="1882"/>
                      </a:lnTo>
                      <a:lnTo>
                        <a:pt x="15" y="1912"/>
                      </a:lnTo>
                      <a:lnTo>
                        <a:pt x="32" y="1927"/>
                      </a:lnTo>
                      <a:lnTo>
                        <a:pt x="48" y="1956"/>
                      </a:lnTo>
                      <a:lnTo>
                        <a:pt x="63" y="1971"/>
                      </a:lnTo>
                      <a:lnTo>
                        <a:pt x="128" y="1956"/>
                      </a:lnTo>
                      <a:lnTo>
                        <a:pt x="176" y="1941"/>
                      </a:lnTo>
                      <a:lnTo>
                        <a:pt x="272" y="1882"/>
                      </a:lnTo>
                      <a:lnTo>
                        <a:pt x="368" y="1825"/>
                      </a:lnTo>
                      <a:lnTo>
                        <a:pt x="416" y="1795"/>
                      </a:lnTo>
                      <a:lnTo>
                        <a:pt x="464" y="1795"/>
                      </a:lnTo>
                      <a:lnTo>
                        <a:pt x="545" y="1795"/>
                      </a:lnTo>
                      <a:lnTo>
                        <a:pt x="608" y="1795"/>
                      </a:lnTo>
                      <a:lnTo>
                        <a:pt x="673" y="1825"/>
                      </a:lnTo>
                      <a:lnTo>
                        <a:pt x="737" y="1854"/>
                      </a:lnTo>
                      <a:lnTo>
                        <a:pt x="977" y="1984"/>
                      </a:lnTo>
                      <a:lnTo>
                        <a:pt x="1009" y="1999"/>
                      </a:lnTo>
                      <a:lnTo>
                        <a:pt x="1025" y="1999"/>
                      </a:lnTo>
                      <a:lnTo>
                        <a:pt x="1057" y="1999"/>
                      </a:lnTo>
                      <a:lnTo>
                        <a:pt x="1057" y="1984"/>
                      </a:lnTo>
                      <a:lnTo>
                        <a:pt x="1042" y="1971"/>
                      </a:lnTo>
                      <a:lnTo>
                        <a:pt x="992" y="1956"/>
                      </a:lnTo>
                      <a:lnTo>
                        <a:pt x="961" y="1941"/>
                      </a:lnTo>
                      <a:lnTo>
                        <a:pt x="896" y="1882"/>
                      </a:lnTo>
                      <a:lnTo>
                        <a:pt x="848" y="1839"/>
                      </a:lnTo>
                      <a:lnTo>
                        <a:pt x="817" y="1767"/>
                      </a:lnTo>
                      <a:lnTo>
                        <a:pt x="817" y="1709"/>
                      </a:lnTo>
                      <a:lnTo>
                        <a:pt x="817" y="1652"/>
                      </a:lnTo>
                      <a:lnTo>
                        <a:pt x="848" y="1578"/>
                      </a:lnTo>
                      <a:lnTo>
                        <a:pt x="881" y="1522"/>
                      </a:lnTo>
                      <a:lnTo>
                        <a:pt x="977" y="1405"/>
                      </a:lnTo>
                      <a:lnTo>
                        <a:pt x="1073" y="1289"/>
                      </a:lnTo>
                      <a:lnTo>
                        <a:pt x="1105" y="1216"/>
                      </a:lnTo>
                      <a:lnTo>
                        <a:pt x="1105" y="1188"/>
                      </a:lnTo>
                      <a:lnTo>
                        <a:pt x="1105" y="1144"/>
                      </a:lnTo>
                      <a:lnTo>
                        <a:pt x="1073" y="1129"/>
                      </a:lnTo>
                      <a:lnTo>
                        <a:pt x="1042" y="1101"/>
                      </a:lnTo>
                      <a:lnTo>
                        <a:pt x="1025" y="1101"/>
                      </a:lnTo>
                      <a:lnTo>
                        <a:pt x="992" y="1116"/>
                      </a:lnTo>
                      <a:lnTo>
                        <a:pt x="992" y="1129"/>
                      </a:lnTo>
                      <a:lnTo>
                        <a:pt x="992" y="1144"/>
                      </a:lnTo>
                      <a:lnTo>
                        <a:pt x="1025" y="1144"/>
                      </a:lnTo>
                      <a:lnTo>
                        <a:pt x="1042" y="1144"/>
                      </a:lnTo>
                      <a:lnTo>
                        <a:pt x="1042" y="1159"/>
                      </a:lnTo>
                      <a:lnTo>
                        <a:pt x="1042" y="1173"/>
                      </a:lnTo>
                      <a:lnTo>
                        <a:pt x="1042" y="1188"/>
                      </a:lnTo>
                      <a:lnTo>
                        <a:pt x="1025" y="1203"/>
                      </a:lnTo>
                      <a:lnTo>
                        <a:pt x="1009" y="1203"/>
                      </a:lnTo>
                      <a:lnTo>
                        <a:pt x="992" y="1203"/>
                      </a:lnTo>
                      <a:lnTo>
                        <a:pt x="961" y="1173"/>
                      </a:lnTo>
                      <a:lnTo>
                        <a:pt x="961" y="1129"/>
                      </a:lnTo>
                      <a:lnTo>
                        <a:pt x="977" y="1116"/>
                      </a:lnTo>
                      <a:lnTo>
                        <a:pt x="992" y="1101"/>
                      </a:lnTo>
                      <a:lnTo>
                        <a:pt x="1025" y="1086"/>
                      </a:lnTo>
                      <a:lnTo>
                        <a:pt x="1057" y="1072"/>
                      </a:lnTo>
                      <a:lnTo>
                        <a:pt x="1073" y="1086"/>
                      </a:lnTo>
                      <a:lnTo>
                        <a:pt x="1138" y="1129"/>
                      </a:lnTo>
                      <a:lnTo>
                        <a:pt x="1169" y="1173"/>
                      </a:lnTo>
                      <a:lnTo>
                        <a:pt x="1169" y="1216"/>
                      </a:lnTo>
                      <a:lnTo>
                        <a:pt x="1169" y="1246"/>
                      </a:lnTo>
                      <a:lnTo>
                        <a:pt x="1153" y="1274"/>
                      </a:lnTo>
                      <a:lnTo>
                        <a:pt x="1121" y="1289"/>
                      </a:lnTo>
                      <a:lnTo>
                        <a:pt x="1138" y="1303"/>
                      </a:lnTo>
                      <a:lnTo>
                        <a:pt x="1153" y="1303"/>
                      </a:lnTo>
                      <a:lnTo>
                        <a:pt x="1169" y="1303"/>
                      </a:lnTo>
                      <a:lnTo>
                        <a:pt x="1169" y="1318"/>
                      </a:lnTo>
                      <a:lnTo>
                        <a:pt x="1153" y="1361"/>
                      </a:lnTo>
                      <a:lnTo>
                        <a:pt x="1121" y="1376"/>
                      </a:lnTo>
                      <a:lnTo>
                        <a:pt x="1042" y="1405"/>
                      </a:lnTo>
                      <a:lnTo>
                        <a:pt x="1025" y="1435"/>
                      </a:lnTo>
                      <a:lnTo>
                        <a:pt x="1009" y="1448"/>
                      </a:lnTo>
                      <a:lnTo>
                        <a:pt x="1009" y="1463"/>
                      </a:lnTo>
                      <a:lnTo>
                        <a:pt x="944" y="1491"/>
                      </a:lnTo>
                      <a:lnTo>
                        <a:pt x="929" y="1506"/>
                      </a:lnTo>
                      <a:lnTo>
                        <a:pt x="913" y="1535"/>
                      </a:lnTo>
                      <a:lnTo>
                        <a:pt x="913" y="1565"/>
                      </a:lnTo>
                      <a:lnTo>
                        <a:pt x="865" y="1593"/>
                      </a:lnTo>
                      <a:lnTo>
                        <a:pt x="848" y="1637"/>
                      </a:lnTo>
                      <a:lnTo>
                        <a:pt x="848" y="1665"/>
                      </a:lnTo>
                      <a:lnTo>
                        <a:pt x="865" y="1695"/>
                      </a:lnTo>
                      <a:lnTo>
                        <a:pt x="881" y="1709"/>
                      </a:lnTo>
                      <a:lnTo>
                        <a:pt x="896" y="1695"/>
                      </a:lnTo>
                      <a:lnTo>
                        <a:pt x="896" y="1680"/>
                      </a:lnTo>
                      <a:lnTo>
                        <a:pt x="896" y="1665"/>
                      </a:lnTo>
                      <a:lnTo>
                        <a:pt x="881" y="1652"/>
                      </a:lnTo>
                      <a:lnTo>
                        <a:pt x="896" y="1637"/>
                      </a:lnTo>
                      <a:lnTo>
                        <a:pt x="896" y="1622"/>
                      </a:lnTo>
                      <a:lnTo>
                        <a:pt x="913" y="1608"/>
                      </a:lnTo>
                      <a:lnTo>
                        <a:pt x="929" y="1608"/>
                      </a:lnTo>
                      <a:lnTo>
                        <a:pt x="944" y="1608"/>
                      </a:lnTo>
                      <a:lnTo>
                        <a:pt x="961" y="1593"/>
                      </a:lnTo>
                      <a:lnTo>
                        <a:pt x="961" y="1578"/>
                      </a:lnTo>
                      <a:lnTo>
                        <a:pt x="961" y="1593"/>
                      </a:lnTo>
                      <a:lnTo>
                        <a:pt x="977" y="1593"/>
                      </a:lnTo>
                      <a:lnTo>
                        <a:pt x="1009" y="1550"/>
                      </a:lnTo>
                      <a:lnTo>
                        <a:pt x="1025" y="1565"/>
                      </a:lnTo>
                      <a:lnTo>
                        <a:pt x="1025" y="1578"/>
                      </a:lnTo>
                      <a:lnTo>
                        <a:pt x="1009" y="1608"/>
                      </a:lnTo>
                      <a:lnTo>
                        <a:pt x="1009" y="1622"/>
                      </a:lnTo>
                      <a:lnTo>
                        <a:pt x="1025" y="1637"/>
                      </a:lnTo>
                      <a:lnTo>
                        <a:pt x="1042" y="1622"/>
                      </a:lnTo>
                      <a:lnTo>
                        <a:pt x="1057" y="1593"/>
                      </a:lnTo>
                      <a:lnTo>
                        <a:pt x="1057" y="1565"/>
                      </a:lnTo>
                      <a:lnTo>
                        <a:pt x="1042" y="1522"/>
                      </a:lnTo>
                      <a:lnTo>
                        <a:pt x="1025" y="1522"/>
                      </a:lnTo>
                      <a:lnTo>
                        <a:pt x="992" y="1522"/>
                      </a:lnTo>
                      <a:lnTo>
                        <a:pt x="961" y="1535"/>
                      </a:lnTo>
                      <a:lnTo>
                        <a:pt x="961" y="1578"/>
                      </a:lnTo>
                      <a:lnTo>
                        <a:pt x="944" y="1565"/>
                      </a:lnTo>
                      <a:lnTo>
                        <a:pt x="944" y="1550"/>
                      </a:lnTo>
                      <a:lnTo>
                        <a:pt x="961" y="1522"/>
                      </a:lnTo>
                      <a:lnTo>
                        <a:pt x="977" y="1506"/>
                      </a:lnTo>
                      <a:lnTo>
                        <a:pt x="1009" y="1506"/>
                      </a:lnTo>
                      <a:lnTo>
                        <a:pt x="1025" y="1491"/>
                      </a:lnTo>
                      <a:lnTo>
                        <a:pt x="1042" y="1463"/>
                      </a:lnTo>
                      <a:lnTo>
                        <a:pt x="1057" y="1448"/>
                      </a:lnTo>
                      <a:lnTo>
                        <a:pt x="1073" y="1448"/>
                      </a:lnTo>
                      <a:lnTo>
                        <a:pt x="1105" y="1420"/>
                      </a:lnTo>
                      <a:lnTo>
                        <a:pt x="1121" y="1420"/>
                      </a:lnTo>
                      <a:lnTo>
                        <a:pt x="1153" y="1435"/>
                      </a:lnTo>
                      <a:lnTo>
                        <a:pt x="1186" y="1448"/>
                      </a:lnTo>
                      <a:lnTo>
                        <a:pt x="1201" y="1448"/>
                      </a:lnTo>
                      <a:lnTo>
                        <a:pt x="1234" y="1420"/>
                      </a:lnTo>
                      <a:lnTo>
                        <a:pt x="1266" y="1405"/>
                      </a:lnTo>
                      <a:lnTo>
                        <a:pt x="1297" y="1405"/>
                      </a:lnTo>
                      <a:lnTo>
                        <a:pt x="1345" y="1405"/>
                      </a:lnTo>
                      <a:lnTo>
                        <a:pt x="1362" y="1435"/>
                      </a:lnTo>
                      <a:lnTo>
                        <a:pt x="1378" y="1448"/>
                      </a:lnTo>
                      <a:lnTo>
                        <a:pt x="1378" y="1506"/>
                      </a:lnTo>
                      <a:lnTo>
                        <a:pt x="1362" y="1522"/>
                      </a:lnTo>
                      <a:lnTo>
                        <a:pt x="1362" y="1535"/>
                      </a:lnTo>
                      <a:lnTo>
                        <a:pt x="1378" y="1535"/>
                      </a:lnTo>
                      <a:lnTo>
                        <a:pt x="1393" y="1535"/>
                      </a:lnTo>
                      <a:lnTo>
                        <a:pt x="1426" y="1535"/>
                      </a:lnTo>
                      <a:lnTo>
                        <a:pt x="1458" y="1578"/>
                      </a:lnTo>
                      <a:lnTo>
                        <a:pt x="1474" y="1608"/>
                      </a:lnTo>
                      <a:lnTo>
                        <a:pt x="1474" y="1637"/>
                      </a:lnTo>
                      <a:lnTo>
                        <a:pt x="1458" y="1665"/>
                      </a:lnTo>
                      <a:lnTo>
                        <a:pt x="1426" y="1680"/>
                      </a:lnTo>
                      <a:lnTo>
                        <a:pt x="1410" y="1695"/>
                      </a:lnTo>
                      <a:lnTo>
                        <a:pt x="1378" y="1695"/>
                      </a:lnTo>
                      <a:lnTo>
                        <a:pt x="1393" y="1739"/>
                      </a:lnTo>
                      <a:lnTo>
                        <a:pt x="1410" y="1767"/>
                      </a:lnTo>
                      <a:lnTo>
                        <a:pt x="1393" y="1795"/>
                      </a:lnTo>
                      <a:lnTo>
                        <a:pt x="1378" y="1810"/>
                      </a:lnTo>
                      <a:lnTo>
                        <a:pt x="1362" y="1825"/>
                      </a:lnTo>
                      <a:lnTo>
                        <a:pt x="1330" y="1854"/>
                      </a:lnTo>
                      <a:lnTo>
                        <a:pt x="1297" y="1854"/>
                      </a:lnTo>
                      <a:lnTo>
                        <a:pt x="1266" y="1839"/>
                      </a:lnTo>
                      <a:lnTo>
                        <a:pt x="1234" y="1825"/>
                      </a:lnTo>
                      <a:lnTo>
                        <a:pt x="1201" y="1854"/>
                      </a:lnTo>
                      <a:lnTo>
                        <a:pt x="1186" y="1869"/>
                      </a:lnTo>
                      <a:lnTo>
                        <a:pt x="1169" y="1882"/>
                      </a:lnTo>
                      <a:lnTo>
                        <a:pt x="1121" y="1882"/>
                      </a:lnTo>
                      <a:lnTo>
                        <a:pt x="1105" y="1869"/>
                      </a:lnTo>
                      <a:lnTo>
                        <a:pt x="1073" y="1854"/>
                      </a:lnTo>
                      <a:lnTo>
                        <a:pt x="1042" y="1839"/>
                      </a:lnTo>
                      <a:lnTo>
                        <a:pt x="1042" y="1810"/>
                      </a:lnTo>
                      <a:lnTo>
                        <a:pt x="1057" y="1795"/>
                      </a:lnTo>
                      <a:lnTo>
                        <a:pt x="1090" y="1795"/>
                      </a:lnTo>
                      <a:lnTo>
                        <a:pt x="1105" y="1795"/>
                      </a:lnTo>
                      <a:lnTo>
                        <a:pt x="1138" y="1767"/>
                      </a:lnTo>
                      <a:lnTo>
                        <a:pt x="1153" y="1752"/>
                      </a:lnTo>
                      <a:lnTo>
                        <a:pt x="1153" y="1709"/>
                      </a:lnTo>
                      <a:lnTo>
                        <a:pt x="1138" y="1680"/>
                      </a:lnTo>
                      <a:lnTo>
                        <a:pt x="1121" y="1665"/>
                      </a:lnTo>
                      <a:lnTo>
                        <a:pt x="1105" y="1652"/>
                      </a:lnTo>
                      <a:lnTo>
                        <a:pt x="1057" y="1652"/>
                      </a:lnTo>
                      <a:lnTo>
                        <a:pt x="1025" y="1665"/>
                      </a:lnTo>
                      <a:lnTo>
                        <a:pt x="992" y="1680"/>
                      </a:lnTo>
                      <a:lnTo>
                        <a:pt x="977" y="1709"/>
                      </a:lnTo>
                      <a:lnTo>
                        <a:pt x="961" y="1739"/>
                      </a:lnTo>
                      <a:lnTo>
                        <a:pt x="961" y="1782"/>
                      </a:lnTo>
                      <a:lnTo>
                        <a:pt x="977" y="1825"/>
                      </a:lnTo>
                      <a:lnTo>
                        <a:pt x="992" y="1869"/>
                      </a:lnTo>
                      <a:lnTo>
                        <a:pt x="1042" y="1912"/>
                      </a:lnTo>
                      <a:lnTo>
                        <a:pt x="1105" y="1941"/>
                      </a:lnTo>
                      <a:lnTo>
                        <a:pt x="1153" y="1956"/>
                      </a:lnTo>
                      <a:lnTo>
                        <a:pt x="1218" y="1956"/>
                      </a:lnTo>
                      <a:lnTo>
                        <a:pt x="1282" y="1941"/>
                      </a:lnTo>
                      <a:lnTo>
                        <a:pt x="1393" y="1897"/>
                      </a:lnTo>
                      <a:lnTo>
                        <a:pt x="1441" y="1854"/>
                      </a:lnTo>
                      <a:lnTo>
                        <a:pt x="1474" y="1825"/>
                      </a:lnTo>
                      <a:lnTo>
                        <a:pt x="1506" y="1782"/>
                      </a:lnTo>
                      <a:lnTo>
                        <a:pt x="1537" y="1739"/>
                      </a:lnTo>
                      <a:lnTo>
                        <a:pt x="1537" y="1680"/>
                      </a:lnTo>
                      <a:lnTo>
                        <a:pt x="1554" y="1637"/>
                      </a:lnTo>
                      <a:lnTo>
                        <a:pt x="1537" y="1578"/>
                      </a:lnTo>
                      <a:lnTo>
                        <a:pt x="1537" y="1522"/>
                      </a:lnTo>
                      <a:lnTo>
                        <a:pt x="1506" y="1478"/>
                      </a:lnTo>
                      <a:lnTo>
                        <a:pt x="1474" y="1420"/>
                      </a:lnTo>
                      <a:lnTo>
                        <a:pt x="1410" y="1333"/>
                      </a:lnTo>
                      <a:lnTo>
                        <a:pt x="1426" y="1303"/>
                      </a:lnTo>
                      <a:lnTo>
                        <a:pt x="1441" y="1289"/>
                      </a:lnTo>
                      <a:lnTo>
                        <a:pt x="1489" y="1259"/>
                      </a:lnTo>
                      <a:lnTo>
                        <a:pt x="1587" y="1318"/>
                      </a:lnTo>
                      <a:lnTo>
                        <a:pt x="1635" y="1346"/>
                      </a:lnTo>
                      <a:lnTo>
                        <a:pt x="1666" y="1376"/>
                      </a:lnTo>
                      <a:lnTo>
                        <a:pt x="1714" y="1376"/>
                      </a:lnTo>
                      <a:lnTo>
                        <a:pt x="1779" y="1390"/>
                      </a:lnTo>
                      <a:lnTo>
                        <a:pt x="1827" y="1390"/>
                      </a:lnTo>
                      <a:lnTo>
                        <a:pt x="1875" y="1376"/>
                      </a:lnTo>
                      <a:lnTo>
                        <a:pt x="1923" y="1376"/>
                      </a:lnTo>
                      <a:lnTo>
                        <a:pt x="1971" y="1361"/>
                      </a:lnTo>
                      <a:lnTo>
                        <a:pt x="2051" y="1303"/>
                      </a:lnTo>
                      <a:lnTo>
                        <a:pt x="2115" y="1231"/>
                      </a:lnTo>
                      <a:lnTo>
                        <a:pt x="2132" y="1188"/>
                      </a:lnTo>
                      <a:lnTo>
                        <a:pt x="2147" y="1144"/>
                      </a:lnTo>
                      <a:lnTo>
                        <a:pt x="2147" y="1101"/>
                      </a:lnTo>
                      <a:lnTo>
                        <a:pt x="2147" y="1057"/>
                      </a:lnTo>
                      <a:lnTo>
                        <a:pt x="2132" y="1014"/>
                      </a:lnTo>
                      <a:lnTo>
                        <a:pt x="2115" y="971"/>
                      </a:lnTo>
                      <a:lnTo>
                        <a:pt x="2067" y="927"/>
                      </a:lnTo>
                      <a:lnTo>
                        <a:pt x="2034" y="897"/>
                      </a:lnTo>
                      <a:lnTo>
                        <a:pt x="2003" y="884"/>
                      </a:lnTo>
                      <a:lnTo>
                        <a:pt x="1971" y="884"/>
                      </a:lnTo>
                      <a:lnTo>
                        <a:pt x="1938" y="884"/>
                      </a:lnTo>
                      <a:lnTo>
                        <a:pt x="1907" y="897"/>
                      </a:lnTo>
                      <a:lnTo>
                        <a:pt x="1875" y="912"/>
                      </a:lnTo>
                      <a:lnTo>
                        <a:pt x="1859" y="956"/>
                      </a:lnTo>
                      <a:lnTo>
                        <a:pt x="1842" y="971"/>
                      </a:lnTo>
                      <a:lnTo>
                        <a:pt x="1842" y="986"/>
                      </a:lnTo>
                      <a:lnTo>
                        <a:pt x="1859" y="1029"/>
                      </a:lnTo>
                      <a:lnTo>
                        <a:pt x="1890" y="1042"/>
                      </a:lnTo>
                      <a:lnTo>
                        <a:pt x="1923" y="1042"/>
                      </a:lnTo>
                      <a:lnTo>
                        <a:pt x="1971" y="1029"/>
                      </a:lnTo>
                      <a:lnTo>
                        <a:pt x="1986" y="1014"/>
                      </a:lnTo>
                      <a:lnTo>
                        <a:pt x="2003" y="971"/>
                      </a:lnTo>
                      <a:lnTo>
                        <a:pt x="2034" y="986"/>
                      </a:lnTo>
                      <a:lnTo>
                        <a:pt x="2067" y="1014"/>
                      </a:lnTo>
                      <a:lnTo>
                        <a:pt x="2082" y="1042"/>
                      </a:lnTo>
                      <a:lnTo>
                        <a:pt x="2067" y="1072"/>
                      </a:lnTo>
                      <a:lnTo>
                        <a:pt x="2034" y="1101"/>
                      </a:lnTo>
                      <a:lnTo>
                        <a:pt x="2034" y="1116"/>
                      </a:lnTo>
                      <a:lnTo>
                        <a:pt x="2034" y="1129"/>
                      </a:lnTo>
                      <a:lnTo>
                        <a:pt x="2051" y="1144"/>
                      </a:lnTo>
                      <a:lnTo>
                        <a:pt x="2067" y="1159"/>
                      </a:lnTo>
                      <a:lnTo>
                        <a:pt x="2067" y="1188"/>
                      </a:lnTo>
                      <a:lnTo>
                        <a:pt x="2051" y="1216"/>
                      </a:lnTo>
                      <a:lnTo>
                        <a:pt x="2019" y="1246"/>
                      </a:lnTo>
                      <a:lnTo>
                        <a:pt x="1986" y="1246"/>
                      </a:lnTo>
                      <a:lnTo>
                        <a:pt x="1971" y="1246"/>
                      </a:lnTo>
                      <a:lnTo>
                        <a:pt x="1938" y="1246"/>
                      </a:lnTo>
                      <a:lnTo>
                        <a:pt x="1923" y="1231"/>
                      </a:lnTo>
                      <a:lnTo>
                        <a:pt x="1907" y="1216"/>
                      </a:lnTo>
                      <a:lnTo>
                        <a:pt x="1890" y="1216"/>
                      </a:lnTo>
                      <a:lnTo>
                        <a:pt x="1875" y="1231"/>
                      </a:lnTo>
                      <a:lnTo>
                        <a:pt x="1890" y="1259"/>
                      </a:lnTo>
                      <a:lnTo>
                        <a:pt x="1875" y="1274"/>
                      </a:lnTo>
                      <a:lnTo>
                        <a:pt x="1842" y="1318"/>
                      </a:lnTo>
                      <a:lnTo>
                        <a:pt x="1827" y="1333"/>
                      </a:lnTo>
                      <a:lnTo>
                        <a:pt x="1794" y="1346"/>
                      </a:lnTo>
                      <a:lnTo>
                        <a:pt x="1779" y="1333"/>
                      </a:lnTo>
                      <a:lnTo>
                        <a:pt x="1746" y="1333"/>
                      </a:lnTo>
                      <a:lnTo>
                        <a:pt x="1731" y="1303"/>
                      </a:lnTo>
                      <a:lnTo>
                        <a:pt x="1714" y="1289"/>
                      </a:lnTo>
                      <a:lnTo>
                        <a:pt x="1698" y="1246"/>
                      </a:lnTo>
                      <a:lnTo>
                        <a:pt x="1683" y="1231"/>
                      </a:lnTo>
                      <a:lnTo>
                        <a:pt x="1666" y="1231"/>
                      </a:lnTo>
                      <a:lnTo>
                        <a:pt x="1635" y="1231"/>
                      </a:lnTo>
                      <a:lnTo>
                        <a:pt x="1587" y="1216"/>
                      </a:lnTo>
                      <a:lnTo>
                        <a:pt x="1554" y="1173"/>
                      </a:lnTo>
                      <a:lnTo>
                        <a:pt x="1554" y="1159"/>
                      </a:lnTo>
                      <a:lnTo>
                        <a:pt x="1554" y="1144"/>
                      </a:lnTo>
                      <a:lnTo>
                        <a:pt x="1570" y="1101"/>
                      </a:lnTo>
                      <a:lnTo>
                        <a:pt x="1602" y="1072"/>
                      </a:lnTo>
                      <a:lnTo>
                        <a:pt x="1602" y="1057"/>
                      </a:lnTo>
                      <a:lnTo>
                        <a:pt x="1587" y="1029"/>
                      </a:lnTo>
                      <a:lnTo>
                        <a:pt x="1570" y="1014"/>
                      </a:lnTo>
                      <a:lnTo>
                        <a:pt x="1570" y="986"/>
                      </a:lnTo>
                      <a:lnTo>
                        <a:pt x="1570" y="956"/>
                      </a:lnTo>
                      <a:lnTo>
                        <a:pt x="1602" y="927"/>
                      </a:lnTo>
                      <a:lnTo>
                        <a:pt x="1618" y="912"/>
                      </a:lnTo>
                      <a:lnTo>
                        <a:pt x="1635" y="912"/>
                      </a:lnTo>
                      <a:lnTo>
                        <a:pt x="1666" y="912"/>
                      </a:lnTo>
                      <a:lnTo>
                        <a:pt x="1666" y="897"/>
                      </a:lnTo>
                      <a:lnTo>
                        <a:pt x="1683" y="854"/>
                      </a:lnTo>
                      <a:lnTo>
                        <a:pt x="1714" y="825"/>
                      </a:lnTo>
                      <a:lnTo>
                        <a:pt x="1746" y="825"/>
                      </a:lnTo>
                      <a:lnTo>
                        <a:pt x="1779" y="825"/>
                      </a:lnTo>
                      <a:lnTo>
                        <a:pt x="1810" y="797"/>
                      </a:lnTo>
                      <a:lnTo>
                        <a:pt x="1842" y="797"/>
                      </a:lnTo>
                      <a:lnTo>
                        <a:pt x="1859" y="797"/>
                      </a:lnTo>
                      <a:lnTo>
                        <a:pt x="1890" y="810"/>
                      </a:lnTo>
                      <a:lnTo>
                        <a:pt x="1890" y="825"/>
                      </a:lnTo>
                      <a:lnTo>
                        <a:pt x="1907" y="825"/>
                      </a:lnTo>
                      <a:lnTo>
                        <a:pt x="1907" y="797"/>
                      </a:lnTo>
                      <a:lnTo>
                        <a:pt x="1890" y="782"/>
                      </a:lnTo>
                      <a:lnTo>
                        <a:pt x="1875" y="767"/>
                      </a:lnTo>
                      <a:lnTo>
                        <a:pt x="1842" y="753"/>
                      </a:lnTo>
                      <a:lnTo>
                        <a:pt x="1810" y="767"/>
                      </a:lnTo>
                      <a:lnTo>
                        <a:pt x="1762" y="797"/>
                      </a:lnTo>
                      <a:lnTo>
                        <a:pt x="1731" y="797"/>
                      </a:lnTo>
                      <a:lnTo>
                        <a:pt x="1698" y="797"/>
                      </a:lnTo>
                      <a:lnTo>
                        <a:pt x="1666" y="825"/>
                      </a:lnTo>
                      <a:lnTo>
                        <a:pt x="1635" y="869"/>
                      </a:lnTo>
                      <a:lnTo>
                        <a:pt x="1587" y="897"/>
                      </a:lnTo>
                      <a:lnTo>
                        <a:pt x="1554" y="927"/>
                      </a:lnTo>
                      <a:lnTo>
                        <a:pt x="1537" y="942"/>
                      </a:lnTo>
                      <a:lnTo>
                        <a:pt x="1522" y="1014"/>
                      </a:lnTo>
                      <a:lnTo>
                        <a:pt x="1506" y="1057"/>
                      </a:lnTo>
                      <a:lnTo>
                        <a:pt x="1489" y="1057"/>
                      </a:lnTo>
                      <a:lnTo>
                        <a:pt x="1458" y="1072"/>
                      </a:lnTo>
                      <a:lnTo>
                        <a:pt x="1458" y="1057"/>
                      </a:lnTo>
                      <a:lnTo>
                        <a:pt x="1458" y="1042"/>
                      </a:lnTo>
                      <a:lnTo>
                        <a:pt x="1458" y="1029"/>
                      </a:lnTo>
                      <a:lnTo>
                        <a:pt x="1426" y="1014"/>
                      </a:lnTo>
                      <a:lnTo>
                        <a:pt x="1378" y="1029"/>
                      </a:lnTo>
                      <a:lnTo>
                        <a:pt x="1330" y="1042"/>
                      </a:lnTo>
                      <a:lnTo>
                        <a:pt x="1297" y="1029"/>
                      </a:lnTo>
                      <a:lnTo>
                        <a:pt x="1249" y="999"/>
                      </a:lnTo>
                      <a:lnTo>
                        <a:pt x="1234" y="971"/>
                      </a:lnTo>
                      <a:lnTo>
                        <a:pt x="1218" y="942"/>
                      </a:lnTo>
                      <a:lnTo>
                        <a:pt x="1234" y="897"/>
                      </a:lnTo>
                      <a:lnTo>
                        <a:pt x="1249" y="869"/>
                      </a:lnTo>
                      <a:lnTo>
                        <a:pt x="1266" y="854"/>
                      </a:lnTo>
                      <a:lnTo>
                        <a:pt x="1297" y="854"/>
                      </a:lnTo>
                      <a:lnTo>
                        <a:pt x="1314" y="854"/>
                      </a:lnTo>
                      <a:lnTo>
                        <a:pt x="1330" y="869"/>
                      </a:lnTo>
                      <a:lnTo>
                        <a:pt x="1330" y="897"/>
                      </a:lnTo>
                      <a:lnTo>
                        <a:pt x="1330" y="912"/>
                      </a:lnTo>
                      <a:lnTo>
                        <a:pt x="1314" y="927"/>
                      </a:lnTo>
                      <a:lnTo>
                        <a:pt x="1297" y="927"/>
                      </a:lnTo>
                      <a:lnTo>
                        <a:pt x="1282" y="912"/>
                      </a:lnTo>
                      <a:lnTo>
                        <a:pt x="1249" y="912"/>
                      </a:lnTo>
                      <a:lnTo>
                        <a:pt x="1249" y="927"/>
                      </a:lnTo>
                      <a:lnTo>
                        <a:pt x="1266" y="942"/>
                      </a:lnTo>
                      <a:lnTo>
                        <a:pt x="1297" y="971"/>
                      </a:lnTo>
                      <a:lnTo>
                        <a:pt x="1330" y="986"/>
                      </a:lnTo>
                      <a:lnTo>
                        <a:pt x="1410" y="971"/>
                      </a:lnTo>
                      <a:lnTo>
                        <a:pt x="1474" y="942"/>
                      </a:lnTo>
                      <a:lnTo>
                        <a:pt x="1587" y="854"/>
                      </a:lnTo>
                      <a:lnTo>
                        <a:pt x="1698" y="767"/>
                      </a:lnTo>
                      <a:lnTo>
                        <a:pt x="1762" y="738"/>
                      </a:lnTo>
                      <a:lnTo>
                        <a:pt x="1842" y="723"/>
                      </a:lnTo>
                      <a:lnTo>
                        <a:pt x="1923" y="738"/>
                      </a:lnTo>
                      <a:lnTo>
                        <a:pt x="2003" y="753"/>
                      </a:lnTo>
                      <a:lnTo>
                        <a:pt x="2067" y="797"/>
                      </a:lnTo>
                      <a:lnTo>
                        <a:pt x="2099" y="810"/>
                      </a:lnTo>
                      <a:lnTo>
                        <a:pt x="2132" y="854"/>
                      </a:lnTo>
                      <a:lnTo>
                        <a:pt x="2147" y="912"/>
                      </a:lnTo>
                      <a:lnTo>
                        <a:pt x="2163" y="971"/>
                      </a:lnTo>
                      <a:lnTo>
                        <a:pt x="2180" y="971"/>
                      </a:lnTo>
                      <a:lnTo>
                        <a:pt x="2195" y="971"/>
                      </a:lnTo>
                      <a:lnTo>
                        <a:pt x="2195" y="942"/>
                      </a:lnTo>
                      <a:lnTo>
                        <a:pt x="2195" y="912"/>
                      </a:lnTo>
                      <a:lnTo>
                        <a:pt x="2163" y="854"/>
                      </a:lnTo>
                      <a:lnTo>
                        <a:pt x="2132" y="782"/>
                      </a:lnTo>
                      <a:lnTo>
                        <a:pt x="2082" y="710"/>
                      </a:lnTo>
                      <a:lnTo>
                        <a:pt x="1986" y="580"/>
                      </a:lnTo>
                      <a:lnTo>
                        <a:pt x="1971" y="506"/>
                      </a:lnTo>
                      <a:lnTo>
                        <a:pt x="1971" y="450"/>
                      </a:lnTo>
                      <a:lnTo>
                        <a:pt x="1986" y="376"/>
                      </a:lnTo>
                      <a:lnTo>
                        <a:pt x="2019" y="318"/>
                      </a:lnTo>
                      <a:lnTo>
                        <a:pt x="2019" y="304"/>
                      </a:lnTo>
                      <a:lnTo>
                        <a:pt x="2132" y="187"/>
                      </a:lnTo>
                      <a:lnTo>
                        <a:pt x="2147" y="159"/>
                      </a:lnTo>
                      <a:lnTo>
                        <a:pt x="2163" y="116"/>
                      </a:lnTo>
                      <a:lnTo>
                        <a:pt x="2163" y="87"/>
                      </a:lnTo>
                      <a:lnTo>
                        <a:pt x="2163" y="44"/>
                      </a:lnTo>
                      <a:lnTo>
                        <a:pt x="2132" y="29"/>
                      </a:lnTo>
                      <a:lnTo>
                        <a:pt x="2115" y="29"/>
                      </a:lnTo>
                      <a:lnTo>
                        <a:pt x="2067" y="29"/>
                      </a:lnTo>
                      <a:lnTo>
                        <a:pt x="2051" y="44"/>
                      </a:lnTo>
                      <a:lnTo>
                        <a:pt x="2051" y="57"/>
                      </a:lnTo>
                      <a:lnTo>
                        <a:pt x="2051" y="72"/>
                      </a:lnTo>
                      <a:lnTo>
                        <a:pt x="2067" y="72"/>
                      </a:lnTo>
                      <a:lnTo>
                        <a:pt x="2099" y="72"/>
                      </a:lnTo>
                      <a:lnTo>
                        <a:pt x="2115" y="72"/>
                      </a:lnTo>
                      <a:lnTo>
                        <a:pt x="2115" y="87"/>
                      </a:lnTo>
                      <a:lnTo>
                        <a:pt x="2115" y="116"/>
                      </a:lnTo>
                      <a:lnTo>
                        <a:pt x="2099" y="131"/>
                      </a:lnTo>
                      <a:lnTo>
                        <a:pt x="2067" y="131"/>
                      </a:lnTo>
                      <a:lnTo>
                        <a:pt x="2034" y="101"/>
                      </a:lnTo>
                      <a:lnTo>
                        <a:pt x="2019" y="72"/>
                      </a:lnTo>
                      <a:lnTo>
                        <a:pt x="2019" y="44"/>
                      </a:lnTo>
                      <a:lnTo>
                        <a:pt x="2034" y="29"/>
                      </a:lnTo>
                      <a:lnTo>
                        <a:pt x="2067" y="14"/>
                      </a:lnTo>
                      <a:lnTo>
                        <a:pt x="2082" y="0"/>
                      </a:lnTo>
                      <a:lnTo>
                        <a:pt x="2115" y="0"/>
                      </a:lnTo>
                      <a:lnTo>
                        <a:pt x="2147" y="0"/>
                      </a:lnTo>
                      <a:lnTo>
                        <a:pt x="2211" y="29"/>
                      </a:lnTo>
                      <a:lnTo>
                        <a:pt x="2228" y="72"/>
                      </a:lnTo>
                      <a:lnTo>
                        <a:pt x="2243" y="116"/>
                      </a:lnTo>
                      <a:lnTo>
                        <a:pt x="2211" y="174"/>
                      </a:lnTo>
                      <a:lnTo>
                        <a:pt x="2180" y="218"/>
                      </a:lnTo>
                      <a:lnTo>
                        <a:pt x="2132" y="246"/>
                      </a:lnTo>
                      <a:lnTo>
                        <a:pt x="2082" y="274"/>
                      </a:lnTo>
                      <a:lnTo>
                        <a:pt x="2082" y="289"/>
                      </a:lnTo>
                      <a:lnTo>
                        <a:pt x="2099" y="304"/>
                      </a:lnTo>
                      <a:lnTo>
                        <a:pt x="2147" y="289"/>
                      </a:lnTo>
                      <a:lnTo>
                        <a:pt x="2163" y="289"/>
                      </a:lnTo>
                      <a:lnTo>
                        <a:pt x="2195" y="304"/>
                      </a:lnTo>
                      <a:lnTo>
                        <a:pt x="2228" y="318"/>
                      </a:lnTo>
                      <a:lnTo>
                        <a:pt x="2243" y="348"/>
                      </a:lnTo>
                      <a:lnTo>
                        <a:pt x="2259" y="391"/>
                      </a:lnTo>
                      <a:lnTo>
                        <a:pt x="2243" y="420"/>
                      </a:lnTo>
                      <a:lnTo>
                        <a:pt x="2228" y="478"/>
                      </a:lnTo>
                      <a:lnTo>
                        <a:pt x="2195" y="550"/>
                      </a:lnTo>
                      <a:lnTo>
                        <a:pt x="2163" y="608"/>
                      </a:lnTo>
                      <a:lnTo>
                        <a:pt x="2163" y="637"/>
                      </a:lnTo>
                      <a:lnTo>
                        <a:pt x="2163" y="667"/>
                      </a:lnTo>
                      <a:lnTo>
                        <a:pt x="2115" y="623"/>
                      </a:lnTo>
                      <a:lnTo>
                        <a:pt x="2099" y="565"/>
                      </a:lnTo>
                      <a:lnTo>
                        <a:pt x="2082" y="506"/>
                      </a:lnTo>
                      <a:lnTo>
                        <a:pt x="2067" y="450"/>
                      </a:lnTo>
                      <a:lnTo>
                        <a:pt x="2115" y="463"/>
                      </a:lnTo>
                      <a:lnTo>
                        <a:pt x="2147" y="463"/>
                      </a:lnTo>
                      <a:lnTo>
                        <a:pt x="2163" y="450"/>
                      </a:lnTo>
                      <a:lnTo>
                        <a:pt x="2180" y="435"/>
                      </a:lnTo>
                      <a:lnTo>
                        <a:pt x="2195" y="420"/>
                      </a:lnTo>
                      <a:lnTo>
                        <a:pt x="2195" y="391"/>
                      </a:lnTo>
                      <a:lnTo>
                        <a:pt x="2180" y="361"/>
                      </a:lnTo>
                      <a:lnTo>
                        <a:pt x="2163" y="348"/>
                      </a:lnTo>
                      <a:lnTo>
                        <a:pt x="2115" y="318"/>
                      </a:lnTo>
                      <a:lnTo>
                        <a:pt x="2099" y="318"/>
                      </a:lnTo>
                      <a:lnTo>
                        <a:pt x="2067" y="333"/>
                      </a:lnTo>
                      <a:lnTo>
                        <a:pt x="2034" y="361"/>
                      </a:lnTo>
                      <a:lnTo>
                        <a:pt x="2019" y="391"/>
                      </a:lnTo>
                      <a:lnTo>
                        <a:pt x="2003" y="435"/>
                      </a:lnTo>
                      <a:lnTo>
                        <a:pt x="2003" y="478"/>
                      </a:lnTo>
                      <a:lnTo>
                        <a:pt x="2019" y="506"/>
                      </a:lnTo>
                      <a:lnTo>
                        <a:pt x="2051" y="593"/>
                      </a:lnTo>
                      <a:lnTo>
                        <a:pt x="2082" y="667"/>
                      </a:lnTo>
                      <a:lnTo>
                        <a:pt x="2163" y="753"/>
                      </a:lnTo>
                      <a:lnTo>
                        <a:pt x="2211" y="854"/>
                      </a:lnTo>
                      <a:lnTo>
                        <a:pt x="2243" y="971"/>
                      </a:lnTo>
                      <a:lnTo>
                        <a:pt x="2243" y="1086"/>
                      </a:lnTo>
                      <a:lnTo>
                        <a:pt x="2228" y="1159"/>
                      </a:lnTo>
                      <a:lnTo>
                        <a:pt x="2211" y="1216"/>
                      </a:lnTo>
                      <a:lnTo>
                        <a:pt x="2163" y="1274"/>
                      </a:lnTo>
                      <a:lnTo>
                        <a:pt x="2115" y="1333"/>
                      </a:lnTo>
                      <a:lnTo>
                        <a:pt x="2034" y="1376"/>
                      </a:lnTo>
                      <a:lnTo>
                        <a:pt x="2034" y="1390"/>
                      </a:lnTo>
                      <a:lnTo>
                        <a:pt x="2067" y="1390"/>
                      </a:lnTo>
                      <a:lnTo>
                        <a:pt x="2099" y="1390"/>
                      </a:lnTo>
                      <a:lnTo>
                        <a:pt x="2115" y="1390"/>
                      </a:lnTo>
                      <a:lnTo>
                        <a:pt x="2163" y="1405"/>
                      </a:lnTo>
                      <a:lnTo>
                        <a:pt x="2195" y="1420"/>
                      </a:lnTo>
                      <a:lnTo>
                        <a:pt x="2228" y="1463"/>
                      </a:lnTo>
                      <a:lnTo>
                        <a:pt x="2243" y="1491"/>
                      </a:lnTo>
                      <a:lnTo>
                        <a:pt x="2243" y="1550"/>
                      </a:lnTo>
                      <a:lnTo>
                        <a:pt x="2243" y="1578"/>
                      </a:lnTo>
                      <a:lnTo>
                        <a:pt x="2228" y="1593"/>
                      </a:lnTo>
                      <a:lnTo>
                        <a:pt x="2195" y="1622"/>
                      </a:lnTo>
                      <a:lnTo>
                        <a:pt x="2180" y="1637"/>
                      </a:lnTo>
                      <a:lnTo>
                        <a:pt x="2099" y="1665"/>
                      </a:lnTo>
                      <a:lnTo>
                        <a:pt x="2051" y="1652"/>
                      </a:lnTo>
                      <a:lnTo>
                        <a:pt x="2003" y="1622"/>
                      </a:lnTo>
                      <a:lnTo>
                        <a:pt x="1986" y="1578"/>
                      </a:lnTo>
                      <a:lnTo>
                        <a:pt x="1986" y="1535"/>
                      </a:lnTo>
                      <a:lnTo>
                        <a:pt x="2019" y="1506"/>
                      </a:lnTo>
                      <a:lnTo>
                        <a:pt x="2019" y="1550"/>
                      </a:lnTo>
                      <a:lnTo>
                        <a:pt x="2034" y="1565"/>
                      </a:lnTo>
                      <a:lnTo>
                        <a:pt x="2051" y="1578"/>
                      </a:lnTo>
                      <a:lnTo>
                        <a:pt x="2067" y="1593"/>
                      </a:lnTo>
                      <a:lnTo>
                        <a:pt x="2082" y="1593"/>
                      </a:lnTo>
                      <a:lnTo>
                        <a:pt x="2115" y="1578"/>
                      </a:lnTo>
                      <a:lnTo>
                        <a:pt x="2147" y="1565"/>
                      </a:lnTo>
                      <a:lnTo>
                        <a:pt x="2163" y="1522"/>
                      </a:lnTo>
                      <a:lnTo>
                        <a:pt x="2147" y="1491"/>
                      </a:lnTo>
                      <a:lnTo>
                        <a:pt x="2115" y="1463"/>
                      </a:lnTo>
                      <a:lnTo>
                        <a:pt x="2067" y="1448"/>
                      </a:lnTo>
                      <a:lnTo>
                        <a:pt x="2019" y="1435"/>
                      </a:lnTo>
                      <a:lnTo>
                        <a:pt x="1907" y="1435"/>
                      </a:lnTo>
                      <a:lnTo>
                        <a:pt x="1810" y="1435"/>
                      </a:lnTo>
                      <a:lnTo>
                        <a:pt x="1762" y="1435"/>
                      </a:lnTo>
                      <a:lnTo>
                        <a:pt x="1714" y="1420"/>
                      </a:lnTo>
                      <a:lnTo>
                        <a:pt x="1602" y="1361"/>
                      </a:lnTo>
                      <a:lnTo>
                        <a:pt x="1506" y="1303"/>
                      </a:lnTo>
                      <a:lnTo>
                        <a:pt x="1474" y="1303"/>
                      </a:lnTo>
                      <a:lnTo>
                        <a:pt x="1458" y="1333"/>
                      </a:lnTo>
                      <a:lnTo>
                        <a:pt x="1522" y="1405"/>
                      </a:lnTo>
                      <a:lnTo>
                        <a:pt x="1554" y="1491"/>
                      </a:lnTo>
                      <a:lnTo>
                        <a:pt x="1587" y="1578"/>
                      </a:lnTo>
                      <a:lnTo>
                        <a:pt x="1602" y="1665"/>
                      </a:lnTo>
                      <a:lnTo>
                        <a:pt x="1602" y="1810"/>
                      </a:lnTo>
                      <a:lnTo>
                        <a:pt x="1602" y="1854"/>
                      </a:lnTo>
                      <a:lnTo>
                        <a:pt x="1618" y="1882"/>
                      </a:lnTo>
                      <a:lnTo>
                        <a:pt x="1650" y="1912"/>
                      </a:lnTo>
                      <a:lnTo>
                        <a:pt x="1683" y="1927"/>
                      </a:lnTo>
                      <a:lnTo>
                        <a:pt x="1731" y="1927"/>
                      </a:lnTo>
                      <a:lnTo>
                        <a:pt x="1762" y="1912"/>
                      </a:lnTo>
                      <a:lnTo>
                        <a:pt x="1779" y="1882"/>
                      </a:lnTo>
                      <a:lnTo>
                        <a:pt x="1779" y="1854"/>
                      </a:lnTo>
                      <a:lnTo>
                        <a:pt x="1779" y="1839"/>
                      </a:lnTo>
                      <a:lnTo>
                        <a:pt x="1762" y="1810"/>
                      </a:lnTo>
                      <a:lnTo>
                        <a:pt x="1714" y="1810"/>
                      </a:lnTo>
                      <a:lnTo>
                        <a:pt x="1666" y="1825"/>
                      </a:lnTo>
                      <a:lnTo>
                        <a:pt x="1683" y="1795"/>
                      </a:lnTo>
                      <a:lnTo>
                        <a:pt x="1698" y="1782"/>
                      </a:lnTo>
                      <a:lnTo>
                        <a:pt x="1731" y="1767"/>
                      </a:lnTo>
                      <a:lnTo>
                        <a:pt x="1746" y="1767"/>
                      </a:lnTo>
                      <a:lnTo>
                        <a:pt x="1794" y="1782"/>
                      </a:lnTo>
                      <a:lnTo>
                        <a:pt x="1827" y="1810"/>
                      </a:lnTo>
                      <a:lnTo>
                        <a:pt x="1842" y="1854"/>
                      </a:lnTo>
                      <a:lnTo>
                        <a:pt x="1842" y="1897"/>
                      </a:lnTo>
                      <a:lnTo>
                        <a:pt x="1842" y="1941"/>
                      </a:lnTo>
                      <a:lnTo>
                        <a:pt x="1810" y="1971"/>
                      </a:lnTo>
                      <a:lnTo>
                        <a:pt x="1762" y="1999"/>
                      </a:lnTo>
                      <a:lnTo>
                        <a:pt x="1731" y="2014"/>
                      </a:lnTo>
                      <a:lnTo>
                        <a:pt x="1683" y="2014"/>
                      </a:lnTo>
                      <a:lnTo>
                        <a:pt x="1635" y="2014"/>
                      </a:lnTo>
                      <a:lnTo>
                        <a:pt x="1602" y="1999"/>
                      </a:lnTo>
                      <a:lnTo>
                        <a:pt x="1554" y="1956"/>
                      </a:lnTo>
                      <a:lnTo>
                        <a:pt x="1537" y="1927"/>
                      </a:lnTo>
                      <a:lnTo>
                        <a:pt x="1537" y="1897"/>
                      </a:lnTo>
                      <a:lnTo>
                        <a:pt x="1537" y="1869"/>
                      </a:lnTo>
                      <a:lnTo>
                        <a:pt x="1554" y="1810"/>
                      </a:lnTo>
                      <a:lnTo>
                        <a:pt x="1537" y="1795"/>
                      </a:lnTo>
                      <a:lnTo>
                        <a:pt x="1522" y="1825"/>
                      </a:lnTo>
                      <a:lnTo>
                        <a:pt x="1506" y="1839"/>
                      </a:lnTo>
                      <a:lnTo>
                        <a:pt x="1506" y="1869"/>
                      </a:lnTo>
                      <a:lnTo>
                        <a:pt x="1474" y="1897"/>
                      </a:lnTo>
                      <a:lnTo>
                        <a:pt x="1441" y="1941"/>
                      </a:lnTo>
                      <a:lnTo>
                        <a:pt x="1393" y="1971"/>
                      </a:lnTo>
                      <a:lnTo>
                        <a:pt x="1345" y="1999"/>
                      </a:lnTo>
                      <a:lnTo>
                        <a:pt x="1297" y="2014"/>
                      </a:lnTo>
                      <a:lnTo>
                        <a:pt x="1234" y="2027"/>
                      </a:lnTo>
                      <a:lnTo>
                        <a:pt x="1186" y="2027"/>
                      </a:lnTo>
                      <a:lnTo>
                        <a:pt x="1121" y="2027"/>
                      </a:lnTo>
                      <a:lnTo>
                        <a:pt x="1073" y="2027"/>
                      </a:lnTo>
                      <a:lnTo>
                        <a:pt x="913" y="1971"/>
                      </a:lnTo>
                      <a:lnTo>
                        <a:pt x="769" y="1912"/>
                      </a:lnTo>
                      <a:lnTo>
                        <a:pt x="608" y="1839"/>
                      </a:lnTo>
                      <a:lnTo>
                        <a:pt x="528" y="1825"/>
                      </a:lnTo>
                      <a:lnTo>
                        <a:pt x="497" y="1825"/>
                      </a:lnTo>
                      <a:lnTo>
                        <a:pt x="447" y="1825"/>
                      </a:lnTo>
                      <a:lnTo>
                        <a:pt x="416" y="1854"/>
                      </a:lnTo>
                      <a:lnTo>
                        <a:pt x="399" y="1882"/>
                      </a:lnTo>
                      <a:lnTo>
                        <a:pt x="384" y="1912"/>
                      </a:lnTo>
                      <a:lnTo>
                        <a:pt x="399" y="1941"/>
                      </a:lnTo>
                      <a:lnTo>
                        <a:pt x="416" y="1956"/>
                      </a:lnTo>
                      <a:lnTo>
                        <a:pt x="432" y="1971"/>
                      </a:lnTo>
                      <a:lnTo>
                        <a:pt x="447" y="1971"/>
                      </a:lnTo>
                      <a:lnTo>
                        <a:pt x="480" y="1971"/>
                      </a:lnTo>
                      <a:lnTo>
                        <a:pt x="512" y="1956"/>
                      </a:lnTo>
                      <a:lnTo>
                        <a:pt x="528" y="1941"/>
                      </a:lnTo>
                      <a:lnTo>
                        <a:pt x="545" y="1927"/>
                      </a:lnTo>
                      <a:lnTo>
                        <a:pt x="528" y="1882"/>
                      </a:lnTo>
                      <a:lnTo>
                        <a:pt x="528" y="1869"/>
                      </a:lnTo>
                      <a:lnTo>
                        <a:pt x="593" y="1882"/>
                      </a:lnTo>
                      <a:lnTo>
                        <a:pt x="641" y="1897"/>
                      </a:lnTo>
                      <a:lnTo>
                        <a:pt x="752" y="1956"/>
                      </a:lnTo>
                      <a:lnTo>
                        <a:pt x="721" y="1956"/>
                      </a:lnTo>
                      <a:lnTo>
                        <a:pt x="689" y="1956"/>
                      </a:lnTo>
                      <a:lnTo>
                        <a:pt x="625" y="1984"/>
                      </a:lnTo>
                      <a:lnTo>
                        <a:pt x="545" y="2014"/>
                      </a:lnTo>
                      <a:lnTo>
                        <a:pt x="480" y="2042"/>
                      </a:lnTo>
                      <a:lnTo>
                        <a:pt x="447" y="2042"/>
                      </a:lnTo>
                      <a:lnTo>
                        <a:pt x="416" y="2027"/>
                      </a:lnTo>
                      <a:lnTo>
                        <a:pt x="384" y="1999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87" name="Freeform 123"/>
                <p:cNvSpPr>
                  <a:spLocks/>
                </p:cNvSpPr>
                <p:nvPr/>
              </p:nvSpPr>
              <p:spPr bwMode="auto">
                <a:xfrm>
                  <a:off x="4633" y="4103"/>
                  <a:ext cx="654" cy="127"/>
                </a:xfrm>
                <a:custGeom>
                  <a:avLst/>
                  <a:gdLst>
                    <a:gd name="T0" fmla="*/ 0 w 2197"/>
                    <a:gd name="T1" fmla="*/ 0 h 783"/>
                    <a:gd name="T2" fmla="*/ 0 w 2197"/>
                    <a:gd name="T3" fmla="*/ 0 h 783"/>
                    <a:gd name="T4" fmla="*/ 0 w 2197"/>
                    <a:gd name="T5" fmla="*/ 0 h 783"/>
                    <a:gd name="T6" fmla="*/ 0 w 2197"/>
                    <a:gd name="T7" fmla="*/ 0 h 783"/>
                    <a:gd name="T8" fmla="*/ 0 w 2197"/>
                    <a:gd name="T9" fmla="*/ 0 h 783"/>
                    <a:gd name="T10" fmla="*/ 0 w 2197"/>
                    <a:gd name="T11" fmla="*/ 0 h 783"/>
                    <a:gd name="T12" fmla="*/ 0 w 2197"/>
                    <a:gd name="T13" fmla="*/ 0 h 783"/>
                    <a:gd name="T14" fmla="*/ 0 w 2197"/>
                    <a:gd name="T15" fmla="*/ 0 h 783"/>
                    <a:gd name="T16" fmla="*/ 0 w 2197"/>
                    <a:gd name="T17" fmla="*/ 0 h 783"/>
                    <a:gd name="T18" fmla="*/ 0 w 2197"/>
                    <a:gd name="T19" fmla="*/ 0 h 783"/>
                    <a:gd name="T20" fmla="*/ 0 w 2197"/>
                    <a:gd name="T21" fmla="*/ 0 h 783"/>
                    <a:gd name="T22" fmla="*/ 0 w 2197"/>
                    <a:gd name="T23" fmla="*/ 0 h 783"/>
                    <a:gd name="T24" fmla="*/ 0 w 2197"/>
                    <a:gd name="T25" fmla="*/ 0 h 783"/>
                    <a:gd name="T26" fmla="*/ 0 w 2197"/>
                    <a:gd name="T27" fmla="*/ 0 h 783"/>
                    <a:gd name="T28" fmla="*/ 0 w 2197"/>
                    <a:gd name="T29" fmla="*/ 0 h 783"/>
                    <a:gd name="T30" fmla="*/ 0 w 2197"/>
                    <a:gd name="T31" fmla="*/ 0 h 783"/>
                    <a:gd name="T32" fmla="*/ 0 w 2197"/>
                    <a:gd name="T33" fmla="*/ 0 h 783"/>
                    <a:gd name="T34" fmla="*/ 0 w 2197"/>
                    <a:gd name="T35" fmla="*/ 0 h 783"/>
                    <a:gd name="T36" fmla="*/ 0 w 2197"/>
                    <a:gd name="T37" fmla="*/ 0 h 783"/>
                    <a:gd name="T38" fmla="*/ 0 w 2197"/>
                    <a:gd name="T39" fmla="*/ 0 h 783"/>
                    <a:gd name="T40" fmla="*/ 0 w 2197"/>
                    <a:gd name="T41" fmla="*/ 0 h 783"/>
                    <a:gd name="T42" fmla="*/ 0 w 2197"/>
                    <a:gd name="T43" fmla="*/ 0 h 783"/>
                    <a:gd name="T44" fmla="*/ 0 w 2197"/>
                    <a:gd name="T45" fmla="*/ 0 h 783"/>
                    <a:gd name="T46" fmla="*/ 0 w 2197"/>
                    <a:gd name="T47" fmla="*/ 0 h 783"/>
                    <a:gd name="T48" fmla="*/ 0 w 2197"/>
                    <a:gd name="T49" fmla="*/ 0 h 783"/>
                    <a:gd name="T50" fmla="*/ 0 w 2197"/>
                    <a:gd name="T51" fmla="*/ 0 h 783"/>
                    <a:gd name="T52" fmla="*/ 0 w 2197"/>
                    <a:gd name="T53" fmla="*/ 0 h 783"/>
                    <a:gd name="T54" fmla="*/ 0 w 2197"/>
                    <a:gd name="T55" fmla="*/ 0 h 783"/>
                    <a:gd name="T56" fmla="*/ 0 w 2197"/>
                    <a:gd name="T57" fmla="*/ 0 h 783"/>
                    <a:gd name="T58" fmla="*/ 0 w 2197"/>
                    <a:gd name="T59" fmla="*/ 0 h 783"/>
                    <a:gd name="T60" fmla="*/ 0 w 2197"/>
                    <a:gd name="T61" fmla="*/ 0 h 783"/>
                    <a:gd name="T62" fmla="*/ 0 w 2197"/>
                    <a:gd name="T63" fmla="*/ 0 h 783"/>
                    <a:gd name="T64" fmla="*/ 0 w 2197"/>
                    <a:gd name="T65" fmla="*/ 0 h 783"/>
                    <a:gd name="T66" fmla="*/ 0 w 2197"/>
                    <a:gd name="T67" fmla="*/ 0 h 783"/>
                    <a:gd name="T68" fmla="*/ 0 w 2197"/>
                    <a:gd name="T69" fmla="*/ 0 h 783"/>
                    <a:gd name="T70" fmla="*/ 0 w 2197"/>
                    <a:gd name="T71" fmla="*/ 0 h 78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2197" h="783">
                      <a:moveTo>
                        <a:pt x="17" y="768"/>
                      </a:moveTo>
                      <a:lnTo>
                        <a:pt x="0" y="740"/>
                      </a:lnTo>
                      <a:lnTo>
                        <a:pt x="242" y="740"/>
                      </a:lnTo>
                      <a:lnTo>
                        <a:pt x="1027" y="753"/>
                      </a:lnTo>
                      <a:lnTo>
                        <a:pt x="1138" y="740"/>
                      </a:lnTo>
                      <a:lnTo>
                        <a:pt x="1155" y="740"/>
                      </a:lnTo>
                      <a:lnTo>
                        <a:pt x="1155" y="551"/>
                      </a:lnTo>
                      <a:lnTo>
                        <a:pt x="1155" y="536"/>
                      </a:lnTo>
                      <a:lnTo>
                        <a:pt x="1395" y="536"/>
                      </a:lnTo>
                      <a:lnTo>
                        <a:pt x="1508" y="521"/>
                      </a:lnTo>
                      <a:lnTo>
                        <a:pt x="1604" y="508"/>
                      </a:lnTo>
                      <a:lnTo>
                        <a:pt x="1716" y="478"/>
                      </a:lnTo>
                      <a:lnTo>
                        <a:pt x="1812" y="434"/>
                      </a:lnTo>
                      <a:lnTo>
                        <a:pt x="1909" y="377"/>
                      </a:lnTo>
                      <a:lnTo>
                        <a:pt x="1988" y="319"/>
                      </a:lnTo>
                      <a:lnTo>
                        <a:pt x="2053" y="247"/>
                      </a:lnTo>
                      <a:lnTo>
                        <a:pt x="2117" y="159"/>
                      </a:lnTo>
                      <a:lnTo>
                        <a:pt x="2180" y="0"/>
                      </a:lnTo>
                      <a:lnTo>
                        <a:pt x="2197" y="15"/>
                      </a:lnTo>
                      <a:lnTo>
                        <a:pt x="2197" y="43"/>
                      </a:lnTo>
                      <a:lnTo>
                        <a:pt x="2180" y="87"/>
                      </a:lnTo>
                      <a:lnTo>
                        <a:pt x="2165" y="159"/>
                      </a:lnTo>
                      <a:lnTo>
                        <a:pt x="2117" y="217"/>
                      </a:lnTo>
                      <a:lnTo>
                        <a:pt x="2053" y="291"/>
                      </a:lnTo>
                      <a:lnTo>
                        <a:pt x="2005" y="347"/>
                      </a:lnTo>
                      <a:lnTo>
                        <a:pt x="1940" y="406"/>
                      </a:lnTo>
                      <a:lnTo>
                        <a:pt x="1861" y="449"/>
                      </a:lnTo>
                      <a:lnTo>
                        <a:pt x="1781" y="493"/>
                      </a:lnTo>
                      <a:lnTo>
                        <a:pt x="1700" y="508"/>
                      </a:lnTo>
                      <a:lnTo>
                        <a:pt x="1556" y="551"/>
                      </a:lnTo>
                      <a:lnTo>
                        <a:pt x="1491" y="564"/>
                      </a:lnTo>
                      <a:lnTo>
                        <a:pt x="1412" y="564"/>
                      </a:lnTo>
                      <a:lnTo>
                        <a:pt x="1203" y="579"/>
                      </a:lnTo>
                      <a:lnTo>
                        <a:pt x="1188" y="594"/>
                      </a:lnTo>
                      <a:lnTo>
                        <a:pt x="1188" y="783"/>
                      </a:lnTo>
                      <a:lnTo>
                        <a:pt x="17" y="768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88" name="Freeform 124"/>
                <p:cNvSpPr>
                  <a:spLocks/>
                </p:cNvSpPr>
                <p:nvPr/>
              </p:nvSpPr>
              <p:spPr bwMode="auto">
                <a:xfrm>
                  <a:off x="5698" y="4225"/>
                  <a:ext cx="15" cy="3"/>
                </a:xfrm>
                <a:custGeom>
                  <a:avLst/>
                  <a:gdLst>
                    <a:gd name="T0" fmla="*/ 0 w 48"/>
                    <a:gd name="T1" fmla="*/ 0 h 15"/>
                    <a:gd name="T2" fmla="*/ 0 w 48"/>
                    <a:gd name="T3" fmla="*/ 0 h 15"/>
                    <a:gd name="T4" fmla="*/ 0 w 48"/>
                    <a:gd name="T5" fmla="*/ 0 h 15"/>
                    <a:gd name="T6" fmla="*/ 0 w 48"/>
                    <a:gd name="T7" fmla="*/ 0 h 15"/>
                    <a:gd name="T8" fmla="*/ 0 w 48"/>
                    <a:gd name="T9" fmla="*/ 0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8" h="15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48" y="0"/>
                      </a:lnTo>
                      <a:lnTo>
                        <a:pt x="33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89" name="Freeform 125"/>
                <p:cNvSpPr>
                  <a:spLocks/>
                </p:cNvSpPr>
                <p:nvPr/>
              </p:nvSpPr>
              <p:spPr bwMode="auto">
                <a:xfrm>
                  <a:off x="4604" y="4060"/>
                  <a:ext cx="674" cy="160"/>
                </a:xfrm>
                <a:custGeom>
                  <a:avLst/>
                  <a:gdLst>
                    <a:gd name="T0" fmla="*/ 0 w 2261"/>
                    <a:gd name="T1" fmla="*/ 0 h 985"/>
                    <a:gd name="T2" fmla="*/ 0 w 2261"/>
                    <a:gd name="T3" fmla="*/ 0 h 985"/>
                    <a:gd name="T4" fmla="*/ 0 w 2261"/>
                    <a:gd name="T5" fmla="*/ 0 h 985"/>
                    <a:gd name="T6" fmla="*/ 0 w 2261"/>
                    <a:gd name="T7" fmla="*/ 0 h 985"/>
                    <a:gd name="T8" fmla="*/ 0 w 2261"/>
                    <a:gd name="T9" fmla="*/ 0 h 985"/>
                    <a:gd name="T10" fmla="*/ 0 w 2261"/>
                    <a:gd name="T11" fmla="*/ 0 h 985"/>
                    <a:gd name="T12" fmla="*/ 0 w 2261"/>
                    <a:gd name="T13" fmla="*/ 0 h 985"/>
                    <a:gd name="T14" fmla="*/ 0 w 2261"/>
                    <a:gd name="T15" fmla="*/ 0 h 985"/>
                    <a:gd name="T16" fmla="*/ 0 w 2261"/>
                    <a:gd name="T17" fmla="*/ 0 h 985"/>
                    <a:gd name="T18" fmla="*/ 0 w 2261"/>
                    <a:gd name="T19" fmla="*/ 0 h 985"/>
                    <a:gd name="T20" fmla="*/ 0 w 2261"/>
                    <a:gd name="T21" fmla="*/ 0 h 985"/>
                    <a:gd name="T22" fmla="*/ 0 w 2261"/>
                    <a:gd name="T23" fmla="*/ 0 h 985"/>
                    <a:gd name="T24" fmla="*/ 0 w 2261"/>
                    <a:gd name="T25" fmla="*/ 0 h 985"/>
                    <a:gd name="T26" fmla="*/ 0 w 2261"/>
                    <a:gd name="T27" fmla="*/ 0 h 985"/>
                    <a:gd name="T28" fmla="*/ 0 w 2261"/>
                    <a:gd name="T29" fmla="*/ 0 h 985"/>
                    <a:gd name="T30" fmla="*/ 0 w 2261"/>
                    <a:gd name="T31" fmla="*/ 0 h 985"/>
                    <a:gd name="T32" fmla="*/ 0 w 2261"/>
                    <a:gd name="T33" fmla="*/ 0 h 985"/>
                    <a:gd name="T34" fmla="*/ 0 w 2261"/>
                    <a:gd name="T35" fmla="*/ 0 h 985"/>
                    <a:gd name="T36" fmla="*/ 0 w 2261"/>
                    <a:gd name="T37" fmla="*/ 0 h 985"/>
                    <a:gd name="T38" fmla="*/ 0 w 2261"/>
                    <a:gd name="T39" fmla="*/ 0 h 985"/>
                    <a:gd name="T40" fmla="*/ 0 w 2261"/>
                    <a:gd name="T41" fmla="*/ 0 h 985"/>
                    <a:gd name="T42" fmla="*/ 0 w 2261"/>
                    <a:gd name="T43" fmla="*/ 0 h 985"/>
                    <a:gd name="T44" fmla="*/ 0 w 2261"/>
                    <a:gd name="T45" fmla="*/ 0 h 985"/>
                    <a:gd name="T46" fmla="*/ 0 w 2261"/>
                    <a:gd name="T47" fmla="*/ 0 h 985"/>
                    <a:gd name="T48" fmla="*/ 0 w 2261"/>
                    <a:gd name="T49" fmla="*/ 0 h 985"/>
                    <a:gd name="T50" fmla="*/ 0 w 2261"/>
                    <a:gd name="T51" fmla="*/ 0 h 985"/>
                    <a:gd name="T52" fmla="*/ 0 w 2261"/>
                    <a:gd name="T53" fmla="*/ 0 h 985"/>
                    <a:gd name="T54" fmla="*/ 0 w 2261"/>
                    <a:gd name="T55" fmla="*/ 0 h 985"/>
                    <a:gd name="T56" fmla="*/ 0 w 2261"/>
                    <a:gd name="T57" fmla="*/ 0 h 985"/>
                    <a:gd name="T58" fmla="*/ 0 w 2261"/>
                    <a:gd name="T59" fmla="*/ 0 h 985"/>
                    <a:gd name="T60" fmla="*/ 0 w 2261"/>
                    <a:gd name="T61" fmla="*/ 0 h 985"/>
                    <a:gd name="T62" fmla="*/ 0 w 2261"/>
                    <a:gd name="T63" fmla="*/ 0 h 985"/>
                    <a:gd name="T64" fmla="*/ 0 w 2261"/>
                    <a:gd name="T65" fmla="*/ 0 h 985"/>
                    <a:gd name="T66" fmla="*/ 0 w 2261"/>
                    <a:gd name="T67" fmla="*/ 0 h 985"/>
                    <a:gd name="T68" fmla="*/ 0 w 2261"/>
                    <a:gd name="T69" fmla="*/ 0 h 985"/>
                    <a:gd name="T70" fmla="*/ 0 w 2261"/>
                    <a:gd name="T71" fmla="*/ 0 h 985"/>
                    <a:gd name="T72" fmla="*/ 0 w 2261"/>
                    <a:gd name="T73" fmla="*/ 0 h 985"/>
                    <a:gd name="T74" fmla="*/ 0 w 2261"/>
                    <a:gd name="T75" fmla="*/ 0 h 985"/>
                    <a:gd name="T76" fmla="*/ 0 w 2261"/>
                    <a:gd name="T77" fmla="*/ 0 h 985"/>
                    <a:gd name="T78" fmla="*/ 0 w 2261"/>
                    <a:gd name="T79" fmla="*/ 0 h 985"/>
                    <a:gd name="T80" fmla="*/ 0 w 2261"/>
                    <a:gd name="T81" fmla="*/ 0 h 985"/>
                    <a:gd name="T82" fmla="*/ 0 w 2261"/>
                    <a:gd name="T83" fmla="*/ 0 h 985"/>
                    <a:gd name="T84" fmla="*/ 0 w 2261"/>
                    <a:gd name="T85" fmla="*/ 0 h 98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61" h="985">
                      <a:moveTo>
                        <a:pt x="0" y="956"/>
                      </a:moveTo>
                      <a:lnTo>
                        <a:pt x="17" y="926"/>
                      </a:lnTo>
                      <a:lnTo>
                        <a:pt x="113" y="911"/>
                      </a:lnTo>
                      <a:lnTo>
                        <a:pt x="1138" y="926"/>
                      </a:lnTo>
                      <a:lnTo>
                        <a:pt x="1138" y="911"/>
                      </a:lnTo>
                      <a:lnTo>
                        <a:pt x="1155" y="709"/>
                      </a:lnTo>
                      <a:lnTo>
                        <a:pt x="1395" y="709"/>
                      </a:lnTo>
                      <a:lnTo>
                        <a:pt x="1524" y="694"/>
                      </a:lnTo>
                      <a:lnTo>
                        <a:pt x="1635" y="681"/>
                      </a:lnTo>
                      <a:lnTo>
                        <a:pt x="1748" y="651"/>
                      </a:lnTo>
                      <a:lnTo>
                        <a:pt x="1844" y="607"/>
                      </a:lnTo>
                      <a:lnTo>
                        <a:pt x="1940" y="551"/>
                      </a:lnTo>
                      <a:lnTo>
                        <a:pt x="1988" y="520"/>
                      </a:lnTo>
                      <a:lnTo>
                        <a:pt x="2036" y="477"/>
                      </a:lnTo>
                      <a:lnTo>
                        <a:pt x="2069" y="419"/>
                      </a:lnTo>
                      <a:lnTo>
                        <a:pt x="2117" y="362"/>
                      </a:lnTo>
                      <a:lnTo>
                        <a:pt x="2149" y="303"/>
                      </a:lnTo>
                      <a:lnTo>
                        <a:pt x="2165" y="245"/>
                      </a:lnTo>
                      <a:lnTo>
                        <a:pt x="2197" y="130"/>
                      </a:lnTo>
                      <a:lnTo>
                        <a:pt x="2213" y="0"/>
                      </a:lnTo>
                      <a:lnTo>
                        <a:pt x="2245" y="0"/>
                      </a:lnTo>
                      <a:lnTo>
                        <a:pt x="2261" y="15"/>
                      </a:lnTo>
                      <a:lnTo>
                        <a:pt x="2261" y="71"/>
                      </a:lnTo>
                      <a:lnTo>
                        <a:pt x="2261" y="130"/>
                      </a:lnTo>
                      <a:lnTo>
                        <a:pt x="2261" y="202"/>
                      </a:lnTo>
                      <a:lnTo>
                        <a:pt x="2228" y="260"/>
                      </a:lnTo>
                      <a:lnTo>
                        <a:pt x="2180" y="390"/>
                      </a:lnTo>
                      <a:lnTo>
                        <a:pt x="2117" y="492"/>
                      </a:lnTo>
                      <a:lnTo>
                        <a:pt x="2053" y="564"/>
                      </a:lnTo>
                      <a:lnTo>
                        <a:pt x="1973" y="622"/>
                      </a:lnTo>
                      <a:lnTo>
                        <a:pt x="1892" y="666"/>
                      </a:lnTo>
                      <a:lnTo>
                        <a:pt x="1812" y="709"/>
                      </a:lnTo>
                      <a:lnTo>
                        <a:pt x="1716" y="738"/>
                      </a:lnTo>
                      <a:lnTo>
                        <a:pt x="1635" y="753"/>
                      </a:lnTo>
                      <a:lnTo>
                        <a:pt x="1539" y="768"/>
                      </a:lnTo>
                      <a:lnTo>
                        <a:pt x="1443" y="768"/>
                      </a:lnTo>
                      <a:lnTo>
                        <a:pt x="1332" y="768"/>
                      </a:lnTo>
                      <a:lnTo>
                        <a:pt x="1234" y="768"/>
                      </a:lnTo>
                      <a:lnTo>
                        <a:pt x="1219" y="768"/>
                      </a:lnTo>
                      <a:lnTo>
                        <a:pt x="1219" y="985"/>
                      </a:lnTo>
                      <a:lnTo>
                        <a:pt x="1203" y="985"/>
                      </a:lnTo>
                      <a:lnTo>
                        <a:pt x="17" y="970"/>
                      </a:lnTo>
                      <a:lnTo>
                        <a:pt x="0" y="956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90" name="Freeform 126"/>
                <p:cNvSpPr>
                  <a:spLocks/>
                </p:cNvSpPr>
                <p:nvPr/>
              </p:nvSpPr>
              <p:spPr bwMode="auto">
                <a:xfrm>
                  <a:off x="5732" y="4168"/>
                  <a:ext cx="19" cy="46"/>
                </a:xfrm>
                <a:custGeom>
                  <a:avLst/>
                  <a:gdLst>
                    <a:gd name="T0" fmla="*/ 0 w 64"/>
                    <a:gd name="T1" fmla="*/ 0 h 275"/>
                    <a:gd name="T2" fmla="*/ 0 w 64"/>
                    <a:gd name="T3" fmla="*/ 0 h 275"/>
                    <a:gd name="T4" fmla="*/ 0 w 64"/>
                    <a:gd name="T5" fmla="*/ 0 h 275"/>
                    <a:gd name="T6" fmla="*/ 0 w 64"/>
                    <a:gd name="T7" fmla="*/ 0 h 275"/>
                    <a:gd name="T8" fmla="*/ 0 w 64"/>
                    <a:gd name="T9" fmla="*/ 0 h 275"/>
                    <a:gd name="T10" fmla="*/ 0 w 64"/>
                    <a:gd name="T11" fmla="*/ 0 h 275"/>
                    <a:gd name="T12" fmla="*/ 0 w 64"/>
                    <a:gd name="T13" fmla="*/ 0 h 275"/>
                    <a:gd name="T14" fmla="*/ 0 w 64"/>
                    <a:gd name="T15" fmla="*/ 0 h 275"/>
                    <a:gd name="T16" fmla="*/ 0 w 64"/>
                    <a:gd name="T17" fmla="*/ 0 h 275"/>
                    <a:gd name="T18" fmla="*/ 0 w 64"/>
                    <a:gd name="T19" fmla="*/ 0 h 275"/>
                    <a:gd name="T20" fmla="*/ 0 w 64"/>
                    <a:gd name="T21" fmla="*/ 0 h 275"/>
                    <a:gd name="T22" fmla="*/ 0 w 64"/>
                    <a:gd name="T23" fmla="*/ 0 h 275"/>
                    <a:gd name="T24" fmla="*/ 0 w 64"/>
                    <a:gd name="T25" fmla="*/ 0 h 275"/>
                    <a:gd name="T26" fmla="*/ 0 w 64"/>
                    <a:gd name="T27" fmla="*/ 0 h 27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" h="275">
                      <a:moveTo>
                        <a:pt x="48" y="217"/>
                      </a:moveTo>
                      <a:lnTo>
                        <a:pt x="48" y="158"/>
                      </a:lnTo>
                      <a:lnTo>
                        <a:pt x="31" y="102"/>
                      </a:lnTo>
                      <a:lnTo>
                        <a:pt x="16" y="58"/>
                      </a:ln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31" y="58"/>
                      </a:lnTo>
                      <a:lnTo>
                        <a:pt x="64" y="115"/>
                      </a:lnTo>
                      <a:lnTo>
                        <a:pt x="64" y="188"/>
                      </a:lnTo>
                      <a:lnTo>
                        <a:pt x="48" y="260"/>
                      </a:lnTo>
                      <a:lnTo>
                        <a:pt x="31" y="275"/>
                      </a:lnTo>
                      <a:lnTo>
                        <a:pt x="31" y="260"/>
                      </a:lnTo>
                      <a:lnTo>
                        <a:pt x="31" y="245"/>
                      </a:lnTo>
                      <a:lnTo>
                        <a:pt x="48" y="217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91" name="Freeform 127"/>
                <p:cNvSpPr>
                  <a:spLocks/>
                </p:cNvSpPr>
                <p:nvPr/>
              </p:nvSpPr>
              <p:spPr bwMode="auto">
                <a:xfrm>
                  <a:off x="5469" y="4129"/>
                  <a:ext cx="172" cy="85"/>
                </a:xfrm>
                <a:custGeom>
                  <a:avLst/>
                  <a:gdLst>
                    <a:gd name="T0" fmla="*/ 0 w 577"/>
                    <a:gd name="T1" fmla="*/ 0 h 522"/>
                    <a:gd name="T2" fmla="*/ 0 w 577"/>
                    <a:gd name="T3" fmla="*/ 0 h 522"/>
                    <a:gd name="T4" fmla="*/ 0 w 577"/>
                    <a:gd name="T5" fmla="*/ 0 h 522"/>
                    <a:gd name="T6" fmla="*/ 0 w 577"/>
                    <a:gd name="T7" fmla="*/ 0 h 522"/>
                    <a:gd name="T8" fmla="*/ 0 w 577"/>
                    <a:gd name="T9" fmla="*/ 0 h 522"/>
                    <a:gd name="T10" fmla="*/ 0 w 577"/>
                    <a:gd name="T11" fmla="*/ 0 h 522"/>
                    <a:gd name="T12" fmla="*/ 0 w 577"/>
                    <a:gd name="T13" fmla="*/ 0 h 522"/>
                    <a:gd name="T14" fmla="*/ 0 w 577"/>
                    <a:gd name="T15" fmla="*/ 0 h 522"/>
                    <a:gd name="T16" fmla="*/ 0 w 577"/>
                    <a:gd name="T17" fmla="*/ 0 h 522"/>
                    <a:gd name="T18" fmla="*/ 0 w 577"/>
                    <a:gd name="T19" fmla="*/ 0 h 522"/>
                    <a:gd name="T20" fmla="*/ 0 w 577"/>
                    <a:gd name="T21" fmla="*/ 0 h 522"/>
                    <a:gd name="T22" fmla="*/ 0 w 577"/>
                    <a:gd name="T23" fmla="*/ 0 h 522"/>
                    <a:gd name="T24" fmla="*/ 0 w 577"/>
                    <a:gd name="T25" fmla="*/ 0 h 522"/>
                    <a:gd name="T26" fmla="*/ 0 w 577"/>
                    <a:gd name="T27" fmla="*/ 0 h 522"/>
                    <a:gd name="T28" fmla="*/ 0 w 577"/>
                    <a:gd name="T29" fmla="*/ 0 h 522"/>
                    <a:gd name="T30" fmla="*/ 0 w 577"/>
                    <a:gd name="T31" fmla="*/ 0 h 522"/>
                    <a:gd name="T32" fmla="*/ 0 w 577"/>
                    <a:gd name="T33" fmla="*/ 0 h 522"/>
                    <a:gd name="T34" fmla="*/ 0 w 577"/>
                    <a:gd name="T35" fmla="*/ 0 h 522"/>
                    <a:gd name="T36" fmla="*/ 0 w 577"/>
                    <a:gd name="T37" fmla="*/ 0 h 522"/>
                    <a:gd name="T38" fmla="*/ 0 w 577"/>
                    <a:gd name="T39" fmla="*/ 0 h 522"/>
                    <a:gd name="T40" fmla="*/ 0 w 577"/>
                    <a:gd name="T41" fmla="*/ 0 h 522"/>
                    <a:gd name="T42" fmla="*/ 0 w 577"/>
                    <a:gd name="T43" fmla="*/ 0 h 522"/>
                    <a:gd name="T44" fmla="*/ 0 w 577"/>
                    <a:gd name="T45" fmla="*/ 0 h 522"/>
                    <a:gd name="T46" fmla="*/ 0 w 577"/>
                    <a:gd name="T47" fmla="*/ 0 h 522"/>
                    <a:gd name="T48" fmla="*/ 0 w 577"/>
                    <a:gd name="T49" fmla="*/ 0 h 522"/>
                    <a:gd name="T50" fmla="*/ 0 w 577"/>
                    <a:gd name="T51" fmla="*/ 0 h 522"/>
                    <a:gd name="T52" fmla="*/ 0 w 577"/>
                    <a:gd name="T53" fmla="*/ 0 h 522"/>
                    <a:gd name="T54" fmla="*/ 0 w 577"/>
                    <a:gd name="T55" fmla="*/ 0 h 522"/>
                    <a:gd name="T56" fmla="*/ 0 w 577"/>
                    <a:gd name="T57" fmla="*/ 0 h 522"/>
                    <a:gd name="T58" fmla="*/ 0 w 577"/>
                    <a:gd name="T59" fmla="*/ 0 h 522"/>
                    <a:gd name="T60" fmla="*/ 0 w 577"/>
                    <a:gd name="T61" fmla="*/ 0 h 522"/>
                    <a:gd name="T62" fmla="*/ 0 w 577"/>
                    <a:gd name="T63" fmla="*/ 0 h 522"/>
                    <a:gd name="T64" fmla="*/ 0 w 577"/>
                    <a:gd name="T65" fmla="*/ 0 h 522"/>
                    <a:gd name="T66" fmla="*/ 0 w 577"/>
                    <a:gd name="T67" fmla="*/ 0 h 522"/>
                    <a:gd name="T68" fmla="*/ 0 w 577"/>
                    <a:gd name="T69" fmla="*/ 0 h 522"/>
                    <a:gd name="T70" fmla="*/ 0 w 577"/>
                    <a:gd name="T71" fmla="*/ 0 h 522"/>
                    <a:gd name="T72" fmla="*/ 0 w 577"/>
                    <a:gd name="T73" fmla="*/ 0 h 522"/>
                    <a:gd name="T74" fmla="*/ 0 w 577"/>
                    <a:gd name="T75" fmla="*/ 0 h 522"/>
                    <a:gd name="T76" fmla="*/ 0 w 577"/>
                    <a:gd name="T77" fmla="*/ 0 h 522"/>
                    <a:gd name="T78" fmla="*/ 0 w 577"/>
                    <a:gd name="T79" fmla="*/ 0 h 522"/>
                    <a:gd name="T80" fmla="*/ 0 w 577"/>
                    <a:gd name="T81" fmla="*/ 0 h 522"/>
                    <a:gd name="T82" fmla="*/ 0 w 577"/>
                    <a:gd name="T83" fmla="*/ 0 h 522"/>
                    <a:gd name="T84" fmla="*/ 0 w 577"/>
                    <a:gd name="T85" fmla="*/ 0 h 522"/>
                    <a:gd name="T86" fmla="*/ 0 w 577"/>
                    <a:gd name="T87" fmla="*/ 0 h 522"/>
                    <a:gd name="T88" fmla="*/ 0 w 577"/>
                    <a:gd name="T89" fmla="*/ 0 h 522"/>
                    <a:gd name="T90" fmla="*/ 0 w 577"/>
                    <a:gd name="T91" fmla="*/ 0 h 522"/>
                    <a:gd name="T92" fmla="*/ 0 w 577"/>
                    <a:gd name="T93" fmla="*/ 0 h 522"/>
                    <a:gd name="T94" fmla="*/ 0 w 577"/>
                    <a:gd name="T95" fmla="*/ 0 h 522"/>
                    <a:gd name="T96" fmla="*/ 0 w 577"/>
                    <a:gd name="T97" fmla="*/ 0 h 522"/>
                    <a:gd name="T98" fmla="*/ 0 w 577"/>
                    <a:gd name="T99" fmla="*/ 0 h 522"/>
                    <a:gd name="T100" fmla="*/ 0 w 577"/>
                    <a:gd name="T101" fmla="*/ 0 h 522"/>
                    <a:gd name="T102" fmla="*/ 0 w 577"/>
                    <a:gd name="T103" fmla="*/ 0 h 522"/>
                    <a:gd name="T104" fmla="*/ 0 w 577"/>
                    <a:gd name="T105" fmla="*/ 0 h 522"/>
                    <a:gd name="T106" fmla="*/ 0 w 577"/>
                    <a:gd name="T107" fmla="*/ 0 h 522"/>
                    <a:gd name="T108" fmla="*/ 0 w 577"/>
                    <a:gd name="T109" fmla="*/ 0 h 522"/>
                    <a:gd name="T110" fmla="*/ 0 w 577"/>
                    <a:gd name="T111" fmla="*/ 0 h 522"/>
                    <a:gd name="T112" fmla="*/ 0 w 577"/>
                    <a:gd name="T113" fmla="*/ 0 h 522"/>
                    <a:gd name="T114" fmla="*/ 0 w 577"/>
                    <a:gd name="T115" fmla="*/ 0 h 522"/>
                    <a:gd name="T116" fmla="*/ 0 w 577"/>
                    <a:gd name="T117" fmla="*/ 0 h 522"/>
                    <a:gd name="T118" fmla="*/ 0 w 577"/>
                    <a:gd name="T119" fmla="*/ 0 h 522"/>
                    <a:gd name="T120" fmla="*/ 0 w 577"/>
                    <a:gd name="T121" fmla="*/ 0 h 52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577" h="522">
                      <a:moveTo>
                        <a:pt x="385" y="464"/>
                      </a:moveTo>
                      <a:lnTo>
                        <a:pt x="401" y="464"/>
                      </a:lnTo>
                      <a:lnTo>
                        <a:pt x="416" y="464"/>
                      </a:lnTo>
                      <a:lnTo>
                        <a:pt x="433" y="449"/>
                      </a:lnTo>
                      <a:lnTo>
                        <a:pt x="433" y="435"/>
                      </a:lnTo>
                      <a:lnTo>
                        <a:pt x="368" y="405"/>
                      </a:lnTo>
                      <a:lnTo>
                        <a:pt x="337" y="362"/>
                      </a:lnTo>
                      <a:lnTo>
                        <a:pt x="337" y="349"/>
                      </a:lnTo>
                      <a:lnTo>
                        <a:pt x="337" y="334"/>
                      </a:lnTo>
                      <a:lnTo>
                        <a:pt x="368" y="319"/>
                      </a:lnTo>
                      <a:lnTo>
                        <a:pt x="401" y="334"/>
                      </a:lnTo>
                      <a:lnTo>
                        <a:pt x="433" y="349"/>
                      </a:lnTo>
                      <a:lnTo>
                        <a:pt x="464" y="392"/>
                      </a:lnTo>
                      <a:lnTo>
                        <a:pt x="497" y="392"/>
                      </a:lnTo>
                      <a:lnTo>
                        <a:pt x="497" y="377"/>
                      </a:lnTo>
                      <a:lnTo>
                        <a:pt x="449" y="305"/>
                      </a:lnTo>
                      <a:lnTo>
                        <a:pt x="416" y="290"/>
                      </a:lnTo>
                      <a:lnTo>
                        <a:pt x="385" y="262"/>
                      </a:lnTo>
                      <a:lnTo>
                        <a:pt x="337" y="262"/>
                      </a:lnTo>
                      <a:lnTo>
                        <a:pt x="305" y="275"/>
                      </a:lnTo>
                      <a:lnTo>
                        <a:pt x="289" y="290"/>
                      </a:lnTo>
                      <a:lnTo>
                        <a:pt x="289" y="305"/>
                      </a:lnTo>
                      <a:lnTo>
                        <a:pt x="272" y="349"/>
                      </a:lnTo>
                      <a:lnTo>
                        <a:pt x="320" y="405"/>
                      </a:lnTo>
                      <a:lnTo>
                        <a:pt x="385" y="449"/>
                      </a:lnTo>
                      <a:lnTo>
                        <a:pt x="337" y="435"/>
                      </a:lnTo>
                      <a:lnTo>
                        <a:pt x="305" y="405"/>
                      </a:lnTo>
                      <a:lnTo>
                        <a:pt x="272" y="377"/>
                      </a:lnTo>
                      <a:lnTo>
                        <a:pt x="257" y="334"/>
                      </a:lnTo>
                      <a:lnTo>
                        <a:pt x="257" y="319"/>
                      </a:lnTo>
                      <a:lnTo>
                        <a:pt x="257" y="305"/>
                      </a:lnTo>
                      <a:lnTo>
                        <a:pt x="257" y="275"/>
                      </a:lnTo>
                      <a:lnTo>
                        <a:pt x="240" y="262"/>
                      </a:lnTo>
                      <a:lnTo>
                        <a:pt x="192" y="290"/>
                      </a:lnTo>
                      <a:lnTo>
                        <a:pt x="176" y="290"/>
                      </a:lnTo>
                      <a:lnTo>
                        <a:pt x="144" y="290"/>
                      </a:lnTo>
                      <a:lnTo>
                        <a:pt x="113" y="275"/>
                      </a:lnTo>
                      <a:lnTo>
                        <a:pt x="96" y="262"/>
                      </a:lnTo>
                      <a:lnTo>
                        <a:pt x="65" y="188"/>
                      </a:lnTo>
                      <a:lnTo>
                        <a:pt x="65" y="145"/>
                      </a:lnTo>
                      <a:lnTo>
                        <a:pt x="32" y="73"/>
                      </a:lnTo>
                      <a:lnTo>
                        <a:pt x="0" y="0"/>
                      </a:lnTo>
                      <a:lnTo>
                        <a:pt x="113" y="58"/>
                      </a:lnTo>
                      <a:lnTo>
                        <a:pt x="257" y="101"/>
                      </a:lnTo>
                      <a:lnTo>
                        <a:pt x="289" y="132"/>
                      </a:lnTo>
                      <a:lnTo>
                        <a:pt x="289" y="145"/>
                      </a:lnTo>
                      <a:lnTo>
                        <a:pt x="305" y="175"/>
                      </a:lnTo>
                      <a:lnTo>
                        <a:pt x="305" y="188"/>
                      </a:lnTo>
                      <a:lnTo>
                        <a:pt x="289" y="203"/>
                      </a:lnTo>
                      <a:lnTo>
                        <a:pt x="289" y="232"/>
                      </a:lnTo>
                      <a:lnTo>
                        <a:pt x="305" y="247"/>
                      </a:lnTo>
                      <a:lnTo>
                        <a:pt x="320" y="232"/>
                      </a:lnTo>
                      <a:lnTo>
                        <a:pt x="353" y="232"/>
                      </a:lnTo>
                      <a:lnTo>
                        <a:pt x="401" y="262"/>
                      </a:lnTo>
                      <a:lnTo>
                        <a:pt x="464" y="319"/>
                      </a:lnTo>
                      <a:lnTo>
                        <a:pt x="512" y="362"/>
                      </a:lnTo>
                      <a:lnTo>
                        <a:pt x="529" y="405"/>
                      </a:lnTo>
                      <a:lnTo>
                        <a:pt x="577" y="522"/>
                      </a:lnTo>
                      <a:lnTo>
                        <a:pt x="464" y="492"/>
                      </a:lnTo>
                      <a:lnTo>
                        <a:pt x="416" y="479"/>
                      </a:lnTo>
                      <a:lnTo>
                        <a:pt x="385" y="464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92" name="Freeform 128"/>
                <p:cNvSpPr>
                  <a:spLocks/>
                </p:cNvSpPr>
                <p:nvPr/>
              </p:nvSpPr>
              <p:spPr bwMode="auto">
                <a:xfrm>
                  <a:off x="4581" y="4204"/>
                  <a:ext cx="19" cy="7"/>
                </a:xfrm>
                <a:custGeom>
                  <a:avLst/>
                  <a:gdLst>
                    <a:gd name="T0" fmla="*/ 0 w 64"/>
                    <a:gd name="T1" fmla="*/ 0 h 43"/>
                    <a:gd name="T2" fmla="*/ 0 w 64"/>
                    <a:gd name="T3" fmla="*/ 0 h 43"/>
                    <a:gd name="T4" fmla="*/ 0 w 64"/>
                    <a:gd name="T5" fmla="*/ 0 h 43"/>
                    <a:gd name="T6" fmla="*/ 0 w 64"/>
                    <a:gd name="T7" fmla="*/ 0 h 43"/>
                    <a:gd name="T8" fmla="*/ 0 w 64"/>
                    <a:gd name="T9" fmla="*/ 0 h 43"/>
                    <a:gd name="T10" fmla="*/ 0 w 64"/>
                    <a:gd name="T11" fmla="*/ 0 h 43"/>
                    <a:gd name="T12" fmla="*/ 0 w 64"/>
                    <a:gd name="T13" fmla="*/ 0 h 43"/>
                    <a:gd name="T14" fmla="*/ 0 w 64"/>
                    <a:gd name="T15" fmla="*/ 0 h 43"/>
                    <a:gd name="T16" fmla="*/ 0 w 64"/>
                    <a:gd name="T17" fmla="*/ 0 h 4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4" h="43">
                      <a:moveTo>
                        <a:pt x="0" y="28"/>
                      </a:moveTo>
                      <a:lnTo>
                        <a:pt x="16" y="0"/>
                      </a:lnTo>
                      <a:lnTo>
                        <a:pt x="31" y="0"/>
                      </a:lnTo>
                      <a:lnTo>
                        <a:pt x="48" y="0"/>
                      </a:lnTo>
                      <a:lnTo>
                        <a:pt x="64" y="15"/>
                      </a:lnTo>
                      <a:lnTo>
                        <a:pt x="48" y="28"/>
                      </a:lnTo>
                      <a:lnTo>
                        <a:pt x="31" y="43"/>
                      </a:lnTo>
                      <a:lnTo>
                        <a:pt x="16" y="4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93" name="Freeform 129"/>
                <p:cNvSpPr>
                  <a:spLocks/>
                </p:cNvSpPr>
                <p:nvPr/>
              </p:nvSpPr>
              <p:spPr bwMode="auto">
                <a:xfrm>
                  <a:off x="4857" y="4173"/>
                  <a:ext cx="39" cy="31"/>
                </a:xfrm>
                <a:custGeom>
                  <a:avLst/>
                  <a:gdLst>
                    <a:gd name="T0" fmla="*/ 0 w 129"/>
                    <a:gd name="T1" fmla="*/ 0 h 189"/>
                    <a:gd name="T2" fmla="*/ 0 w 129"/>
                    <a:gd name="T3" fmla="*/ 0 h 189"/>
                    <a:gd name="T4" fmla="*/ 0 w 129"/>
                    <a:gd name="T5" fmla="*/ 0 h 189"/>
                    <a:gd name="T6" fmla="*/ 0 w 129"/>
                    <a:gd name="T7" fmla="*/ 0 h 189"/>
                    <a:gd name="T8" fmla="*/ 0 w 129"/>
                    <a:gd name="T9" fmla="*/ 0 h 189"/>
                    <a:gd name="T10" fmla="*/ 0 w 129"/>
                    <a:gd name="T11" fmla="*/ 0 h 189"/>
                    <a:gd name="T12" fmla="*/ 0 w 129"/>
                    <a:gd name="T13" fmla="*/ 0 h 189"/>
                    <a:gd name="T14" fmla="*/ 0 w 129"/>
                    <a:gd name="T15" fmla="*/ 0 h 189"/>
                    <a:gd name="T16" fmla="*/ 0 w 129"/>
                    <a:gd name="T17" fmla="*/ 0 h 189"/>
                    <a:gd name="T18" fmla="*/ 0 w 129"/>
                    <a:gd name="T19" fmla="*/ 0 h 189"/>
                    <a:gd name="T20" fmla="*/ 0 w 129"/>
                    <a:gd name="T21" fmla="*/ 0 h 189"/>
                    <a:gd name="T22" fmla="*/ 0 w 129"/>
                    <a:gd name="T23" fmla="*/ 0 h 189"/>
                    <a:gd name="T24" fmla="*/ 0 w 129"/>
                    <a:gd name="T25" fmla="*/ 0 h 189"/>
                    <a:gd name="T26" fmla="*/ 0 w 129"/>
                    <a:gd name="T27" fmla="*/ 0 h 189"/>
                    <a:gd name="T28" fmla="*/ 0 w 129"/>
                    <a:gd name="T29" fmla="*/ 0 h 189"/>
                    <a:gd name="T30" fmla="*/ 0 w 129"/>
                    <a:gd name="T31" fmla="*/ 0 h 189"/>
                    <a:gd name="T32" fmla="*/ 0 w 129"/>
                    <a:gd name="T33" fmla="*/ 0 h 189"/>
                    <a:gd name="T34" fmla="*/ 0 w 129"/>
                    <a:gd name="T35" fmla="*/ 0 h 189"/>
                    <a:gd name="T36" fmla="*/ 0 w 129"/>
                    <a:gd name="T37" fmla="*/ 0 h 18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9" h="189">
                      <a:moveTo>
                        <a:pt x="0" y="145"/>
                      </a:moveTo>
                      <a:lnTo>
                        <a:pt x="48" y="117"/>
                      </a:lnTo>
                      <a:lnTo>
                        <a:pt x="65" y="102"/>
                      </a:lnTo>
                      <a:lnTo>
                        <a:pt x="96" y="102"/>
                      </a:lnTo>
                      <a:lnTo>
                        <a:pt x="96" y="87"/>
                      </a:lnTo>
                      <a:lnTo>
                        <a:pt x="81" y="74"/>
                      </a:lnTo>
                      <a:lnTo>
                        <a:pt x="33" y="59"/>
                      </a:lnTo>
                      <a:lnTo>
                        <a:pt x="17" y="30"/>
                      </a:lnTo>
                      <a:lnTo>
                        <a:pt x="0" y="0"/>
                      </a:lnTo>
                      <a:lnTo>
                        <a:pt x="113" y="44"/>
                      </a:lnTo>
                      <a:lnTo>
                        <a:pt x="129" y="59"/>
                      </a:lnTo>
                      <a:lnTo>
                        <a:pt x="129" y="74"/>
                      </a:lnTo>
                      <a:lnTo>
                        <a:pt x="129" y="102"/>
                      </a:lnTo>
                      <a:lnTo>
                        <a:pt x="96" y="130"/>
                      </a:lnTo>
                      <a:lnTo>
                        <a:pt x="65" y="145"/>
                      </a:lnTo>
                      <a:lnTo>
                        <a:pt x="33" y="160"/>
                      </a:lnTo>
                      <a:lnTo>
                        <a:pt x="0" y="189"/>
                      </a:lnTo>
                      <a:lnTo>
                        <a:pt x="0" y="174"/>
                      </a:lnTo>
                      <a:lnTo>
                        <a:pt x="0" y="145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94" name="Freeform 130"/>
                <p:cNvSpPr>
                  <a:spLocks/>
                </p:cNvSpPr>
                <p:nvPr/>
              </p:nvSpPr>
              <p:spPr bwMode="auto">
                <a:xfrm>
                  <a:off x="5708" y="4197"/>
                  <a:ext cx="19" cy="7"/>
                </a:xfrm>
                <a:custGeom>
                  <a:avLst/>
                  <a:gdLst>
                    <a:gd name="T0" fmla="*/ 0 w 63"/>
                    <a:gd name="T1" fmla="*/ 0 h 44"/>
                    <a:gd name="T2" fmla="*/ 0 w 63"/>
                    <a:gd name="T3" fmla="*/ 0 h 44"/>
                    <a:gd name="T4" fmla="*/ 0 w 63"/>
                    <a:gd name="T5" fmla="*/ 0 h 44"/>
                    <a:gd name="T6" fmla="*/ 0 w 63"/>
                    <a:gd name="T7" fmla="*/ 0 h 44"/>
                    <a:gd name="T8" fmla="*/ 0 w 63"/>
                    <a:gd name="T9" fmla="*/ 0 h 44"/>
                    <a:gd name="T10" fmla="*/ 0 w 63"/>
                    <a:gd name="T11" fmla="*/ 0 h 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" h="44">
                      <a:moveTo>
                        <a:pt x="0" y="0"/>
                      </a:moveTo>
                      <a:lnTo>
                        <a:pt x="15" y="0"/>
                      </a:lnTo>
                      <a:lnTo>
                        <a:pt x="31" y="0"/>
                      </a:lnTo>
                      <a:lnTo>
                        <a:pt x="63" y="29"/>
                      </a:lnTo>
                      <a:lnTo>
                        <a:pt x="63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95" name="Freeform 131"/>
                <p:cNvSpPr>
                  <a:spLocks/>
                </p:cNvSpPr>
                <p:nvPr/>
              </p:nvSpPr>
              <p:spPr bwMode="auto">
                <a:xfrm>
                  <a:off x="5202" y="4183"/>
                  <a:ext cx="42" cy="21"/>
                </a:xfrm>
                <a:custGeom>
                  <a:avLst/>
                  <a:gdLst>
                    <a:gd name="T0" fmla="*/ 0 w 144"/>
                    <a:gd name="T1" fmla="*/ 0 h 130"/>
                    <a:gd name="T2" fmla="*/ 0 w 144"/>
                    <a:gd name="T3" fmla="*/ 0 h 130"/>
                    <a:gd name="T4" fmla="*/ 0 w 144"/>
                    <a:gd name="T5" fmla="*/ 0 h 130"/>
                    <a:gd name="T6" fmla="*/ 0 w 144"/>
                    <a:gd name="T7" fmla="*/ 0 h 130"/>
                    <a:gd name="T8" fmla="*/ 0 w 144"/>
                    <a:gd name="T9" fmla="*/ 0 h 130"/>
                    <a:gd name="T10" fmla="*/ 0 w 144"/>
                    <a:gd name="T11" fmla="*/ 0 h 130"/>
                    <a:gd name="T12" fmla="*/ 0 w 144"/>
                    <a:gd name="T13" fmla="*/ 0 h 130"/>
                    <a:gd name="T14" fmla="*/ 0 w 144"/>
                    <a:gd name="T15" fmla="*/ 0 h 130"/>
                    <a:gd name="T16" fmla="*/ 0 w 144"/>
                    <a:gd name="T17" fmla="*/ 0 h 130"/>
                    <a:gd name="T18" fmla="*/ 0 w 144"/>
                    <a:gd name="T19" fmla="*/ 0 h 130"/>
                    <a:gd name="T20" fmla="*/ 0 w 144"/>
                    <a:gd name="T21" fmla="*/ 0 h 130"/>
                    <a:gd name="T22" fmla="*/ 0 w 144"/>
                    <a:gd name="T23" fmla="*/ 0 h 13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44" h="130">
                      <a:moveTo>
                        <a:pt x="16" y="0"/>
                      </a:moveTo>
                      <a:lnTo>
                        <a:pt x="31" y="0"/>
                      </a:lnTo>
                      <a:lnTo>
                        <a:pt x="64" y="0"/>
                      </a:lnTo>
                      <a:lnTo>
                        <a:pt x="96" y="15"/>
                      </a:lnTo>
                      <a:lnTo>
                        <a:pt x="127" y="71"/>
                      </a:lnTo>
                      <a:lnTo>
                        <a:pt x="144" y="130"/>
                      </a:lnTo>
                      <a:lnTo>
                        <a:pt x="96" y="101"/>
                      </a:lnTo>
                      <a:lnTo>
                        <a:pt x="48" y="71"/>
                      </a:lnTo>
                      <a:lnTo>
                        <a:pt x="16" y="71"/>
                      </a:lnTo>
                      <a:lnTo>
                        <a:pt x="16" y="43"/>
                      </a:lnTo>
                      <a:lnTo>
                        <a:pt x="0" y="28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96" name="Freeform 132"/>
                <p:cNvSpPr>
                  <a:spLocks/>
                </p:cNvSpPr>
                <p:nvPr/>
              </p:nvSpPr>
              <p:spPr bwMode="auto">
                <a:xfrm>
                  <a:off x="5335" y="4173"/>
                  <a:ext cx="34" cy="28"/>
                </a:xfrm>
                <a:custGeom>
                  <a:avLst/>
                  <a:gdLst>
                    <a:gd name="T0" fmla="*/ 0 w 113"/>
                    <a:gd name="T1" fmla="*/ 0 h 174"/>
                    <a:gd name="T2" fmla="*/ 0 w 113"/>
                    <a:gd name="T3" fmla="*/ 0 h 174"/>
                    <a:gd name="T4" fmla="*/ 0 w 113"/>
                    <a:gd name="T5" fmla="*/ 0 h 174"/>
                    <a:gd name="T6" fmla="*/ 0 w 113"/>
                    <a:gd name="T7" fmla="*/ 0 h 174"/>
                    <a:gd name="T8" fmla="*/ 0 w 113"/>
                    <a:gd name="T9" fmla="*/ 0 h 174"/>
                    <a:gd name="T10" fmla="*/ 0 w 113"/>
                    <a:gd name="T11" fmla="*/ 0 h 174"/>
                    <a:gd name="T12" fmla="*/ 0 w 113"/>
                    <a:gd name="T13" fmla="*/ 0 h 174"/>
                    <a:gd name="T14" fmla="*/ 0 w 113"/>
                    <a:gd name="T15" fmla="*/ 0 h 174"/>
                    <a:gd name="T16" fmla="*/ 0 w 113"/>
                    <a:gd name="T17" fmla="*/ 0 h 174"/>
                    <a:gd name="T18" fmla="*/ 0 w 113"/>
                    <a:gd name="T19" fmla="*/ 0 h 174"/>
                    <a:gd name="T20" fmla="*/ 0 w 113"/>
                    <a:gd name="T21" fmla="*/ 0 h 174"/>
                    <a:gd name="T22" fmla="*/ 0 w 113"/>
                    <a:gd name="T23" fmla="*/ 0 h 174"/>
                    <a:gd name="T24" fmla="*/ 0 w 113"/>
                    <a:gd name="T25" fmla="*/ 0 h 174"/>
                    <a:gd name="T26" fmla="*/ 0 w 113"/>
                    <a:gd name="T27" fmla="*/ 0 h 174"/>
                    <a:gd name="T28" fmla="*/ 0 w 113"/>
                    <a:gd name="T29" fmla="*/ 0 h 174"/>
                    <a:gd name="T30" fmla="*/ 0 w 113"/>
                    <a:gd name="T31" fmla="*/ 0 h 174"/>
                    <a:gd name="T32" fmla="*/ 0 w 113"/>
                    <a:gd name="T33" fmla="*/ 0 h 174"/>
                    <a:gd name="T34" fmla="*/ 0 w 113"/>
                    <a:gd name="T35" fmla="*/ 0 h 174"/>
                    <a:gd name="T36" fmla="*/ 0 w 113"/>
                    <a:gd name="T37" fmla="*/ 0 h 17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3" h="174">
                      <a:moveTo>
                        <a:pt x="0" y="160"/>
                      </a:moveTo>
                      <a:lnTo>
                        <a:pt x="0" y="145"/>
                      </a:lnTo>
                      <a:lnTo>
                        <a:pt x="17" y="130"/>
                      </a:lnTo>
                      <a:lnTo>
                        <a:pt x="32" y="117"/>
                      </a:lnTo>
                      <a:lnTo>
                        <a:pt x="48" y="102"/>
                      </a:lnTo>
                      <a:lnTo>
                        <a:pt x="65" y="59"/>
                      </a:lnTo>
                      <a:lnTo>
                        <a:pt x="65" y="44"/>
                      </a:lnTo>
                      <a:lnTo>
                        <a:pt x="48" y="15"/>
                      </a:lnTo>
                      <a:lnTo>
                        <a:pt x="32" y="0"/>
                      </a:lnTo>
                      <a:lnTo>
                        <a:pt x="65" y="0"/>
                      </a:lnTo>
                      <a:lnTo>
                        <a:pt x="80" y="0"/>
                      </a:lnTo>
                      <a:lnTo>
                        <a:pt x="97" y="44"/>
                      </a:lnTo>
                      <a:lnTo>
                        <a:pt x="113" y="87"/>
                      </a:lnTo>
                      <a:lnTo>
                        <a:pt x="97" y="130"/>
                      </a:lnTo>
                      <a:lnTo>
                        <a:pt x="80" y="160"/>
                      </a:lnTo>
                      <a:lnTo>
                        <a:pt x="48" y="174"/>
                      </a:lnTo>
                      <a:lnTo>
                        <a:pt x="32" y="174"/>
                      </a:lnTo>
                      <a:lnTo>
                        <a:pt x="0" y="174"/>
                      </a:lnTo>
                      <a:lnTo>
                        <a:pt x="0" y="16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97" name="Freeform 133"/>
                <p:cNvSpPr>
                  <a:spLocks/>
                </p:cNvSpPr>
                <p:nvPr/>
              </p:nvSpPr>
              <p:spPr bwMode="auto">
                <a:xfrm>
                  <a:off x="5335" y="4173"/>
                  <a:ext cx="34" cy="28"/>
                </a:xfrm>
                <a:custGeom>
                  <a:avLst/>
                  <a:gdLst>
                    <a:gd name="T0" fmla="*/ 0 w 113"/>
                    <a:gd name="T1" fmla="*/ 0 h 174"/>
                    <a:gd name="T2" fmla="*/ 0 w 113"/>
                    <a:gd name="T3" fmla="*/ 0 h 174"/>
                    <a:gd name="T4" fmla="*/ 0 w 113"/>
                    <a:gd name="T5" fmla="*/ 0 h 174"/>
                    <a:gd name="T6" fmla="*/ 0 w 113"/>
                    <a:gd name="T7" fmla="*/ 0 h 174"/>
                    <a:gd name="T8" fmla="*/ 0 w 113"/>
                    <a:gd name="T9" fmla="*/ 0 h 174"/>
                    <a:gd name="T10" fmla="*/ 0 w 113"/>
                    <a:gd name="T11" fmla="*/ 0 h 174"/>
                    <a:gd name="T12" fmla="*/ 0 w 113"/>
                    <a:gd name="T13" fmla="*/ 0 h 174"/>
                    <a:gd name="T14" fmla="*/ 0 w 113"/>
                    <a:gd name="T15" fmla="*/ 0 h 174"/>
                    <a:gd name="T16" fmla="*/ 0 w 113"/>
                    <a:gd name="T17" fmla="*/ 0 h 174"/>
                    <a:gd name="T18" fmla="*/ 0 w 113"/>
                    <a:gd name="T19" fmla="*/ 0 h 174"/>
                    <a:gd name="T20" fmla="*/ 0 w 113"/>
                    <a:gd name="T21" fmla="*/ 0 h 174"/>
                    <a:gd name="T22" fmla="*/ 0 w 113"/>
                    <a:gd name="T23" fmla="*/ 0 h 174"/>
                    <a:gd name="T24" fmla="*/ 0 w 113"/>
                    <a:gd name="T25" fmla="*/ 0 h 174"/>
                    <a:gd name="T26" fmla="*/ 0 w 113"/>
                    <a:gd name="T27" fmla="*/ 0 h 174"/>
                    <a:gd name="T28" fmla="*/ 0 w 113"/>
                    <a:gd name="T29" fmla="*/ 0 h 174"/>
                    <a:gd name="T30" fmla="*/ 0 w 113"/>
                    <a:gd name="T31" fmla="*/ 0 h 174"/>
                    <a:gd name="T32" fmla="*/ 0 w 113"/>
                    <a:gd name="T33" fmla="*/ 0 h 174"/>
                    <a:gd name="T34" fmla="*/ 0 w 113"/>
                    <a:gd name="T35" fmla="*/ 0 h 174"/>
                    <a:gd name="T36" fmla="*/ 0 w 113"/>
                    <a:gd name="T37" fmla="*/ 0 h 174"/>
                    <a:gd name="T38" fmla="*/ 0 w 113"/>
                    <a:gd name="T39" fmla="*/ 0 h 17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13" h="174">
                      <a:moveTo>
                        <a:pt x="0" y="160"/>
                      </a:moveTo>
                      <a:lnTo>
                        <a:pt x="0" y="145"/>
                      </a:lnTo>
                      <a:lnTo>
                        <a:pt x="17" y="130"/>
                      </a:lnTo>
                      <a:lnTo>
                        <a:pt x="32" y="117"/>
                      </a:lnTo>
                      <a:lnTo>
                        <a:pt x="48" y="102"/>
                      </a:lnTo>
                      <a:lnTo>
                        <a:pt x="65" y="59"/>
                      </a:lnTo>
                      <a:lnTo>
                        <a:pt x="65" y="44"/>
                      </a:lnTo>
                      <a:lnTo>
                        <a:pt x="48" y="15"/>
                      </a:lnTo>
                      <a:lnTo>
                        <a:pt x="32" y="0"/>
                      </a:lnTo>
                      <a:lnTo>
                        <a:pt x="65" y="0"/>
                      </a:lnTo>
                      <a:lnTo>
                        <a:pt x="80" y="0"/>
                      </a:lnTo>
                      <a:lnTo>
                        <a:pt x="97" y="44"/>
                      </a:lnTo>
                      <a:lnTo>
                        <a:pt x="113" y="87"/>
                      </a:lnTo>
                      <a:lnTo>
                        <a:pt x="97" y="130"/>
                      </a:lnTo>
                      <a:lnTo>
                        <a:pt x="80" y="160"/>
                      </a:lnTo>
                      <a:lnTo>
                        <a:pt x="48" y="174"/>
                      </a:lnTo>
                      <a:lnTo>
                        <a:pt x="32" y="174"/>
                      </a:lnTo>
                      <a:lnTo>
                        <a:pt x="0" y="174"/>
                      </a:lnTo>
                      <a:lnTo>
                        <a:pt x="0" y="160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98" name="Freeform 134"/>
                <p:cNvSpPr>
                  <a:spLocks/>
                </p:cNvSpPr>
                <p:nvPr/>
              </p:nvSpPr>
              <p:spPr bwMode="auto">
                <a:xfrm>
                  <a:off x="5373" y="4173"/>
                  <a:ext cx="33" cy="26"/>
                </a:xfrm>
                <a:custGeom>
                  <a:avLst/>
                  <a:gdLst>
                    <a:gd name="T0" fmla="*/ 0 w 113"/>
                    <a:gd name="T1" fmla="*/ 0 h 160"/>
                    <a:gd name="T2" fmla="*/ 0 w 113"/>
                    <a:gd name="T3" fmla="*/ 0 h 160"/>
                    <a:gd name="T4" fmla="*/ 0 w 113"/>
                    <a:gd name="T5" fmla="*/ 0 h 160"/>
                    <a:gd name="T6" fmla="*/ 0 w 113"/>
                    <a:gd name="T7" fmla="*/ 0 h 160"/>
                    <a:gd name="T8" fmla="*/ 0 w 113"/>
                    <a:gd name="T9" fmla="*/ 0 h 160"/>
                    <a:gd name="T10" fmla="*/ 0 w 113"/>
                    <a:gd name="T11" fmla="*/ 0 h 160"/>
                    <a:gd name="T12" fmla="*/ 0 w 113"/>
                    <a:gd name="T13" fmla="*/ 0 h 160"/>
                    <a:gd name="T14" fmla="*/ 0 w 113"/>
                    <a:gd name="T15" fmla="*/ 0 h 160"/>
                    <a:gd name="T16" fmla="*/ 0 w 113"/>
                    <a:gd name="T17" fmla="*/ 0 h 160"/>
                    <a:gd name="T18" fmla="*/ 0 w 113"/>
                    <a:gd name="T19" fmla="*/ 0 h 160"/>
                    <a:gd name="T20" fmla="*/ 0 w 113"/>
                    <a:gd name="T21" fmla="*/ 0 h 160"/>
                    <a:gd name="T22" fmla="*/ 0 w 113"/>
                    <a:gd name="T23" fmla="*/ 0 h 160"/>
                    <a:gd name="T24" fmla="*/ 0 w 113"/>
                    <a:gd name="T25" fmla="*/ 0 h 160"/>
                    <a:gd name="T26" fmla="*/ 0 w 113"/>
                    <a:gd name="T27" fmla="*/ 0 h 160"/>
                    <a:gd name="T28" fmla="*/ 0 w 113"/>
                    <a:gd name="T29" fmla="*/ 0 h 160"/>
                    <a:gd name="T30" fmla="*/ 0 w 113"/>
                    <a:gd name="T31" fmla="*/ 0 h 160"/>
                    <a:gd name="T32" fmla="*/ 0 w 113"/>
                    <a:gd name="T33" fmla="*/ 0 h 160"/>
                    <a:gd name="T34" fmla="*/ 0 w 113"/>
                    <a:gd name="T35" fmla="*/ 0 h 160"/>
                    <a:gd name="T36" fmla="*/ 0 w 113"/>
                    <a:gd name="T37" fmla="*/ 0 h 160"/>
                    <a:gd name="T38" fmla="*/ 0 w 113"/>
                    <a:gd name="T39" fmla="*/ 0 h 160"/>
                    <a:gd name="T40" fmla="*/ 0 w 113"/>
                    <a:gd name="T41" fmla="*/ 0 h 160"/>
                    <a:gd name="T42" fmla="*/ 0 w 113"/>
                    <a:gd name="T43" fmla="*/ 0 h 16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13" h="160">
                      <a:moveTo>
                        <a:pt x="0" y="117"/>
                      </a:moveTo>
                      <a:lnTo>
                        <a:pt x="0" y="87"/>
                      </a:lnTo>
                      <a:lnTo>
                        <a:pt x="17" y="87"/>
                      </a:lnTo>
                      <a:lnTo>
                        <a:pt x="33" y="87"/>
                      </a:lnTo>
                      <a:lnTo>
                        <a:pt x="48" y="102"/>
                      </a:lnTo>
                      <a:lnTo>
                        <a:pt x="48" y="117"/>
                      </a:lnTo>
                      <a:lnTo>
                        <a:pt x="65" y="117"/>
                      </a:lnTo>
                      <a:lnTo>
                        <a:pt x="81" y="102"/>
                      </a:lnTo>
                      <a:lnTo>
                        <a:pt x="65" y="74"/>
                      </a:lnTo>
                      <a:lnTo>
                        <a:pt x="33" y="59"/>
                      </a:lnTo>
                      <a:lnTo>
                        <a:pt x="17" y="30"/>
                      </a:lnTo>
                      <a:lnTo>
                        <a:pt x="0" y="0"/>
                      </a:lnTo>
                      <a:lnTo>
                        <a:pt x="33" y="0"/>
                      </a:lnTo>
                      <a:lnTo>
                        <a:pt x="48" y="15"/>
                      </a:lnTo>
                      <a:lnTo>
                        <a:pt x="96" y="59"/>
                      </a:lnTo>
                      <a:lnTo>
                        <a:pt x="113" y="102"/>
                      </a:lnTo>
                      <a:lnTo>
                        <a:pt x="113" y="130"/>
                      </a:lnTo>
                      <a:lnTo>
                        <a:pt x="96" y="145"/>
                      </a:lnTo>
                      <a:lnTo>
                        <a:pt x="65" y="160"/>
                      </a:lnTo>
                      <a:lnTo>
                        <a:pt x="48" y="160"/>
                      </a:lnTo>
                      <a:lnTo>
                        <a:pt x="17" y="145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99" name="Freeform 135"/>
                <p:cNvSpPr>
                  <a:spLocks/>
                </p:cNvSpPr>
                <p:nvPr/>
              </p:nvSpPr>
              <p:spPr bwMode="auto">
                <a:xfrm>
                  <a:off x="5373" y="4173"/>
                  <a:ext cx="33" cy="26"/>
                </a:xfrm>
                <a:custGeom>
                  <a:avLst/>
                  <a:gdLst>
                    <a:gd name="T0" fmla="*/ 0 w 113"/>
                    <a:gd name="T1" fmla="*/ 0 h 160"/>
                    <a:gd name="T2" fmla="*/ 0 w 113"/>
                    <a:gd name="T3" fmla="*/ 0 h 160"/>
                    <a:gd name="T4" fmla="*/ 0 w 113"/>
                    <a:gd name="T5" fmla="*/ 0 h 160"/>
                    <a:gd name="T6" fmla="*/ 0 w 113"/>
                    <a:gd name="T7" fmla="*/ 0 h 160"/>
                    <a:gd name="T8" fmla="*/ 0 w 113"/>
                    <a:gd name="T9" fmla="*/ 0 h 160"/>
                    <a:gd name="T10" fmla="*/ 0 w 113"/>
                    <a:gd name="T11" fmla="*/ 0 h 160"/>
                    <a:gd name="T12" fmla="*/ 0 w 113"/>
                    <a:gd name="T13" fmla="*/ 0 h 160"/>
                    <a:gd name="T14" fmla="*/ 0 w 113"/>
                    <a:gd name="T15" fmla="*/ 0 h 160"/>
                    <a:gd name="T16" fmla="*/ 0 w 113"/>
                    <a:gd name="T17" fmla="*/ 0 h 160"/>
                    <a:gd name="T18" fmla="*/ 0 w 113"/>
                    <a:gd name="T19" fmla="*/ 0 h 160"/>
                    <a:gd name="T20" fmla="*/ 0 w 113"/>
                    <a:gd name="T21" fmla="*/ 0 h 160"/>
                    <a:gd name="T22" fmla="*/ 0 w 113"/>
                    <a:gd name="T23" fmla="*/ 0 h 160"/>
                    <a:gd name="T24" fmla="*/ 0 w 113"/>
                    <a:gd name="T25" fmla="*/ 0 h 160"/>
                    <a:gd name="T26" fmla="*/ 0 w 113"/>
                    <a:gd name="T27" fmla="*/ 0 h 160"/>
                    <a:gd name="T28" fmla="*/ 0 w 113"/>
                    <a:gd name="T29" fmla="*/ 0 h 160"/>
                    <a:gd name="T30" fmla="*/ 0 w 113"/>
                    <a:gd name="T31" fmla="*/ 0 h 160"/>
                    <a:gd name="T32" fmla="*/ 0 w 113"/>
                    <a:gd name="T33" fmla="*/ 0 h 160"/>
                    <a:gd name="T34" fmla="*/ 0 w 113"/>
                    <a:gd name="T35" fmla="*/ 0 h 160"/>
                    <a:gd name="T36" fmla="*/ 0 w 113"/>
                    <a:gd name="T37" fmla="*/ 0 h 160"/>
                    <a:gd name="T38" fmla="*/ 0 w 113"/>
                    <a:gd name="T39" fmla="*/ 0 h 160"/>
                    <a:gd name="T40" fmla="*/ 0 w 113"/>
                    <a:gd name="T41" fmla="*/ 0 h 160"/>
                    <a:gd name="T42" fmla="*/ 0 w 113"/>
                    <a:gd name="T43" fmla="*/ 0 h 16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13" h="160">
                      <a:moveTo>
                        <a:pt x="0" y="117"/>
                      </a:moveTo>
                      <a:lnTo>
                        <a:pt x="0" y="87"/>
                      </a:lnTo>
                      <a:lnTo>
                        <a:pt x="17" y="87"/>
                      </a:lnTo>
                      <a:lnTo>
                        <a:pt x="33" y="87"/>
                      </a:lnTo>
                      <a:lnTo>
                        <a:pt x="48" y="102"/>
                      </a:lnTo>
                      <a:lnTo>
                        <a:pt x="48" y="117"/>
                      </a:lnTo>
                      <a:lnTo>
                        <a:pt x="65" y="117"/>
                      </a:lnTo>
                      <a:lnTo>
                        <a:pt x="81" y="102"/>
                      </a:lnTo>
                      <a:lnTo>
                        <a:pt x="65" y="74"/>
                      </a:lnTo>
                      <a:lnTo>
                        <a:pt x="33" y="59"/>
                      </a:lnTo>
                      <a:lnTo>
                        <a:pt x="17" y="30"/>
                      </a:lnTo>
                      <a:lnTo>
                        <a:pt x="0" y="0"/>
                      </a:lnTo>
                      <a:lnTo>
                        <a:pt x="33" y="0"/>
                      </a:lnTo>
                      <a:lnTo>
                        <a:pt x="48" y="15"/>
                      </a:lnTo>
                      <a:lnTo>
                        <a:pt x="96" y="59"/>
                      </a:lnTo>
                      <a:lnTo>
                        <a:pt x="113" y="102"/>
                      </a:lnTo>
                      <a:lnTo>
                        <a:pt x="113" y="130"/>
                      </a:lnTo>
                      <a:lnTo>
                        <a:pt x="96" y="145"/>
                      </a:lnTo>
                      <a:lnTo>
                        <a:pt x="65" y="160"/>
                      </a:lnTo>
                      <a:lnTo>
                        <a:pt x="48" y="160"/>
                      </a:lnTo>
                      <a:lnTo>
                        <a:pt x="17" y="145"/>
                      </a:lnTo>
                      <a:lnTo>
                        <a:pt x="0" y="117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00" name="Freeform 136"/>
                <p:cNvSpPr>
                  <a:spLocks/>
                </p:cNvSpPr>
                <p:nvPr/>
              </p:nvSpPr>
              <p:spPr bwMode="auto">
                <a:xfrm>
                  <a:off x="4824" y="4192"/>
                  <a:ext cx="18" cy="7"/>
                </a:xfrm>
                <a:custGeom>
                  <a:avLst/>
                  <a:gdLst>
                    <a:gd name="T0" fmla="*/ 0 w 65"/>
                    <a:gd name="T1" fmla="*/ 0 h 43"/>
                    <a:gd name="T2" fmla="*/ 0 w 65"/>
                    <a:gd name="T3" fmla="*/ 0 h 43"/>
                    <a:gd name="T4" fmla="*/ 0 w 65"/>
                    <a:gd name="T5" fmla="*/ 0 h 43"/>
                    <a:gd name="T6" fmla="*/ 0 w 65"/>
                    <a:gd name="T7" fmla="*/ 0 h 43"/>
                    <a:gd name="T8" fmla="*/ 0 w 65"/>
                    <a:gd name="T9" fmla="*/ 0 h 43"/>
                    <a:gd name="T10" fmla="*/ 0 w 65"/>
                    <a:gd name="T11" fmla="*/ 0 h 43"/>
                    <a:gd name="T12" fmla="*/ 0 w 65"/>
                    <a:gd name="T13" fmla="*/ 0 h 43"/>
                    <a:gd name="T14" fmla="*/ 0 w 65"/>
                    <a:gd name="T15" fmla="*/ 0 h 4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5" h="4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50" y="13"/>
                      </a:lnTo>
                      <a:lnTo>
                        <a:pt x="65" y="28"/>
                      </a:lnTo>
                      <a:lnTo>
                        <a:pt x="65" y="43"/>
                      </a:lnTo>
                      <a:lnTo>
                        <a:pt x="34" y="28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01" name="Freeform 137"/>
                <p:cNvSpPr>
                  <a:spLocks/>
                </p:cNvSpPr>
                <p:nvPr/>
              </p:nvSpPr>
              <p:spPr bwMode="auto">
                <a:xfrm>
                  <a:off x="5636" y="4176"/>
                  <a:ext cx="96" cy="19"/>
                </a:xfrm>
                <a:custGeom>
                  <a:avLst/>
                  <a:gdLst>
                    <a:gd name="T0" fmla="*/ 0 w 320"/>
                    <a:gd name="T1" fmla="*/ 0 h 115"/>
                    <a:gd name="T2" fmla="*/ 0 w 320"/>
                    <a:gd name="T3" fmla="*/ 0 h 115"/>
                    <a:gd name="T4" fmla="*/ 0 w 320"/>
                    <a:gd name="T5" fmla="*/ 0 h 115"/>
                    <a:gd name="T6" fmla="*/ 0 w 320"/>
                    <a:gd name="T7" fmla="*/ 0 h 115"/>
                    <a:gd name="T8" fmla="*/ 0 w 320"/>
                    <a:gd name="T9" fmla="*/ 0 h 115"/>
                    <a:gd name="T10" fmla="*/ 0 w 320"/>
                    <a:gd name="T11" fmla="*/ 0 h 115"/>
                    <a:gd name="T12" fmla="*/ 0 w 320"/>
                    <a:gd name="T13" fmla="*/ 0 h 115"/>
                    <a:gd name="T14" fmla="*/ 0 w 320"/>
                    <a:gd name="T15" fmla="*/ 0 h 115"/>
                    <a:gd name="T16" fmla="*/ 0 w 320"/>
                    <a:gd name="T17" fmla="*/ 0 h 115"/>
                    <a:gd name="T18" fmla="*/ 0 w 320"/>
                    <a:gd name="T19" fmla="*/ 0 h 115"/>
                    <a:gd name="T20" fmla="*/ 0 w 320"/>
                    <a:gd name="T21" fmla="*/ 0 h 115"/>
                    <a:gd name="T22" fmla="*/ 0 w 320"/>
                    <a:gd name="T23" fmla="*/ 0 h 115"/>
                    <a:gd name="T24" fmla="*/ 0 w 320"/>
                    <a:gd name="T25" fmla="*/ 0 h 115"/>
                    <a:gd name="T26" fmla="*/ 0 w 320"/>
                    <a:gd name="T27" fmla="*/ 0 h 115"/>
                    <a:gd name="T28" fmla="*/ 0 w 320"/>
                    <a:gd name="T29" fmla="*/ 0 h 115"/>
                    <a:gd name="T30" fmla="*/ 0 w 320"/>
                    <a:gd name="T31" fmla="*/ 0 h 115"/>
                    <a:gd name="T32" fmla="*/ 0 w 320"/>
                    <a:gd name="T33" fmla="*/ 0 h 115"/>
                    <a:gd name="T34" fmla="*/ 0 w 320"/>
                    <a:gd name="T35" fmla="*/ 0 h 115"/>
                    <a:gd name="T36" fmla="*/ 0 w 320"/>
                    <a:gd name="T37" fmla="*/ 0 h 115"/>
                    <a:gd name="T38" fmla="*/ 0 w 320"/>
                    <a:gd name="T39" fmla="*/ 0 h 115"/>
                    <a:gd name="T40" fmla="*/ 0 w 320"/>
                    <a:gd name="T41" fmla="*/ 0 h 115"/>
                    <a:gd name="T42" fmla="*/ 0 w 320"/>
                    <a:gd name="T43" fmla="*/ 0 h 115"/>
                    <a:gd name="T44" fmla="*/ 0 w 320"/>
                    <a:gd name="T45" fmla="*/ 0 h 115"/>
                    <a:gd name="T46" fmla="*/ 0 w 320"/>
                    <a:gd name="T47" fmla="*/ 0 h 115"/>
                    <a:gd name="T48" fmla="*/ 0 w 320"/>
                    <a:gd name="T49" fmla="*/ 0 h 115"/>
                    <a:gd name="T50" fmla="*/ 0 w 320"/>
                    <a:gd name="T51" fmla="*/ 0 h 11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320" h="115">
                      <a:moveTo>
                        <a:pt x="192" y="87"/>
                      </a:moveTo>
                      <a:lnTo>
                        <a:pt x="207" y="115"/>
                      </a:lnTo>
                      <a:lnTo>
                        <a:pt x="111" y="72"/>
                      </a:lnTo>
                      <a:lnTo>
                        <a:pt x="48" y="72"/>
                      </a:lnTo>
                      <a:lnTo>
                        <a:pt x="0" y="72"/>
                      </a:lnTo>
                      <a:lnTo>
                        <a:pt x="0" y="59"/>
                      </a:lnTo>
                      <a:lnTo>
                        <a:pt x="0" y="44"/>
                      </a:lnTo>
                      <a:lnTo>
                        <a:pt x="15" y="15"/>
                      </a:lnTo>
                      <a:lnTo>
                        <a:pt x="48" y="0"/>
                      </a:lnTo>
                      <a:lnTo>
                        <a:pt x="111" y="0"/>
                      </a:lnTo>
                      <a:lnTo>
                        <a:pt x="175" y="0"/>
                      </a:lnTo>
                      <a:lnTo>
                        <a:pt x="240" y="0"/>
                      </a:lnTo>
                      <a:lnTo>
                        <a:pt x="255" y="0"/>
                      </a:lnTo>
                      <a:lnTo>
                        <a:pt x="271" y="0"/>
                      </a:lnTo>
                      <a:lnTo>
                        <a:pt x="271" y="15"/>
                      </a:lnTo>
                      <a:lnTo>
                        <a:pt x="207" y="15"/>
                      </a:lnTo>
                      <a:lnTo>
                        <a:pt x="192" y="15"/>
                      </a:lnTo>
                      <a:lnTo>
                        <a:pt x="159" y="29"/>
                      </a:lnTo>
                      <a:lnTo>
                        <a:pt x="159" y="59"/>
                      </a:lnTo>
                      <a:lnTo>
                        <a:pt x="175" y="72"/>
                      </a:lnTo>
                      <a:lnTo>
                        <a:pt x="240" y="87"/>
                      </a:lnTo>
                      <a:lnTo>
                        <a:pt x="320" y="115"/>
                      </a:lnTo>
                      <a:lnTo>
                        <a:pt x="303" y="115"/>
                      </a:lnTo>
                      <a:lnTo>
                        <a:pt x="255" y="102"/>
                      </a:lnTo>
                      <a:lnTo>
                        <a:pt x="223" y="87"/>
                      </a:lnTo>
                      <a:lnTo>
                        <a:pt x="192" y="87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02" name="Freeform 138"/>
                <p:cNvSpPr>
                  <a:spLocks/>
                </p:cNvSpPr>
                <p:nvPr/>
              </p:nvSpPr>
              <p:spPr bwMode="auto">
                <a:xfrm>
                  <a:off x="4910" y="4185"/>
                  <a:ext cx="14" cy="7"/>
                </a:xfrm>
                <a:custGeom>
                  <a:avLst/>
                  <a:gdLst>
                    <a:gd name="T0" fmla="*/ 0 w 48"/>
                    <a:gd name="T1" fmla="*/ 0 h 43"/>
                    <a:gd name="T2" fmla="*/ 0 w 48"/>
                    <a:gd name="T3" fmla="*/ 0 h 43"/>
                    <a:gd name="T4" fmla="*/ 0 w 48"/>
                    <a:gd name="T5" fmla="*/ 0 h 43"/>
                    <a:gd name="T6" fmla="*/ 0 w 48"/>
                    <a:gd name="T7" fmla="*/ 0 h 43"/>
                    <a:gd name="T8" fmla="*/ 0 w 48"/>
                    <a:gd name="T9" fmla="*/ 0 h 43"/>
                    <a:gd name="T10" fmla="*/ 0 w 48"/>
                    <a:gd name="T11" fmla="*/ 0 h 43"/>
                    <a:gd name="T12" fmla="*/ 0 w 48"/>
                    <a:gd name="T13" fmla="*/ 0 h 43"/>
                    <a:gd name="T14" fmla="*/ 0 w 48"/>
                    <a:gd name="T15" fmla="*/ 0 h 43"/>
                    <a:gd name="T16" fmla="*/ 0 w 48"/>
                    <a:gd name="T17" fmla="*/ 0 h 4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8" h="4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32" y="0"/>
                      </a:lnTo>
                      <a:lnTo>
                        <a:pt x="48" y="13"/>
                      </a:lnTo>
                      <a:lnTo>
                        <a:pt x="48" y="28"/>
                      </a:lnTo>
                      <a:lnTo>
                        <a:pt x="32" y="43"/>
                      </a:lnTo>
                      <a:lnTo>
                        <a:pt x="0" y="4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03" name="Freeform 139"/>
                <p:cNvSpPr>
                  <a:spLocks/>
                </p:cNvSpPr>
                <p:nvPr/>
              </p:nvSpPr>
              <p:spPr bwMode="auto">
                <a:xfrm>
                  <a:off x="4800" y="4183"/>
                  <a:ext cx="20" cy="9"/>
                </a:xfrm>
                <a:custGeom>
                  <a:avLst/>
                  <a:gdLst>
                    <a:gd name="T0" fmla="*/ 0 w 65"/>
                    <a:gd name="T1" fmla="*/ 0 h 58"/>
                    <a:gd name="T2" fmla="*/ 0 w 65"/>
                    <a:gd name="T3" fmla="*/ 0 h 58"/>
                    <a:gd name="T4" fmla="*/ 0 w 65"/>
                    <a:gd name="T5" fmla="*/ 0 h 58"/>
                    <a:gd name="T6" fmla="*/ 0 w 65"/>
                    <a:gd name="T7" fmla="*/ 0 h 58"/>
                    <a:gd name="T8" fmla="*/ 0 w 65"/>
                    <a:gd name="T9" fmla="*/ 0 h 58"/>
                    <a:gd name="T10" fmla="*/ 0 w 65"/>
                    <a:gd name="T11" fmla="*/ 0 h 58"/>
                    <a:gd name="T12" fmla="*/ 0 w 65"/>
                    <a:gd name="T13" fmla="*/ 0 h 58"/>
                    <a:gd name="T14" fmla="*/ 0 w 65"/>
                    <a:gd name="T15" fmla="*/ 0 h 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5" h="58">
                      <a:moveTo>
                        <a:pt x="0" y="28"/>
                      </a:moveTo>
                      <a:lnTo>
                        <a:pt x="16" y="15"/>
                      </a:lnTo>
                      <a:lnTo>
                        <a:pt x="48" y="0"/>
                      </a:lnTo>
                      <a:lnTo>
                        <a:pt x="48" y="15"/>
                      </a:lnTo>
                      <a:lnTo>
                        <a:pt x="65" y="15"/>
                      </a:lnTo>
                      <a:lnTo>
                        <a:pt x="48" y="58"/>
                      </a:lnTo>
                      <a:lnTo>
                        <a:pt x="16" y="4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04" name="Freeform 140"/>
                <p:cNvSpPr>
                  <a:spLocks/>
                </p:cNvSpPr>
                <p:nvPr/>
              </p:nvSpPr>
              <p:spPr bwMode="auto">
                <a:xfrm>
                  <a:off x="4839" y="4183"/>
                  <a:ext cx="24" cy="9"/>
                </a:xfrm>
                <a:custGeom>
                  <a:avLst/>
                  <a:gdLst>
                    <a:gd name="T0" fmla="*/ 0 w 80"/>
                    <a:gd name="T1" fmla="*/ 0 h 58"/>
                    <a:gd name="T2" fmla="*/ 0 w 80"/>
                    <a:gd name="T3" fmla="*/ 0 h 58"/>
                    <a:gd name="T4" fmla="*/ 0 w 80"/>
                    <a:gd name="T5" fmla="*/ 0 h 58"/>
                    <a:gd name="T6" fmla="*/ 0 w 80"/>
                    <a:gd name="T7" fmla="*/ 0 h 58"/>
                    <a:gd name="T8" fmla="*/ 0 w 80"/>
                    <a:gd name="T9" fmla="*/ 0 h 58"/>
                    <a:gd name="T10" fmla="*/ 0 w 80"/>
                    <a:gd name="T11" fmla="*/ 0 h 58"/>
                    <a:gd name="T12" fmla="*/ 0 w 80"/>
                    <a:gd name="T13" fmla="*/ 0 h 58"/>
                    <a:gd name="T14" fmla="*/ 0 w 80"/>
                    <a:gd name="T15" fmla="*/ 0 h 58"/>
                    <a:gd name="T16" fmla="*/ 0 w 80"/>
                    <a:gd name="T17" fmla="*/ 0 h 58"/>
                    <a:gd name="T18" fmla="*/ 0 w 80"/>
                    <a:gd name="T19" fmla="*/ 0 h 5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0" h="58">
                      <a:moveTo>
                        <a:pt x="0" y="28"/>
                      </a:moveTo>
                      <a:lnTo>
                        <a:pt x="32" y="0"/>
                      </a:lnTo>
                      <a:lnTo>
                        <a:pt x="48" y="0"/>
                      </a:lnTo>
                      <a:lnTo>
                        <a:pt x="63" y="0"/>
                      </a:lnTo>
                      <a:lnTo>
                        <a:pt x="80" y="15"/>
                      </a:lnTo>
                      <a:lnTo>
                        <a:pt x="80" y="43"/>
                      </a:lnTo>
                      <a:lnTo>
                        <a:pt x="63" y="43"/>
                      </a:lnTo>
                      <a:lnTo>
                        <a:pt x="48" y="58"/>
                      </a:lnTo>
                      <a:lnTo>
                        <a:pt x="32" y="4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05" name="Freeform 141"/>
                <p:cNvSpPr>
                  <a:spLocks/>
                </p:cNvSpPr>
                <p:nvPr/>
              </p:nvSpPr>
              <p:spPr bwMode="auto">
                <a:xfrm>
                  <a:off x="4777" y="4187"/>
                  <a:ext cx="9" cy="3"/>
                </a:xfrm>
                <a:custGeom>
                  <a:avLst/>
                  <a:gdLst>
                    <a:gd name="T0" fmla="*/ 0 w 32"/>
                    <a:gd name="T1" fmla="*/ 0 h 15"/>
                    <a:gd name="T2" fmla="*/ 0 w 32"/>
                    <a:gd name="T3" fmla="*/ 0 h 15"/>
                    <a:gd name="T4" fmla="*/ 0 w 32"/>
                    <a:gd name="T5" fmla="*/ 0 h 15"/>
                    <a:gd name="T6" fmla="*/ 0 w 32"/>
                    <a:gd name="T7" fmla="*/ 0 h 15"/>
                    <a:gd name="T8" fmla="*/ 0 w 32"/>
                    <a:gd name="T9" fmla="*/ 0 h 15"/>
                    <a:gd name="T10" fmla="*/ 0 w 32"/>
                    <a:gd name="T11" fmla="*/ 0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2" h="15">
                      <a:moveTo>
                        <a:pt x="0" y="15"/>
                      </a:moveTo>
                      <a:lnTo>
                        <a:pt x="0" y="0"/>
                      </a:lnTo>
                      <a:lnTo>
                        <a:pt x="32" y="0"/>
                      </a:lnTo>
                      <a:lnTo>
                        <a:pt x="32" y="15"/>
                      </a:lnTo>
                      <a:lnTo>
                        <a:pt x="15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06" name="Freeform 142"/>
                <p:cNvSpPr>
                  <a:spLocks/>
                </p:cNvSpPr>
                <p:nvPr/>
              </p:nvSpPr>
              <p:spPr bwMode="auto">
                <a:xfrm>
                  <a:off x="5708" y="4183"/>
                  <a:ext cx="19" cy="2"/>
                </a:xfrm>
                <a:custGeom>
                  <a:avLst/>
                  <a:gdLst>
                    <a:gd name="T0" fmla="*/ 0 w 63"/>
                    <a:gd name="T1" fmla="*/ 0 h 15"/>
                    <a:gd name="T2" fmla="*/ 0 w 63"/>
                    <a:gd name="T3" fmla="*/ 0 h 15"/>
                    <a:gd name="T4" fmla="*/ 0 w 63"/>
                    <a:gd name="T5" fmla="*/ 0 h 15"/>
                    <a:gd name="T6" fmla="*/ 0 w 63"/>
                    <a:gd name="T7" fmla="*/ 0 h 15"/>
                    <a:gd name="T8" fmla="*/ 0 w 63"/>
                    <a:gd name="T9" fmla="*/ 0 h 15"/>
                    <a:gd name="T10" fmla="*/ 0 w 63"/>
                    <a:gd name="T11" fmla="*/ 0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" h="15">
                      <a:moveTo>
                        <a:pt x="0" y="15"/>
                      </a:moveTo>
                      <a:lnTo>
                        <a:pt x="31" y="0"/>
                      </a:lnTo>
                      <a:lnTo>
                        <a:pt x="48" y="0"/>
                      </a:lnTo>
                      <a:lnTo>
                        <a:pt x="63" y="15"/>
                      </a:lnTo>
                      <a:lnTo>
                        <a:pt x="31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07" name="Freeform 143"/>
                <p:cNvSpPr>
                  <a:spLocks/>
                </p:cNvSpPr>
                <p:nvPr/>
              </p:nvSpPr>
              <p:spPr bwMode="auto">
                <a:xfrm>
                  <a:off x="4824" y="4178"/>
                  <a:ext cx="18" cy="5"/>
                </a:xfrm>
                <a:custGeom>
                  <a:avLst/>
                  <a:gdLst>
                    <a:gd name="T0" fmla="*/ 0 w 65"/>
                    <a:gd name="T1" fmla="*/ 0 h 29"/>
                    <a:gd name="T2" fmla="*/ 0 w 65"/>
                    <a:gd name="T3" fmla="*/ 0 h 29"/>
                    <a:gd name="T4" fmla="*/ 0 w 65"/>
                    <a:gd name="T5" fmla="*/ 0 h 29"/>
                    <a:gd name="T6" fmla="*/ 0 w 65"/>
                    <a:gd name="T7" fmla="*/ 0 h 29"/>
                    <a:gd name="T8" fmla="*/ 0 w 65"/>
                    <a:gd name="T9" fmla="*/ 0 h 29"/>
                    <a:gd name="T10" fmla="*/ 0 w 65"/>
                    <a:gd name="T11" fmla="*/ 0 h 29"/>
                    <a:gd name="T12" fmla="*/ 0 w 65"/>
                    <a:gd name="T13" fmla="*/ 0 h 2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5" h="29">
                      <a:moveTo>
                        <a:pt x="0" y="14"/>
                      </a:moveTo>
                      <a:lnTo>
                        <a:pt x="34" y="0"/>
                      </a:lnTo>
                      <a:lnTo>
                        <a:pt x="50" y="0"/>
                      </a:lnTo>
                      <a:lnTo>
                        <a:pt x="65" y="0"/>
                      </a:lnTo>
                      <a:lnTo>
                        <a:pt x="50" y="29"/>
                      </a:lnTo>
                      <a:lnTo>
                        <a:pt x="17" y="29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08" name="Freeform 144"/>
                <p:cNvSpPr>
                  <a:spLocks/>
                </p:cNvSpPr>
                <p:nvPr/>
              </p:nvSpPr>
              <p:spPr bwMode="auto">
                <a:xfrm>
                  <a:off x="5364" y="4157"/>
                  <a:ext cx="67" cy="16"/>
                </a:xfrm>
                <a:custGeom>
                  <a:avLst/>
                  <a:gdLst>
                    <a:gd name="T0" fmla="*/ 0 w 223"/>
                    <a:gd name="T1" fmla="*/ 0 h 100"/>
                    <a:gd name="T2" fmla="*/ 0 w 223"/>
                    <a:gd name="T3" fmla="*/ 0 h 100"/>
                    <a:gd name="T4" fmla="*/ 0 w 223"/>
                    <a:gd name="T5" fmla="*/ 0 h 100"/>
                    <a:gd name="T6" fmla="*/ 0 w 223"/>
                    <a:gd name="T7" fmla="*/ 0 h 100"/>
                    <a:gd name="T8" fmla="*/ 0 w 223"/>
                    <a:gd name="T9" fmla="*/ 0 h 100"/>
                    <a:gd name="T10" fmla="*/ 0 w 223"/>
                    <a:gd name="T11" fmla="*/ 0 h 100"/>
                    <a:gd name="T12" fmla="*/ 0 w 223"/>
                    <a:gd name="T13" fmla="*/ 0 h 100"/>
                    <a:gd name="T14" fmla="*/ 0 w 223"/>
                    <a:gd name="T15" fmla="*/ 0 h 100"/>
                    <a:gd name="T16" fmla="*/ 0 w 223"/>
                    <a:gd name="T17" fmla="*/ 0 h 100"/>
                    <a:gd name="T18" fmla="*/ 0 w 223"/>
                    <a:gd name="T19" fmla="*/ 0 h 100"/>
                    <a:gd name="T20" fmla="*/ 0 w 223"/>
                    <a:gd name="T21" fmla="*/ 0 h 100"/>
                    <a:gd name="T22" fmla="*/ 0 w 223"/>
                    <a:gd name="T23" fmla="*/ 0 h 100"/>
                    <a:gd name="T24" fmla="*/ 0 w 223"/>
                    <a:gd name="T25" fmla="*/ 0 h 100"/>
                    <a:gd name="T26" fmla="*/ 0 w 223"/>
                    <a:gd name="T27" fmla="*/ 0 h 100"/>
                    <a:gd name="T28" fmla="*/ 0 w 223"/>
                    <a:gd name="T29" fmla="*/ 0 h 100"/>
                    <a:gd name="T30" fmla="*/ 0 w 223"/>
                    <a:gd name="T31" fmla="*/ 0 h 100"/>
                    <a:gd name="T32" fmla="*/ 0 w 223"/>
                    <a:gd name="T33" fmla="*/ 0 h 100"/>
                    <a:gd name="T34" fmla="*/ 0 w 223"/>
                    <a:gd name="T35" fmla="*/ 0 h 100"/>
                    <a:gd name="T36" fmla="*/ 0 w 223"/>
                    <a:gd name="T37" fmla="*/ 0 h 100"/>
                    <a:gd name="T38" fmla="*/ 0 w 223"/>
                    <a:gd name="T39" fmla="*/ 0 h 100"/>
                    <a:gd name="T40" fmla="*/ 0 w 223"/>
                    <a:gd name="T41" fmla="*/ 0 h 100"/>
                    <a:gd name="T42" fmla="*/ 0 w 223"/>
                    <a:gd name="T43" fmla="*/ 0 h 100"/>
                    <a:gd name="T44" fmla="*/ 0 w 223"/>
                    <a:gd name="T45" fmla="*/ 0 h 10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23" h="100">
                      <a:moveTo>
                        <a:pt x="0" y="57"/>
                      </a:moveTo>
                      <a:lnTo>
                        <a:pt x="0" y="43"/>
                      </a:lnTo>
                      <a:lnTo>
                        <a:pt x="31" y="43"/>
                      </a:lnTo>
                      <a:lnTo>
                        <a:pt x="48" y="43"/>
                      </a:lnTo>
                      <a:lnTo>
                        <a:pt x="96" y="72"/>
                      </a:lnTo>
                      <a:lnTo>
                        <a:pt x="144" y="72"/>
                      </a:lnTo>
                      <a:lnTo>
                        <a:pt x="160" y="72"/>
                      </a:lnTo>
                      <a:lnTo>
                        <a:pt x="175" y="57"/>
                      </a:lnTo>
                      <a:lnTo>
                        <a:pt x="160" y="43"/>
                      </a:lnTo>
                      <a:lnTo>
                        <a:pt x="144" y="28"/>
                      </a:lnTo>
                      <a:lnTo>
                        <a:pt x="127" y="28"/>
                      </a:lnTo>
                      <a:lnTo>
                        <a:pt x="112" y="28"/>
                      </a:lnTo>
                      <a:lnTo>
                        <a:pt x="112" y="13"/>
                      </a:lnTo>
                      <a:lnTo>
                        <a:pt x="112" y="0"/>
                      </a:lnTo>
                      <a:lnTo>
                        <a:pt x="144" y="0"/>
                      </a:lnTo>
                      <a:lnTo>
                        <a:pt x="175" y="0"/>
                      </a:lnTo>
                      <a:lnTo>
                        <a:pt x="208" y="28"/>
                      </a:lnTo>
                      <a:lnTo>
                        <a:pt x="223" y="57"/>
                      </a:lnTo>
                      <a:lnTo>
                        <a:pt x="208" y="87"/>
                      </a:lnTo>
                      <a:lnTo>
                        <a:pt x="192" y="100"/>
                      </a:lnTo>
                      <a:lnTo>
                        <a:pt x="144" y="100"/>
                      </a:lnTo>
                      <a:lnTo>
                        <a:pt x="79" y="87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09" name="Freeform 145"/>
                <p:cNvSpPr>
                  <a:spLocks/>
                </p:cNvSpPr>
                <p:nvPr/>
              </p:nvSpPr>
              <p:spPr bwMode="auto">
                <a:xfrm>
                  <a:off x="5364" y="4157"/>
                  <a:ext cx="67" cy="16"/>
                </a:xfrm>
                <a:custGeom>
                  <a:avLst/>
                  <a:gdLst>
                    <a:gd name="T0" fmla="*/ 0 w 223"/>
                    <a:gd name="T1" fmla="*/ 0 h 100"/>
                    <a:gd name="T2" fmla="*/ 0 w 223"/>
                    <a:gd name="T3" fmla="*/ 0 h 100"/>
                    <a:gd name="T4" fmla="*/ 0 w 223"/>
                    <a:gd name="T5" fmla="*/ 0 h 100"/>
                    <a:gd name="T6" fmla="*/ 0 w 223"/>
                    <a:gd name="T7" fmla="*/ 0 h 100"/>
                    <a:gd name="T8" fmla="*/ 0 w 223"/>
                    <a:gd name="T9" fmla="*/ 0 h 100"/>
                    <a:gd name="T10" fmla="*/ 0 w 223"/>
                    <a:gd name="T11" fmla="*/ 0 h 100"/>
                    <a:gd name="T12" fmla="*/ 0 w 223"/>
                    <a:gd name="T13" fmla="*/ 0 h 100"/>
                    <a:gd name="T14" fmla="*/ 0 w 223"/>
                    <a:gd name="T15" fmla="*/ 0 h 100"/>
                    <a:gd name="T16" fmla="*/ 0 w 223"/>
                    <a:gd name="T17" fmla="*/ 0 h 100"/>
                    <a:gd name="T18" fmla="*/ 0 w 223"/>
                    <a:gd name="T19" fmla="*/ 0 h 100"/>
                    <a:gd name="T20" fmla="*/ 0 w 223"/>
                    <a:gd name="T21" fmla="*/ 0 h 100"/>
                    <a:gd name="T22" fmla="*/ 0 w 223"/>
                    <a:gd name="T23" fmla="*/ 0 h 100"/>
                    <a:gd name="T24" fmla="*/ 0 w 223"/>
                    <a:gd name="T25" fmla="*/ 0 h 100"/>
                    <a:gd name="T26" fmla="*/ 0 w 223"/>
                    <a:gd name="T27" fmla="*/ 0 h 100"/>
                    <a:gd name="T28" fmla="*/ 0 w 223"/>
                    <a:gd name="T29" fmla="*/ 0 h 100"/>
                    <a:gd name="T30" fmla="*/ 0 w 223"/>
                    <a:gd name="T31" fmla="*/ 0 h 100"/>
                    <a:gd name="T32" fmla="*/ 0 w 223"/>
                    <a:gd name="T33" fmla="*/ 0 h 100"/>
                    <a:gd name="T34" fmla="*/ 0 w 223"/>
                    <a:gd name="T35" fmla="*/ 0 h 100"/>
                    <a:gd name="T36" fmla="*/ 0 w 223"/>
                    <a:gd name="T37" fmla="*/ 0 h 100"/>
                    <a:gd name="T38" fmla="*/ 0 w 223"/>
                    <a:gd name="T39" fmla="*/ 0 h 100"/>
                    <a:gd name="T40" fmla="*/ 0 w 223"/>
                    <a:gd name="T41" fmla="*/ 0 h 100"/>
                    <a:gd name="T42" fmla="*/ 0 w 223"/>
                    <a:gd name="T43" fmla="*/ 0 h 100"/>
                    <a:gd name="T44" fmla="*/ 0 w 223"/>
                    <a:gd name="T45" fmla="*/ 0 h 100"/>
                    <a:gd name="T46" fmla="*/ 0 w 223"/>
                    <a:gd name="T47" fmla="*/ 0 h 10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223" h="100">
                      <a:moveTo>
                        <a:pt x="0" y="57"/>
                      </a:moveTo>
                      <a:lnTo>
                        <a:pt x="0" y="43"/>
                      </a:lnTo>
                      <a:lnTo>
                        <a:pt x="31" y="43"/>
                      </a:lnTo>
                      <a:lnTo>
                        <a:pt x="48" y="43"/>
                      </a:lnTo>
                      <a:lnTo>
                        <a:pt x="96" y="72"/>
                      </a:lnTo>
                      <a:lnTo>
                        <a:pt x="144" y="72"/>
                      </a:lnTo>
                      <a:lnTo>
                        <a:pt x="160" y="72"/>
                      </a:lnTo>
                      <a:lnTo>
                        <a:pt x="175" y="57"/>
                      </a:lnTo>
                      <a:lnTo>
                        <a:pt x="160" y="43"/>
                      </a:lnTo>
                      <a:lnTo>
                        <a:pt x="144" y="28"/>
                      </a:lnTo>
                      <a:lnTo>
                        <a:pt x="127" y="28"/>
                      </a:lnTo>
                      <a:lnTo>
                        <a:pt x="112" y="28"/>
                      </a:lnTo>
                      <a:lnTo>
                        <a:pt x="112" y="13"/>
                      </a:lnTo>
                      <a:lnTo>
                        <a:pt x="112" y="0"/>
                      </a:lnTo>
                      <a:lnTo>
                        <a:pt x="144" y="0"/>
                      </a:lnTo>
                      <a:lnTo>
                        <a:pt x="175" y="0"/>
                      </a:lnTo>
                      <a:lnTo>
                        <a:pt x="208" y="28"/>
                      </a:lnTo>
                      <a:lnTo>
                        <a:pt x="223" y="57"/>
                      </a:lnTo>
                      <a:lnTo>
                        <a:pt x="208" y="87"/>
                      </a:lnTo>
                      <a:lnTo>
                        <a:pt x="192" y="100"/>
                      </a:lnTo>
                      <a:lnTo>
                        <a:pt x="144" y="100"/>
                      </a:lnTo>
                      <a:lnTo>
                        <a:pt x="79" y="87"/>
                      </a:lnTo>
                      <a:lnTo>
                        <a:pt x="0" y="57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10" name="Freeform 146"/>
                <p:cNvSpPr>
                  <a:spLocks/>
                </p:cNvSpPr>
                <p:nvPr/>
              </p:nvSpPr>
              <p:spPr bwMode="auto">
                <a:xfrm>
                  <a:off x="5498" y="4148"/>
                  <a:ext cx="52" cy="23"/>
                </a:xfrm>
                <a:custGeom>
                  <a:avLst/>
                  <a:gdLst>
                    <a:gd name="T0" fmla="*/ 0 w 176"/>
                    <a:gd name="T1" fmla="*/ 0 h 146"/>
                    <a:gd name="T2" fmla="*/ 0 w 176"/>
                    <a:gd name="T3" fmla="*/ 0 h 146"/>
                    <a:gd name="T4" fmla="*/ 0 w 176"/>
                    <a:gd name="T5" fmla="*/ 0 h 146"/>
                    <a:gd name="T6" fmla="*/ 0 w 176"/>
                    <a:gd name="T7" fmla="*/ 0 h 146"/>
                    <a:gd name="T8" fmla="*/ 0 w 176"/>
                    <a:gd name="T9" fmla="*/ 0 h 146"/>
                    <a:gd name="T10" fmla="*/ 0 w 176"/>
                    <a:gd name="T11" fmla="*/ 0 h 146"/>
                    <a:gd name="T12" fmla="*/ 0 w 176"/>
                    <a:gd name="T13" fmla="*/ 0 h 146"/>
                    <a:gd name="T14" fmla="*/ 0 w 176"/>
                    <a:gd name="T15" fmla="*/ 0 h 146"/>
                    <a:gd name="T16" fmla="*/ 0 w 176"/>
                    <a:gd name="T17" fmla="*/ 0 h 146"/>
                    <a:gd name="T18" fmla="*/ 0 w 176"/>
                    <a:gd name="T19" fmla="*/ 0 h 146"/>
                    <a:gd name="T20" fmla="*/ 0 w 176"/>
                    <a:gd name="T21" fmla="*/ 0 h 146"/>
                    <a:gd name="T22" fmla="*/ 0 w 176"/>
                    <a:gd name="T23" fmla="*/ 0 h 146"/>
                    <a:gd name="T24" fmla="*/ 0 w 176"/>
                    <a:gd name="T25" fmla="*/ 0 h 146"/>
                    <a:gd name="T26" fmla="*/ 0 w 176"/>
                    <a:gd name="T27" fmla="*/ 0 h 146"/>
                    <a:gd name="T28" fmla="*/ 0 w 176"/>
                    <a:gd name="T29" fmla="*/ 0 h 146"/>
                    <a:gd name="T30" fmla="*/ 0 w 176"/>
                    <a:gd name="T31" fmla="*/ 0 h 146"/>
                    <a:gd name="T32" fmla="*/ 0 w 176"/>
                    <a:gd name="T33" fmla="*/ 0 h 146"/>
                    <a:gd name="T34" fmla="*/ 0 w 176"/>
                    <a:gd name="T35" fmla="*/ 0 h 146"/>
                    <a:gd name="T36" fmla="*/ 0 w 176"/>
                    <a:gd name="T37" fmla="*/ 0 h 146"/>
                    <a:gd name="T38" fmla="*/ 0 w 176"/>
                    <a:gd name="T39" fmla="*/ 0 h 146"/>
                    <a:gd name="T40" fmla="*/ 0 w 176"/>
                    <a:gd name="T41" fmla="*/ 0 h 146"/>
                    <a:gd name="T42" fmla="*/ 0 w 176"/>
                    <a:gd name="T43" fmla="*/ 0 h 146"/>
                    <a:gd name="T44" fmla="*/ 0 w 176"/>
                    <a:gd name="T45" fmla="*/ 0 h 146"/>
                    <a:gd name="T46" fmla="*/ 0 w 176"/>
                    <a:gd name="T47" fmla="*/ 0 h 146"/>
                    <a:gd name="T48" fmla="*/ 0 w 176"/>
                    <a:gd name="T49" fmla="*/ 0 h 146"/>
                    <a:gd name="T50" fmla="*/ 0 w 176"/>
                    <a:gd name="T51" fmla="*/ 0 h 146"/>
                    <a:gd name="T52" fmla="*/ 0 w 176"/>
                    <a:gd name="T53" fmla="*/ 0 h 14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76" h="146">
                      <a:moveTo>
                        <a:pt x="17" y="102"/>
                      </a:moveTo>
                      <a:lnTo>
                        <a:pt x="0" y="72"/>
                      </a:lnTo>
                      <a:lnTo>
                        <a:pt x="17" y="29"/>
                      </a:lnTo>
                      <a:lnTo>
                        <a:pt x="48" y="16"/>
                      </a:lnTo>
                      <a:lnTo>
                        <a:pt x="96" y="0"/>
                      </a:lnTo>
                      <a:lnTo>
                        <a:pt x="128" y="0"/>
                      </a:lnTo>
                      <a:lnTo>
                        <a:pt x="161" y="16"/>
                      </a:lnTo>
                      <a:lnTo>
                        <a:pt x="176" y="59"/>
                      </a:lnTo>
                      <a:lnTo>
                        <a:pt x="161" y="72"/>
                      </a:lnTo>
                      <a:lnTo>
                        <a:pt x="144" y="87"/>
                      </a:lnTo>
                      <a:lnTo>
                        <a:pt x="128" y="87"/>
                      </a:lnTo>
                      <a:lnTo>
                        <a:pt x="128" y="59"/>
                      </a:lnTo>
                      <a:lnTo>
                        <a:pt x="128" y="44"/>
                      </a:lnTo>
                      <a:lnTo>
                        <a:pt x="113" y="29"/>
                      </a:lnTo>
                      <a:lnTo>
                        <a:pt x="96" y="29"/>
                      </a:lnTo>
                      <a:lnTo>
                        <a:pt x="80" y="44"/>
                      </a:lnTo>
                      <a:lnTo>
                        <a:pt x="65" y="59"/>
                      </a:lnTo>
                      <a:lnTo>
                        <a:pt x="48" y="87"/>
                      </a:lnTo>
                      <a:lnTo>
                        <a:pt x="65" y="102"/>
                      </a:lnTo>
                      <a:lnTo>
                        <a:pt x="96" y="102"/>
                      </a:lnTo>
                      <a:lnTo>
                        <a:pt x="113" y="102"/>
                      </a:lnTo>
                      <a:lnTo>
                        <a:pt x="113" y="131"/>
                      </a:lnTo>
                      <a:lnTo>
                        <a:pt x="96" y="131"/>
                      </a:lnTo>
                      <a:lnTo>
                        <a:pt x="80" y="146"/>
                      </a:lnTo>
                      <a:lnTo>
                        <a:pt x="48" y="146"/>
                      </a:lnTo>
                      <a:lnTo>
                        <a:pt x="32" y="131"/>
                      </a:lnTo>
                      <a:lnTo>
                        <a:pt x="17" y="102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11" name="Freeform 147"/>
                <p:cNvSpPr>
                  <a:spLocks/>
                </p:cNvSpPr>
                <p:nvPr/>
              </p:nvSpPr>
              <p:spPr bwMode="auto">
                <a:xfrm>
                  <a:off x="5498" y="4148"/>
                  <a:ext cx="52" cy="23"/>
                </a:xfrm>
                <a:custGeom>
                  <a:avLst/>
                  <a:gdLst>
                    <a:gd name="T0" fmla="*/ 0 w 176"/>
                    <a:gd name="T1" fmla="*/ 0 h 146"/>
                    <a:gd name="T2" fmla="*/ 0 w 176"/>
                    <a:gd name="T3" fmla="*/ 0 h 146"/>
                    <a:gd name="T4" fmla="*/ 0 w 176"/>
                    <a:gd name="T5" fmla="*/ 0 h 146"/>
                    <a:gd name="T6" fmla="*/ 0 w 176"/>
                    <a:gd name="T7" fmla="*/ 0 h 146"/>
                    <a:gd name="T8" fmla="*/ 0 w 176"/>
                    <a:gd name="T9" fmla="*/ 0 h 146"/>
                    <a:gd name="T10" fmla="*/ 0 w 176"/>
                    <a:gd name="T11" fmla="*/ 0 h 146"/>
                    <a:gd name="T12" fmla="*/ 0 w 176"/>
                    <a:gd name="T13" fmla="*/ 0 h 146"/>
                    <a:gd name="T14" fmla="*/ 0 w 176"/>
                    <a:gd name="T15" fmla="*/ 0 h 146"/>
                    <a:gd name="T16" fmla="*/ 0 w 176"/>
                    <a:gd name="T17" fmla="*/ 0 h 146"/>
                    <a:gd name="T18" fmla="*/ 0 w 176"/>
                    <a:gd name="T19" fmla="*/ 0 h 146"/>
                    <a:gd name="T20" fmla="*/ 0 w 176"/>
                    <a:gd name="T21" fmla="*/ 0 h 146"/>
                    <a:gd name="T22" fmla="*/ 0 w 176"/>
                    <a:gd name="T23" fmla="*/ 0 h 146"/>
                    <a:gd name="T24" fmla="*/ 0 w 176"/>
                    <a:gd name="T25" fmla="*/ 0 h 146"/>
                    <a:gd name="T26" fmla="*/ 0 w 176"/>
                    <a:gd name="T27" fmla="*/ 0 h 146"/>
                    <a:gd name="T28" fmla="*/ 0 w 176"/>
                    <a:gd name="T29" fmla="*/ 0 h 146"/>
                    <a:gd name="T30" fmla="*/ 0 w 176"/>
                    <a:gd name="T31" fmla="*/ 0 h 146"/>
                    <a:gd name="T32" fmla="*/ 0 w 176"/>
                    <a:gd name="T33" fmla="*/ 0 h 146"/>
                    <a:gd name="T34" fmla="*/ 0 w 176"/>
                    <a:gd name="T35" fmla="*/ 0 h 146"/>
                    <a:gd name="T36" fmla="*/ 0 w 176"/>
                    <a:gd name="T37" fmla="*/ 0 h 146"/>
                    <a:gd name="T38" fmla="*/ 0 w 176"/>
                    <a:gd name="T39" fmla="*/ 0 h 146"/>
                    <a:gd name="T40" fmla="*/ 0 w 176"/>
                    <a:gd name="T41" fmla="*/ 0 h 146"/>
                    <a:gd name="T42" fmla="*/ 0 w 176"/>
                    <a:gd name="T43" fmla="*/ 0 h 146"/>
                    <a:gd name="T44" fmla="*/ 0 w 176"/>
                    <a:gd name="T45" fmla="*/ 0 h 146"/>
                    <a:gd name="T46" fmla="*/ 0 w 176"/>
                    <a:gd name="T47" fmla="*/ 0 h 146"/>
                    <a:gd name="T48" fmla="*/ 0 w 176"/>
                    <a:gd name="T49" fmla="*/ 0 h 146"/>
                    <a:gd name="T50" fmla="*/ 0 w 176"/>
                    <a:gd name="T51" fmla="*/ 0 h 146"/>
                    <a:gd name="T52" fmla="*/ 0 w 176"/>
                    <a:gd name="T53" fmla="*/ 0 h 146"/>
                    <a:gd name="T54" fmla="*/ 0 w 176"/>
                    <a:gd name="T55" fmla="*/ 0 h 146"/>
                    <a:gd name="T56" fmla="*/ 0 w 176"/>
                    <a:gd name="T57" fmla="*/ 0 h 14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76" h="146">
                      <a:moveTo>
                        <a:pt x="17" y="102"/>
                      </a:moveTo>
                      <a:lnTo>
                        <a:pt x="0" y="72"/>
                      </a:lnTo>
                      <a:lnTo>
                        <a:pt x="17" y="29"/>
                      </a:lnTo>
                      <a:lnTo>
                        <a:pt x="48" y="16"/>
                      </a:lnTo>
                      <a:lnTo>
                        <a:pt x="96" y="0"/>
                      </a:lnTo>
                      <a:lnTo>
                        <a:pt x="128" y="0"/>
                      </a:lnTo>
                      <a:lnTo>
                        <a:pt x="161" y="16"/>
                      </a:lnTo>
                      <a:lnTo>
                        <a:pt x="176" y="59"/>
                      </a:lnTo>
                      <a:lnTo>
                        <a:pt x="161" y="72"/>
                      </a:lnTo>
                      <a:lnTo>
                        <a:pt x="144" y="87"/>
                      </a:lnTo>
                      <a:lnTo>
                        <a:pt x="128" y="87"/>
                      </a:lnTo>
                      <a:lnTo>
                        <a:pt x="128" y="59"/>
                      </a:lnTo>
                      <a:lnTo>
                        <a:pt x="128" y="44"/>
                      </a:lnTo>
                      <a:lnTo>
                        <a:pt x="113" y="29"/>
                      </a:lnTo>
                      <a:lnTo>
                        <a:pt x="96" y="29"/>
                      </a:lnTo>
                      <a:lnTo>
                        <a:pt x="80" y="44"/>
                      </a:lnTo>
                      <a:lnTo>
                        <a:pt x="65" y="59"/>
                      </a:lnTo>
                      <a:lnTo>
                        <a:pt x="48" y="87"/>
                      </a:lnTo>
                      <a:lnTo>
                        <a:pt x="65" y="102"/>
                      </a:lnTo>
                      <a:lnTo>
                        <a:pt x="96" y="102"/>
                      </a:lnTo>
                      <a:lnTo>
                        <a:pt x="113" y="102"/>
                      </a:lnTo>
                      <a:lnTo>
                        <a:pt x="113" y="131"/>
                      </a:lnTo>
                      <a:lnTo>
                        <a:pt x="96" y="131"/>
                      </a:lnTo>
                      <a:lnTo>
                        <a:pt x="80" y="146"/>
                      </a:lnTo>
                      <a:lnTo>
                        <a:pt x="48" y="146"/>
                      </a:lnTo>
                      <a:lnTo>
                        <a:pt x="32" y="131"/>
                      </a:lnTo>
                      <a:lnTo>
                        <a:pt x="17" y="102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12" name="Freeform 148"/>
                <p:cNvSpPr>
                  <a:spLocks/>
                </p:cNvSpPr>
                <p:nvPr/>
              </p:nvSpPr>
              <p:spPr bwMode="auto">
                <a:xfrm>
                  <a:off x="5684" y="3731"/>
                  <a:ext cx="14" cy="437"/>
                </a:xfrm>
                <a:custGeom>
                  <a:avLst/>
                  <a:gdLst>
                    <a:gd name="T0" fmla="*/ 0 w 48"/>
                    <a:gd name="T1" fmla="*/ 0 h 2695"/>
                    <a:gd name="T2" fmla="*/ 0 w 48"/>
                    <a:gd name="T3" fmla="*/ 0 h 2695"/>
                    <a:gd name="T4" fmla="*/ 0 w 48"/>
                    <a:gd name="T5" fmla="*/ 0 h 2695"/>
                    <a:gd name="T6" fmla="*/ 0 w 48"/>
                    <a:gd name="T7" fmla="*/ 0 h 2695"/>
                    <a:gd name="T8" fmla="*/ 0 w 48"/>
                    <a:gd name="T9" fmla="*/ 0 h 2695"/>
                    <a:gd name="T10" fmla="*/ 0 w 48"/>
                    <a:gd name="T11" fmla="*/ 0 h 2695"/>
                    <a:gd name="T12" fmla="*/ 0 w 48"/>
                    <a:gd name="T13" fmla="*/ 0 h 2695"/>
                    <a:gd name="T14" fmla="*/ 0 w 48"/>
                    <a:gd name="T15" fmla="*/ 0 h 2695"/>
                    <a:gd name="T16" fmla="*/ 0 w 48"/>
                    <a:gd name="T17" fmla="*/ 0 h 2695"/>
                    <a:gd name="T18" fmla="*/ 0 w 48"/>
                    <a:gd name="T19" fmla="*/ 0 h 269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8" h="2695">
                      <a:moveTo>
                        <a:pt x="0" y="2680"/>
                      </a:moveTo>
                      <a:lnTo>
                        <a:pt x="16" y="145"/>
                      </a:lnTo>
                      <a:lnTo>
                        <a:pt x="16" y="73"/>
                      </a:lnTo>
                      <a:lnTo>
                        <a:pt x="16" y="30"/>
                      </a:lnTo>
                      <a:lnTo>
                        <a:pt x="33" y="0"/>
                      </a:lnTo>
                      <a:lnTo>
                        <a:pt x="48" y="160"/>
                      </a:lnTo>
                      <a:lnTo>
                        <a:pt x="33" y="2695"/>
                      </a:lnTo>
                      <a:lnTo>
                        <a:pt x="16" y="2695"/>
                      </a:lnTo>
                      <a:lnTo>
                        <a:pt x="0" y="2695"/>
                      </a:lnTo>
                      <a:lnTo>
                        <a:pt x="0" y="268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13" name="Freeform 149"/>
                <p:cNvSpPr>
                  <a:spLocks/>
                </p:cNvSpPr>
                <p:nvPr/>
              </p:nvSpPr>
              <p:spPr bwMode="auto">
                <a:xfrm>
                  <a:off x="5708" y="3720"/>
                  <a:ext cx="15" cy="448"/>
                </a:xfrm>
                <a:custGeom>
                  <a:avLst/>
                  <a:gdLst>
                    <a:gd name="T0" fmla="*/ 0 w 48"/>
                    <a:gd name="T1" fmla="*/ 0 h 2767"/>
                    <a:gd name="T2" fmla="*/ 0 w 48"/>
                    <a:gd name="T3" fmla="*/ 0 h 2767"/>
                    <a:gd name="T4" fmla="*/ 0 w 48"/>
                    <a:gd name="T5" fmla="*/ 0 h 2767"/>
                    <a:gd name="T6" fmla="*/ 0 w 48"/>
                    <a:gd name="T7" fmla="*/ 0 h 2767"/>
                    <a:gd name="T8" fmla="*/ 0 w 48"/>
                    <a:gd name="T9" fmla="*/ 0 h 2767"/>
                    <a:gd name="T10" fmla="*/ 0 w 48"/>
                    <a:gd name="T11" fmla="*/ 0 h 2767"/>
                    <a:gd name="T12" fmla="*/ 0 w 48"/>
                    <a:gd name="T13" fmla="*/ 0 h 2767"/>
                    <a:gd name="T14" fmla="*/ 0 w 48"/>
                    <a:gd name="T15" fmla="*/ 0 h 2767"/>
                    <a:gd name="T16" fmla="*/ 0 w 48"/>
                    <a:gd name="T17" fmla="*/ 0 h 2767"/>
                    <a:gd name="T18" fmla="*/ 0 w 48"/>
                    <a:gd name="T19" fmla="*/ 0 h 2767"/>
                    <a:gd name="T20" fmla="*/ 0 w 48"/>
                    <a:gd name="T21" fmla="*/ 0 h 2767"/>
                    <a:gd name="T22" fmla="*/ 0 w 48"/>
                    <a:gd name="T23" fmla="*/ 0 h 2767"/>
                    <a:gd name="T24" fmla="*/ 0 w 48"/>
                    <a:gd name="T25" fmla="*/ 0 h 2767"/>
                    <a:gd name="T26" fmla="*/ 0 w 48"/>
                    <a:gd name="T27" fmla="*/ 0 h 2767"/>
                    <a:gd name="T28" fmla="*/ 0 w 48"/>
                    <a:gd name="T29" fmla="*/ 0 h 2767"/>
                    <a:gd name="T30" fmla="*/ 0 w 48"/>
                    <a:gd name="T31" fmla="*/ 0 h 2767"/>
                    <a:gd name="T32" fmla="*/ 0 w 48"/>
                    <a:gd name="T33" fmla="*/ 0 h 2767"/>
                    <a:gd name="T34" fmla="*/ 0 w 48"/>
                    <a:gd name="T35" fmla="*/ 0 h 2767"/>
                    <a:gd name="T36" fmla="*/ 0 w 48"/>
                    <a:gd name="T37" fmla="*/ 0 h 2767"/>
                    <a:gd name="T38" fmla="*/ 0 w 48"/>
                    <a:gd name="T39" fmla="*/ 0 h 2767"/>
                    <a:gd name="T40" fmla="*/ 0 w 48"/>
                    <a:gd name="T41" fmla="*/ 0 h 2767"/>
                    <a:gd name="T42" fmla="*/ 0 w 48"/>
                    <a:gd name="T43" fmla="*/ 0 h 2767"/>
                    <a:gd name="T44" fmla="*/ 0 w 48"/>
                    <a:gd name="T45" fmla="*/ 0 h 2767"/>
                    <a:gd name="T46" fmla="*/ 0 w 48"/>
                    <a:gd name="T47" fmla="*/ 0 h 2767"/>
                    <a:gd name="T48" fmla="*/ 0 w 48"/>
                    <a:gd name="T49" fmla="*/ 0 h 2767"/>
                    <a:gd name="T50" fmla="*/ 0 w 48"/>
                    <a:gd name="T51" fmla="*/ 0 h 2767"/>
                    <a:gd name="T52" fmla="*/ 0 w 48"/>
                    <a:gd name="T53" fmla="*/ 0 h 2767"/>
                    <a:gd name="T54" fmla="*/ 0 w 48"/>
                    <a:gd name="T55" fmla="*/ 0 h 2767"/>
                    <a:gd name="T56" fmla="*/ 0 w 48"/>
                    <a:gd name="T57" fmla="*/ 0 h 2767"/>
                    <a:gd name="T58" fmla="*/ 0 w 48"/>
                    <a:gd name="T59" fmla="*/ 0 h 2767"/>
                    <a:gd name="T60" fmla="*/ 0 w 48"/>
                    <a:gd name="T61" fmla="*/ 0 h 2767"/>
                    <a:gd name="T62" fmla="*/ 0 w 48"/>
                    <a:gd name="T63" fmla="*/ 0 h 2767"/>
                    <a:gd name="T64" fmla="*/ 0 w 48"/>
                    <a:gd name="T65" fmla="*/ 0 h 2767"/>
                    <a:gd name="T66" fmla="*/ 0 w 48"/>
                    <a:gd name="T67" fmla="*/ 0 h 2767"/>
                    <a:gd name="T68" fmla="*/ 0 w 48"/>
                    <a:gd name="T69" fmla="*/ 0 h 2767"/>
                    <a:gd name="T70" fmla="*/ 0 w 48"/>
                    <a:gd name="T71" fmla="*/ 0 h 2767"/>
                    <a:gd name="T72" fmla="*/ 0 w 48"/>
                    <a:gd name="T73" fmla="*/ 0 h 2767"/>
                    <a:gd name="T74" fmla="*/ 0 w 48"/>
                    <a:gd name="T75" fmla="*/ 0 h 2767"/>
                    <a:gd name="T76" fmla="*/ 0 w 48"/>
                    <a:gd name="T77" fmla="*/ 0 h 2767"/>
                    <a:gd name="T78" fmla="*/ 0 w 48"/>
                    <a:gd name="T79" fmla="*/ 0 h 2767"/>
                    <a:gd name="T80" fmla="*/ 0 w 48"/>
                    <a:gd name="T81" fmla="*/ 0 h 2767"/>
                    <a:gd name="T82" fmla="*/ 0 w 48"/>
                    <a:gd name="T83" fmla="*/ 0 h 2767"/>
                    <a:gd name="T84" fmla="*/ 0 w 48"/>
                    <a:gd name="T85" fmla="*/ 0 h 2767"/>
                    <a:gd name="T86" fmla="*/ 0 w 48"/>
                    <a:gd name="T87" fmla="*/ 0 h 2767"/>
                    <a:gd name="T88" fmla="*/ 0 w 48"/>
                    <a:gd name="T89" fmla="*/ 0 h 2767"/>
                    <a:gd name="T90" fmla="*/ 0 w 48"/>
                    <a:gd name="T91" fmla="*/ 0 h 2767"/>
                    <a:gd name="T92" fmla="*/ 0 w 48"/>
                    <a:gd name="T93" fmla="*/ 0 h 2767"/>
                    <a:gd name="T94" fmla="*/ 0 w 48"/>
                    <a:gd name="T95" fmla="*/ 0 h 2767"/>
                    <a:gd name="T96" fmla="*/ 0 w 48"/>
                    <a:gd name="T97" fmla="*/ 0 h 2767"/>
                    <a:gd name="T98" fmla="*/ 0 w 48"/>
                    <a:gd name="T99" fmla="*/ 0 h 2767"/>
                    <a:gd name="T100" fmla="*/ 0 w 48"/>
                    <a:gd name="T101" fmla="*/ 0 h 2767"/>
                    <a:gd name="T102" fmla="*/ 0 w 48"/>
                    <a:gd name="T103" fmla="*/ 0 h 2767"/>
                    <a:gd name="T104" fmla="*/ 0 w 48"/>
                    <a:gd name="T105" fmla="*/ 0 h 2767"/>
                    <a:gd name="T106" fmla="*/ 0 w 48"/>
                    <a:gd name="T107" fmla="*/ 0 h 2767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8" h="2767">
                      <a:moveTo>
                        <a:pt x="0" y="0"/>
                      </a:moveTo>
                      <a:lnTo>
                        <a:pt x="48" y="14"/>
                      </a:lnTo>
                      <a:lnTo>
                        <a:pt x="48" y="29"/>
                      </a:lnTo>
                      <a:lnTo>
                        <a:pt x="48" y="44"/>
                      </a:lnTo>
                      <a:lnTo>
                        <a:pt x="48" y="87"/>
                      </a:lnTo>
                      <a:lnTo>
                        <a:pt x="48" y="130"/>
                      </a:lnTo>
                      <a:lnTo>
                        <a:pt x="48" y="189"/>
                      </a:lnTo>
                      <a:lnTo>
                        <a:pt x="48" y="261"/>
                      </a:lnTo>
                      <a:lnTo>
                        <a:pt x="48" y="347"/>
                      </a:lnTo>
                      <a:lnTo>
                        <a:pt x="48" y="434"/>
                      </a:lnTo>
                      <a:lnTo>
                        <a:pt x="48" y="536"/>
                      </a:lnTo>
                      <a:lnTo>
                        <a:pt x="48" y="651"/>
                      </a:lnTo>
                      <a:lnTo>
                        <a:pt x="48" y="883"/>
                      </a:lnTo>
                      <a:lnTo>
                        <a:pt x="48" y="1130"/>
                      </a:lnTo>
                      <a:lnTo>
                        <a:pt x="48" y="1376"/>
                      </a:lnTo>
                      <a:lnTo>
                        <a:pt x="48" y="1623"/>
                      </a:lnTo>
                      <a:lnTo>
                        <a:pt x="48" y="1868"/>
                      </a:lnTo>
                      <a:lnTo>
                        <a:pt x="48" y="2101"/>
                      </a:lnTo>
                      <a:lnTo>
                        <a:pt x="31" y="2202"/>
                      </a:lnTo>
                      <a:lnTo>
                        <a:pt x="31" y="2303"/>
                      </a:lnTo>
                      <a:lnTo>
                        <a:pt x="31" y="2404"/>
                      </a:lnTo>
                      <a:lnTo>
                        <a:pt x="31" y="2491"/>
                      </a:lnTo>
                      <a:lnTo>
                        <a:pt x="31" y="2550"/>
                      </a:lnTo>
                      <a:lnTo>
                        <a:pt x="31" y="2621"/>
                      </a:lnTo>
                      <a:lnTo>
                        <a:pt x="31" y="2665"/>
                      </a:lnTo>
                      <a:lnTo>
                        <a:pt x="31" y="2708"/>
                      </a:lnTo>
                      <a:lnTo>
                        <a:pt x="31" y="2723"/>
                      </a:lnTo>
                      <a:lnTo>
                        <a:pt x="31" y="2738"/>
                      </a:lnTo>
                      <a:lnTo>
                        <a:pt x="0" y="2767"/>
                      </a:lnTo>
                      <a:lnTo>
                        <a:pt x="0" y="2752"/>
                      </a:lnTo>
                      <a:lnTo>
                        <a:pt x="0" y="2723"/>
                      </a:lnTo>
                      <a:lnTo>
                        <a:pt x="0" y="2695"/>
                      </a:lnTo>
                      <a:lnTo>
                        <a:pt x="0" y="2636"/>
                      </a:lnTo>
                      <a:lnTo>
                        <a:pt x="0" y="2578"/>
                      </a:lnTo>
                      <a:lnTo>
                        <a:pt x="0" y="2506"/>
                      </a:lnTo>
                      <a:lnTo>
                        <a:pt x="0" y="2419"/>
                      </a:lnTo>
                      <a:lnTo>
                        <a:pt x="0" y="2333"/>
                      </a:lnTo>
                      <a:lnTo>
                        <a:pt x="0" y="2231"/>
                      </a:lnTo>
                      <a:lnTo>
                        <a:pt x="0" y="2116"/>
                      </a:lnTo>
                      <a:lnTo>
                        <a:pt x="0" y="1883"/>
                      </a:lnTo>
                      <a:lnTo>
                        <a:pt x="0" y="1636"/>
                      </a:lnTo>
                      <a:lnTo>
                        <a:pt x="0" y="1376"/>
                      </a:lnTo>
                      <a:lnTo>
                        <a:pt x="0" y="1115"/>
                      </a:lnTo>
                      <a:lnTo>
                        <a:pt x="0" y="868"/>
                      </a:lnTo>
                      <a:lnTo>
                        <a:pt x="0" y="638"/>
                      </a:lnTo>
                      <a:lnTo>
                        <a:pt x="0" y="536"/>
                      </a:lnTo>
                      <a:lnTo>
                        <a:pt x="0" y="419"/>
                      </a:lnTo>
                      <a:lnTo>
                        <a:pt x="0" y="332"/>
                      </a:lnTo>
                      <a:lnTo>
                        <a:pt x="0" y="246"/>
                      </a:lnTo>
                      <a:lnTo>
                        <a:pt x="0" y="174"/>
                      </a:lnTo>
                      <a:lnTo>
                        <a:pt x="0" y="115"/>
                      </a:lnTo>
                      <a:lnTo>
                        <a:pt x="0" y="57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14" name="Freeform 150"/>
                <p:cNvSpPr>
                  <a:spLocks/>
                </p:cNvSpPr>
                <p:nvPr/>
              </p:nvSpPr>
              <p:spPr bwMode="auto">
                <a:xfrm>
                  <a:off x="5316" y="4136"/>
                  <a:ext cx="86" cy="26"/>
                </a:xfrm>
                <a:custGeom>
                  <a:avLst/>
                  <a:gdLst>
                    <a:gd name="T0" fmla="*/ 0 w 288"/>
                    <a:gd name="T1" fmla="*/ 0 h 158"/>
                    <a:gd name="T2" fmla="*/ 0 w 288"/>
                    <a:gd name="T3" fmla="*/ 0 h 158"/>
                    <a:gd name="T4" fmla="*/ 0 w 288"/>
                    <a:gd name="T5" fmla="*/ 0 h 158"/>
                    <a:gd name="T6" fmla="*/ 0 w 288"/>
                    <a:gd name="T7" fmla="*/ 0 h 158"/>
                    <a:gd name="T8" fmla="*/ 0 w 288"/>
                    <a:gd name="T9" fmla="*/ 0 h 158"/>
                    <a:gd name="T10" fmla="*/ 0 w 288"/>
                    <a:gd name="T11" fmla="*/ 0 h 158"/>
                    <a:gd name="T12" fmla="*/ 0 w 288"/>
                    <a:gd name="T13" fmla="*/ 0 h 158"/>
                    <a:gd name="T14" fmla="*/ 0 w 288"/>
                    <a:gd name="T15" fmla="*/ 0 h 158"/>
                    <a:gd name="T16" fmla="*/ 0 w 288"/>
                    <a:gd name="T17" fmla="*/ 0 h 158"/>
                    <a:gd name="T18" fmla="*/ 0 w 288"/>
                    <a:gd name="T19" fmla="*/ 0 h 158"/>
                    <a:gd name="T20" fmla="*/ 0 w 288"/>
                    <a:gd name="T21" fmla="*/ 0 h 158"/>
                    <a:gd name="T22" fmla="*/ 0 w 288"/>
                    <a:gd name="T23" fmla="*/ 0 h 158"/>
                    <a:gd name="T24" fmla="*/ 0 w 288"/>
                    <a:gd name="T25" fmla="*/ 0 h 158"/>
                    <a:gd name="T26" fmla="*/ 0 w 288"/>
                    <a:gd name="T27" fmla="*/ 0 h 158"/>
                    <a:gd name="T28" fmla="*/ 0 w 288"/>
                    <a:gd name="T29" fmla="*/ 0 h 158"/>
                    <a:gd name="T30" fmla="*/ 0 w 288"/>
                    <a:gd name="T31" fmla="*/ 0 h 158"/>
                    <a:gd name="T32" fmla="*/ 0 w 288"/>
                    <a:gd name="T33" fmla="*/ 0 h 158"/>
                    <a:gd name="T34" fmla="*/ 0 w 288"/>
                    <a:gd name="T35" fmla="*/ 0 h 158"/>
                    <a:gd name="T36" fmla="*/ 0 w 288"/>
                    <a:gd name="T37" fmla="*/ 0 h 158"/>
                    <a:gd name="T38" fmla="*/ 0 w 288"/>
                    <a:gd name="T39" fmla="*/ 0 h 158"/>
                    <a:gd name="T40" fmla="*/ 0 w 288"/>
                    <a:gd name="T41" fmla="*/ 0 h 158"/>
                    <a:gd name="T42" fmla="*/ 0 w 288"/>
                    <a:gd name="T43" fmla="*/ 0 h 158"/>
                    <a:gd name="T44" fmla="*/ 0 w 288"/>
                    <a:gd name="T45" fmla="*/ 0 h 158"/>
                    <a:gd name="T46" fmla="*/ 0 w 288"/>
                    <a:gd name="T47" fmla="*/ 0 h 158"/>
                    <a:gd name="T48" fmla="*/ 0 w 288"/>
                    <a:gd name="T49" fmla="*/ 0 h 158"/>
                    <a:gd name="T50" fmla="*/ 0 w 288"/>
                    <a:gd name="T51" fmla="*/ 0 h 158"/>
                    <a:gd name="T52" fmla="*/ 0 w 288"/>
                    <a:gd name="T53" fmla="*/ 0 h 158"/>
                    <a:gd name="T54" fmla="*/ 0 w 288"/>
                    <a:gd name="T55" fmla="*/ 0 h 158"/>
                    <a:gd name="T56" fmla="*/ 0 w 288"/>
                    <a:gd name="T57" fmla="*/ 0 h 158"/>
                    <a:gd name="T58" fmla="*/ 0 w 288"/>
                    <a:gd name="T59" fmla="*/ 0 h 158"/>
                    <a:gd name="T60" fmla="*/ 0 w 288"/>
                    <a:gd name="T61" fmla="*/ 0 h 158"/>
                    <a:gd name="T62" fmla="*/ 0 w 288"/>
                    <a:gd name="T63" fmla="*/ 0 h 158"/>
                    <a:gd name="T64" fmla="*/ 0 w 288"/>
                    <a:gd name="T65" fmla="*/ 0 h 158"/>
                    <a:gd name="T66" fmla="*/ 0 w 288"/>
                    <a:gd name="T67" fmla="*/ 0 h 158"/>
                    <a:gd name="T68" fmla="*/ 0 w 288"/>
                    <a:gd name="T69" fmla="*/ 0 h 158"/>
                    <a:gd name="T70" fmla="*/ 0 w 288"/>
                    <a:gd name="T71" fmla="*/ 0 h 158"/>
                    <a:gd name="T72" fmla="*/ 0 w 288"/>
                    <a:gd name="T73" fmla="*/ 0 h 158"/>
                    <a:gd name="T74" fmla="*/ 0 w 288"/>
                    <a:gd name="T75" fmla="*/ 0 h 158"/>
                    <a:gd name="T76" fmla="*/ 0 w 288"/>
                    <a:gd name="T77" fmla="*/ 0 h 158"/>
                    <a:gd name="T78" fmla="*/ 0 w 288"/>
                    <a:gd name="T79" fmla="*/ 0 h 158"/>
                    <a:gd name="T80" fmla="*/ 0 w 288"/>
                    <a:gd name="T81" fmla="*/ 0 h 158"/>
                    <a:gd name="T82" fmla="*/ 0 w 288"/>
                    <a:gd name="T83" fmla="*/ 0 h 158"/>
                    <a:gd name="T84" fmla="*/ 0 w 288"/>
                    <a:gd name="T85" fmla="*/ 0 h 15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8" h="158">
                      <a:moveTo>
                        <a:pt x="48" y="143"/>
                      </a:moveTo>
                      <a:lnTo>
                        <a:pt x="64" y="100"/>
                      </a:lnTo>
                      <a:lnTo>
                        <a:pt x="64" y="87"/>
                      </a:lnTo>
                      <a:lnTo>
                        <a:pt x="64" y="56"/>
                      </a:lnTo>
                      <a:lnTo>
                        <a:pt x="48" y="56"/>
                      </a:lnTo>
                      <a:lnTo>
                        <a:pt x="33" y="56"/>
                      </a:lnTo>
                      <a:lnTo>
                        <a:pt x="16" y="71"/>
                      </a:lnTo>
                      <a:lnTo>
                        <a:pt x="0" y="56"/>
                      </a:lnTo>
                      <a:lnTo>
                        <a:pt x="16" y="28"/>
                      </a:lnTo>
                      <a:lnTo>
                        <a:pt x="33" y="13"/>
                      </a:lnTo>
                      <a:lnTo>
                        <a:pt x="48" y="13"/>
                      </a:lnTo>
                      <a:lnTo>
                        <a:pt x="64" y="13"/>
                      </a:lnTo>
                      <a:lnTo>
                        <a:pt x="81" y="28"/>
                      </a:lnTo>
                      <a:lnTo>
                        <a:pt x="96" y="43"/>
                      </a:lnTo>
                      <a:lnTo>
                        <a:pt x="96" y="71"/>
                      </a:lnTo>
                      <a:lnTo>
                        <a:pt x="96" y="115"/>
                      </a:lnTo>
                      <a:lnTo>
                        <a:pt x="161" y="100"/>
                      </a:lnTo>
                      <a:lnTo>
                        <a:pt x="225" y="100"/>
                      </a:lnTo>
                      <a:lnTo>
                        <a:pt x="240" y="71"/>
                      </a:lnTo>
                      <a:lnTo>
                        <a:pt x="240" y="56"/>
                      </a:lnTo>
                      <a:lnTo>
                        <a:pt x="240" y="43"/>
                      </a:lnTo>
                      <a:lnTo>
                        <a:pt x="225" y="28"/>
                      </a:lnTo>
                      <a:lnTo>
                        <a:pt x="209" y="43"/>
                      </a:lnTo>
                      <a:lnTo>
                        <a:pt x="192" y="56"/>
                      </a:lnTo>
                      <a:lnTo>
                        <a:pt x="177" y="56"/>
                      </a:lnTo>
                      <a:lnTo>
                        <a:pt x="161" y="56"/>
                      </a:lnTo>
                      <a:lnTo>
                        <a:pt x="161" y="43"/>
                      </a:lnTo>
                      <a:lnTo>
                        <a:pt x="177" y="28"/>
                      </a:lnTo>
                      <a:lnTo>
                        <a:pt x="192" y="13"/>
                      </a:lnTo>
                      <a:lnTo>
                        <a:pt x="225" y="0"/>
                      </a:lnTo>
                      <a:lnTo>
                        <a:pt x="240" y="0"/>
                      </a:lnTo>
                      <a:lnTo>
                        <a:pt x="273" y="13"/>
                      </a:lnTo>
                      <a:lnTo>
                        <a:pt x="288" y="28"/>
                      </a:lnTo>
                      <a:lnTo>
                        <a:pt x="288" y="71"/>
                      </a:lnTo>
                      <a:lnTo>
                        <a:pt x="273" y="100"/>
                      </a:lnTo>
                      <a:lnTo>
                        <a:pt x="225" y="130"/>
                      </a:lnTo>
                      <a:lnTo>
                        <a:pt x="192" y="143"/>
                      </a:lnTo>
                      <a:lnTo>
                        <a:pt x="144" y="143"/>
                      </a:lnTo>
                      <a:lnTo>
                        <a:pt x="96" y="143"/>
                      </a:lnTo>
                      <a:lnTo>
                        <a:pt x="96" y="130"/>
                      </a:lnTo>
                      <a:lnTo>
                        <a:pt x="64" y="143"/>
                      </a:lnTo>
                      <a:lnTo>
                        <a:pt x="64" y="158"/>
                      </a:lnTo>
                      <a:lnTo>
                        <a:pt x="48" y="14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15" name="Freeform 151"/>
                <p:cNvSpPr>
                  <a:spLocks/>
                </p:cNvSpPr>
                <p:nvPr/>
              </p:nvSpPr>
              <p:spPr bwMode="auto">
                <a:xfrm>
                  <a:off x="5316" y="4136"/>
                  <a:ext cx="86" cy="26"/>
                </a:xfrm>
                <a:custGeom>
                  <a:avLst/>
                  <a:gdLst>
                    <a:gd name="T0" fmla="*/ 0 w 288"/>
                    <a:gd name="T1" fmla="*/ 0 h 158"/>
                    <a:gd name="T2" fmla="*/ 0 w 288"/>
                    <a:gd name="T3" fmla="*/ 0 h 158"/>
                    <a:gd name="T4" fmla="*/ 0 w 288"/>
                    <a:gd name="T5" fmla="*/ 0 h 158"/>
                    <a:gd name="T6" fmla="*/ 0 w 288"/>
                    <a:gd name="T7" fmla="*/ 0 h 158"/>
                    <a:gd name="T8" fmla="*/ 0 w 288"/>
                    <a:gd name="T9" fmla="*/ 0 h 158"/>
                    <a:gd name="T10" fmla="*/ 0 w 288"/>
                    <a:gd name="T11" fmla="*/ 0 h 158"/>
                    <a:gd name="T12" fmla="*/ 0 w 288"/>
                    <a:gd name="T13" fmla="*/ 0 h 158"/>
                    <a:gd name="T14" fmla="*/ 0 w 288"/>
                    <a:gd name="T15" fmla="*/ 0 h 158"/>
                    <a:gd name="T16" fmla="*/ 0 w 288"/>
                    <a:gd name="T17" fmla="*/ 0 h 158"/>
                    <a:gd name="T18" fmla="*/ 0 w 288"/>
                    <a:gd name="T19" fmla="*/ 0 h 158"/>
                    <a:gd name="T20" fmla="*/ 0 w 288"/>
                    <a:gd name="T21" fmla="*/ 0 h 158"/>
                    <a:gd name="T22" fmla="*/ 0 w 288"/>
                    <a:gd name="T23" fmla="*/ 0 h 158"/>
                    <a:gd name="T24" fmla="*/ 0 w 288"/>
                    <a:gd name="T25" fmla="*/ 0 h 158"/>
                    <a:gd name="T26" fmla="*/ 0 w 288"/>
                    <a:gd name="T27" fmla="*/ 0 h 158"/>
                    <a:gd name="T28" fmla="*/ 0 w 288"/>
                    <a:gd name="T29" fmla="*/ 0 h 158"/>
                    <a:gd name="T30" fmla="*/ 0 w 288"/>
                    <a:gd name="T31" fmla="*/ 0 h 158"/>
                    <a:gd name="T32" fmla="*/ 0 w 288"/>
                    <a:gd name="T33" fmla="*/ 0 h 158"/>
                    <a:gd name="T34" fmla="*/ 0 w 288"/>
                    <a:gd name="T35" fmla="*/ 0 h 158"/>
                    <a:gd name="T36" fmla="*/ 0 w 288"/>
                    <a:gd name="T37" fmla="*/ 0 h 158"/>
                    <a:gd name="T38" fmla="*/ 0 w 288"/>
                    <a:gd name="T39" fmla="*/ 0 h 158"/>
                    <a:gd name="T40" fmla="*/ 0 w 288"/>
                    <a:gd name="T41" fmla="*/ 0 h 158"/>
                    <a:gd name="T42" fmla="*/ 0 w 288"/>
                    <a:gd name="T43" fmla="*/ 0 h 158"/>
                    <a:gd name="T44" fmla="*/ 0 w 288"/>
                    <a:gd name="T45" fmla="*/ 0 h 158"/>
                    <a:gd name="T46" fmla="*/ 0 w 288"/>
                    <a:gd name="T47" fmla="*/ 0 h 158"/>
                    <a:gd name="T48" fmla="*/ 0 w 288"/>
                    <a:gd name="T49" fmla="*/ 0 h 158"/>
                    <a:gd name="T50" fmla="*/ 0 w 288"/>
                    <a:gd name="T51" fmla="*/ 0 h 158"/>
                    <a:gd name="T52" fmla="*/ 0 w 288"/>
                    <a:gd name="T53" fmla="*/ 0 h 158"/>
                    <a:gd name="T54" fmla="*/ 0 w 288"/>
                    <a:gd name="T55" fmla="*/ 0 h 158"/>
                    <a:gd name="T56" fmla="*/ 0 w 288"/>
                    <a:gd name="T57" fmla="*/ 0 h 158"/>
                    <a:gd name="T58" fmla="*/ 0 w 288"/>
                    <a:gd name="T59" fmla="*/ 0 h 158"/>
                    <a:gd name="T60" fmla="*/ 0 w 288"/>
                    <a:gd name="T61" fmla="*/ 0 h 158"/>
                    <a:gd name="T62" fmla="*/ 0 w 288"/>
                    <a:gd name="T63" fmla="*/ 0 h 158"/>
                    <a:gd name="T64" fmla="*/ 0 w 288"/>
                    <a:gd name="T65" fmla="*/ 0 h 158"/>
                    <a:gd name="T66" fmla="*/ 0 w 288"/>
                    <a:gd name="T67" fmla="*/ 0 h 158"/>
                    <a:gd name="T68" fmla="*/ 0 w 288"/>
                    <a:gd name="T69" fmla="*/ 0 h 158"/>
                    <a:gd name="T70" fmla="*/ 0 w 288"/>
                    <a:gd name="T71" fmla="*/ 0 h 158"/>
                    <a:gd name="T72" fmla="*/ 0 w 288"/>
                    <a:gd name="T73" fmla="*/ 0 h 158"/>
                    <a:gd name="T74" fmla="*/ 0 w 288"/>
                    <a:gd name="T75" fmla="*/ 0 h 158"/>
                    <a:gd name="T76" fmla="*/ 0 w 288"/>
                    <a:gd name="T77" fmla="*/ 0 h 158"/>
                    <a:gd name="T78" fmla="*/ 0 w 288"/>
                    <a:gd name="T79" fmla="*/ 0 h 158"/>
                    <a:gd name="T80" fmla="*/ 0 w 288"/>
                    <a:gd name="T81" fmla="*/ 0 h 158"/>
                    <a:gd name="T82" fmla="*/ 0 w 288"/>
                    <a:gd name="T83" fmla="*/ 0 h 158"/>
                    <a:gd name="T84" fmla="*/ 0 w 288"/>
                    <a:gd name="T85" fmla="*/ 0 h 158"/>
                    <a:gd name="T86" fmla="*/ 0 w 288"/>
                    <a:gd name="T87" fmla="*/ 0 h 158"/>
                    <a:gd name="T88" fmla="*/ 0 w 288"/>
                    <a:gd name="T89" fmla="*/ 0 h 158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288" h="158">
                      <a:moveTo>
                        <a:pt x="48" y="143"/>
                      </a:moveTo>
                      <a:lnTo>
                        <a:pt x="64" y="100"/>
                      </a:lnTo>
                      <a:lnTo>
                        <a:pt x="64" y="87"/>
                      </a:lnTo>
                      <a:lnTo>
                        <a:pt x="64" y="56"/>
                      </a:lnTo>
                      <a:lnTo>
                        <a:pt x="48" y="56"/>
                      </a:lnTo>
                      <a:lnTo>
                        <a:pt x="33" y="56"/>
                      </a:lnTo>
                      <a:lnTo>
                        <a:pt x="16" y="71"/>
                      </a:lnTo>
                      <a:lnTo>
                        <a:pt x="0" y="56"/>
                      </a:lnTo>
                      <a:lnTo>
                        <a:pt x="16" y="28"/>
                      </a:lnTo>
                      <a:lnTo>
                        <a:pt x="33" y="13"/>
                      </a:lnTo>
                      <a:lnTo>
                        <a:pt x="48" y="13"/>
                      </a:lnTo>
                      <a:lnTo>
                        <a:pt x="64" y="13"/>
                      </a:lnTo>
                      <a:lnTo>
                        <a:pt x="81" y="28"/>
                      </a:lnTo>
                      <a:lnTo>
                        <a:pt x="96" y="43"/>
                      </a:lnTo>
                      <a:lnTo>
                        <a:pt x="96" y="71"/>
                      </a:lnTo>
                      <a:lnTo>
                        <a:pt x="96" y="115"/>
                      </a:lnTo>
                      <a:lnTo>
                        <a:pt x="161" y="100"/>
                      </a:lnTo>
                      <a:lnTo>
                        <a:pt x="225" y="100"/>
                      </a:lnTo>
                      <a:lnTo>
                        <a:pt x="240" y="71"/>
                      </a:lnTo>
                      <a:lnTo>
                        <a:pt x="240" y="56"/>
                      </a:lnTo>
                      <a:lnTo>
                        <a:pt x="240" y="43"/>
                      </a:lnTo>
                      <a:lnTo>
                        <a:pt x="225" y="28"/>
                      </a:lnTo>
                      <a:lnTo>
                        <a:pt x="209" y="43"/>
                      </a:lnTo>
                      <a:lnTo>
                        <a:pt x="192" y="56"/>
                      </a:lnTo>
                      <a:lnTo>
                        <a:pt x="177" y="56"/>
                      </a:lnTo>
                      <a:lnTo>
                        <a:pt x="161" y="56"/>
                      </a:lnTo>
                      <a:lnTo>
                        <a:pt x="161" y="43"/>
                      </a:lnTo>
                      <a:lnTo>
                        <a:pt x="177" y="28"/>
                      </a:lnTo>
                      <a:lnTo>
                        <a:pt x="192" y="13"/>
                      </a:lnTo>
                      <a:lnTo>
                        <a:pt x="225" y="0"/>
                      </a:lnTo>
                      <a:lnTo>
                        <a:pt x="240" y="0"/>
                      </a:lnTo>
                      <a:lnTo>
                        <a:pt x="273" y="13"/>
                      </a:lnTo>
                      <a:lnTo>
                        <a:pt x="288" y="28"/>
                      </a:lnTo>
                      <a:lnTo>
                        <a:pt x="288" y="71"/>
                      </a:lnTo>
                      <a:lnTo>
                        <a:pt x="273" y="100"/>
                      </a:lnTo>
                      <a:lnTo>
                        <a:pt x="225" y="130"/>
                      </a:lnTo>
                      <a:lnTo>
                        <a:pt x="192" y="143"/>
                      </a:lnTo>
                      <a:lnTo>
                        <a:pt x="144" y="143"/>
                      </a:lnTo>
                      <a:lnTo>
                        <a:pt x="96" y="143"/>
                      </a:lnTo>
                      <a:lnTo>
                        <a:pt x="96" y="130"/>
                      </a:lnTo>
                      <a:lnTo>
                        <a:pt x="64" y="143"/>
                      </a:lnTo>
                      <a:lnTo>
                        <a:pt x="64" y="158"/>
                      </a:lnTo>
                      <a:lnTo>
                        <a:pt x="48" y="143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16" name="Freeform 152"/>
                <p:cNvSpPr>
                  <a:spLocks/>
                </p:cNvSpPr>
                <p:nvPr/>
              </p:nvSpPr>
              <p:spPr bwMode="auto">
                <a:xfrm>
                  <a:off x="5478" y="4136"/>
                  <a:ext cx="34" cy="16"/>
                </a:xfrm>
                <a:custGeom>
                  <a:avLst/>
                  <a:gdLst>
                    <a:gd name="T0" fmla="*/ 0 w 112"/>
                    <a:gd name="T1" fmla="*/ 0 h 100"/>
                    <a:gd name="T2" fmla="*/ 0 w 112"/>
                    <a:gd name="T3" fmla="*/ 0 h 100"/>
                    <a:gd name="T4" fmla="*/ 0 w 112"/>
                    <a:gd name="T5" fmla="*/ 0 h 100"/>
                    <a:gd name="T6" fmla="*/ 0 w 112"/>
                    <a:gd name="T7" fmla="*/ 0 h 100"/>
                    <a:gd name="T8" fmla="*/ 0 w 112"/>
                    <a:gd name="T9" fmla="*/ 0 h 100"/>
                    <a:gd name="T10" fmla="*/ 0 w 112"/>
                    <a:gd name="T11" fmla="*/ 0 h 100"/>
                    <a:gd name="T12" fmla="*/ 0 w 112"/>
                    <a:gd name="T13" fmla="*/ 0 h 100"/>
                    <a:gd name="T14" fmla="*/ 0 w 112"/>
                    <a:gd name="T15" fmla="*/ 0 h 100"/>
                    <a:gd name="T16" fmla="*/ 0 w 112"/>
                    <a:gd name="T17" fmla="*/ 0 h 100"/>
                    <a:gd name="T18" fmla="*/ 0 w 112"/>
                    <a:gd name="T19" fmla="*/ 0 h 100"/>
                    <a:gd name="T20" fmla="*/ 0 w 112"/>
                    <a:gd name="T21" fmla="*/ 0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2" h="100">
                      <a:moveTo>
                        <a:pt x="48" y="100"/>
                      </a:moveTo>
                      <a:lnTo>
                        <a:pt x="16" y="28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64" y="13"/>
                      </a:lnTo>
                      <a:lnTo>
                        <a:pt x="112" y="43"/>
                      </a:lnTo>
                      <a:lnTo>
                        <a:pt x="112" y="56"/>
                      </a:lnTo>
                      <a:lnTo>
                        <a:pt x="96" y="56"/>
                      </a:lnTo>
                      <a:lnTo>
                        <a:pt x="81" y="87"/>
                      </a:lnTo>
                      <a:lnTo>
                        <a:pt x="64" y="100"/>
                      </a:lnTo>
                      <a:lnTo>
                        <a:pt x="48" y="10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17" name="Freeform 153"/>
                <p:cNvSpPr>
                  <a:spLocks/>
                </p:cNvSpPr>
                <p:nvPr/>
              </p:nvSpPr>
              <p:spPr bwMode="auto">
                <a:xfrm>
                  <a:off x="5478" y="4136"/>
                  <a:ext cx="34" cy="16"/>
                </a:xfrm>
                <a:custGeom>
                  <a:avLst/>
                  <a:gdLst>
                    <a:gd name="T0" fmla="*/ 0 w 112"/>
                    <a:gd name="T1" fmla="*/ 0 h 100"/>
                    <a:gd name="T2" fmla="*/ 0 w 112"/>
                    <a:gd name="T3" fmla="*/ 0 h 100"/>
                    <a:gd name="T4" fmla="*/ 0 w 112"/>
                    <a:gd name="T5" fmla="*/ 0 h 100"/>
                    <a:gd name="T6" fmla="*/ 0 w 112"/>
                    <a:gd name="T7" fmla="*/ 0 h 100"/>
                    <a:gd name="T8" fmla="*/ 0 w 112"/>
                    <a:gd name="T9" fmla="*/ 0 h 100"/>
                    <a:gd name="T10" fmla="*/ 0 w 112"/>
                    <a:gd name="T11" fmla="*/ 0 h 100"/>
                    <a:gd name="T12" fmla="*/ 0 w 112"/>
                    <a:gd name="T13" fmla="*/ 0 h 100"/>
                    <a:gd name="T14" fmla="*/ 0 w 112"/>
                    <a:gd name="T15" fmla="*/ 0 h 100"/>
                    <a:gd name="T16" fmla="*/ 0 w 112"/>
                    <a:gd name="T17" fmla="*/ 0 h 100"/>
                    <a:gd name="T18" fmla="*/ 0 w 112"/>
                    <a:gd name="T19" fmla="*/ 0 h 100"/>
                    <a:gd name="T20" fmla="*/ 0 w 112"/>
                    <a:gd name="T21" fmla="*/ 0 h 100"/>
                    <a:gd name="T22" fmla="*/ 0 w 112"/>
                    <a:gd name="T23" fmla="*/ 0 h 100"/>
                    <a:gd name="T24" fmla="*/ 0 w 112"/>
                    <a:gd name="T25" fmla="*/ 0 h 10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12" h="100">
                      <a:moveTo>
                        <a:pt x="48" y="100"/>
                      </a:moveTo>
                      <a:lnTo>
                        <a:pt x="16" y="28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64" y="13"/>
                      </a:lnTo>
                      <a:lnTo>
                        <a:pt x="112" y="43"/>
                      </a:lnTo>
                      <a:lnTo>
                        <a:pt x="112" y="56"/>
                      </a:lnTo>
                      <a:lnTo>
                        <a:pt x="96" y="56"/>
                      </a:lnTo>
                      <a:lnTo>
                        <a:pt x="81" y="87"/>
                      </a:lnTo>
                      <a:lnTo>
                        <a:pt x="64" y="100"/>
                      </a:lnTo>
                      <a:lnTo>
                        <a:pt x="48" y="100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18" name="Freeform 154"/>
                <p:cNvSpPr>
                  <a:spLocks/>
                </p:cNvSpPr>
                <p:nvPr/>
              </p:nvSpPr>
              <p:spPr bwMode="auto">
                <a:xfrm>
                  <a:off x="5373" y="4084"/>
                  <a:ext cx="72" cy="37"/>
                </a:xfrm>
                <a:custGeom>
                  <a:avLst/>
                  <a:gdLst>
                    <a:gd name="T0" fmla="*/ 0 w 240"/>
                    <a:gd name="T1" fmla="*/ 0 h 230"/>
                    <a:gd name="T2" fmla="*/ 0 w 240"/>
                    <a:gd name="T3" fmla="*/ 0 h 230"/>
                    <a:gd name="T4" fmla="*/ 0 w 240"/>
                    <a:gd name="T5" fmla="*/ 0 h 230"/>
                    <a:gd name="T6" fmla="*/ 0 w 240"/>
                    <a:gd name="T7" fmla="*/ 0 h 230"/>
                    <a:gd name="T8" fmla="*/ 0 w 240"/>
                    <a:gd name="T9" fmla="*/ 0 h 230"/>
                    <a:gd name="T10" fmla="*/ 0 w 240"/>
                    <a:gd name="T11" fmla="*/ 0 h 230"/>
                    <a:gd name="T12" fmla="*/ 0 w 240"/>
                    <a:gd name="T13" fmla="*/ 0 h 230"/>
                    <a:gd name="T14" fmla="*/ 0 w 240"/>
                    <a:gd name="T15" fmla="*/ 0 h 230"/>
                    <a:gd name="T16" fmla="*/ 0 w 240"/>
                    <a:gd name="T17" fmla="*/ 0 h 230"/>
                    <a:gd name="T18" fmla="*/ 0 w 240"/>
                    <a:gd name="T19" fmla="*/ 0 h 230"/>
                    <a:gd name="T20" fmla="*/ 0 w 240"/>
                    <a:gd name="T21" fmla="*/ 0 h 230"/>
                    <a:gd name="T22" fmla="*/ 0 w 240"/>
                    <a:gd name="T23" fmla="*/ 0 h 230"/>
                    <a:gd name="T24" fmla="*/ 0 w 240"/>
                    <a:gd name="T25" fmla="*/ 0 h 230"/>
                    <a:gd name="T26" fmla="*/ 0 w 240"/>
                    <a:gd name="T27" fmla="*/ 0 h 23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40" h="230">
                      <a:moveTo>
                        <a:pt x="0" y="202"/>
                      </a:moveTo>
                      <a:lnTo>
                        <a:pt x="0" y="187"/>
                      </a:lnTo>
                      <a:lnTo>
                        <a:pt x="17" y="173"/>
                      </a:lnTo>
                      <a:lnTo>
                        <a:pt x="48" y="130"/>
                      </a:lnTo>
                      <a:lnTo>
                        <a:pt x="129" y="57"/>
                      </a:lnTo>
                      <a:lnTo>
                        <a:pt x="209" y="0"/>
                      </a:lnTo>
                      <a:lnTo>
                        <a:pt x="225" y="13"/>
                      </a:lnTo>
                      <a:lnTo>
                        <a:pt x="240" y="28"/>
                      </a:lnTo>
                      <a:lnTo>
                        <a:pt x="209" y="72"/>
                      </a:lnTo>
                      <a:lnTo>
                        <a:pt x="161" y="130"/>
                      </a:lnTo>
                      <a:lnTo>
                        <a:pt x="48" y="217"/>
                      </a:lnTo>
                      <a:lnTo>
                        <a:pt x="33" y="230"/>
                      </a:lnTo>
                      <a:lnTo>
                        <a:pt x="17" y="230"/>
                      </a:lnTo>
                      <a:lnTo>
                        <a:pt x="0" y="202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19" name="Freeform 155"/>
                <p:cNvSpPr>
                  <a:spLocks/>
                </p:cNvSpPr>
                <p:nvPr/>
              </p:nvSpPr>
              <p:spPr bwMode="auto">
                <a:xfrm>
                  <a:off x="5521" y="4082"/>
                  <a:ext cx="34" cy="30"/>
                </a:xfrm>
                <a:custGeom>
                  <a:avLst/>
                  <a:gdLst>
                    <a:gd name="T0" fmla="*/ 0 w 113"/>
                    <a:gd name="T1" fmla="*/ 0 h 188"/>
                    <a:gd name="T2" fmla="*/ 0 w 113"/>
                    <a:gd name="T3" fmla="*/ 0 h 188"/>
                    <a:gd name="T4" fmla="*/ 0 w 113"/>
                    <a:gd name="T5" fmla="*/ 0 h 188"/>
                    <a:gd name="T6" fmla="*/ 0 w 113"/>
                    <a:gd name="T7" fmla="*/ 0 h 188"/>
                    <a:gd name="T8" fmla="*/ 0 w 113"/>
                    <a:gd name="T9" fmla="*/ 0 h 188"/>
                    <a:gd name="T10" fmla="*/ 0 w 113"/>
                    <a:gd name="T11" fmla="*/ 0 h 188"/>
                    <a:gd name="T12" fmla="*/ 0 w 113"/>
                    <a:gd name="T13" fmla="*/ 0 h 188"/>
                    <a:gd name="T14" fmla="*/ 0 w 113"/>
                    <a:gd name="T15" fmla="*/ 0 h 188"/>
                    <a:gd name="T16" fmla="*/ 0 w 113"/>
                    <a:gd name="T17" fmla="*/ 0 h 188"/>
                    <a:gd name="T18" fmla="*/ 0 w 113"/>
                    <a:gd name="T19" fmla="*/ 0 h 188"/>
                    <a:gd name="T20" fmla="*/ 0 w 113"/>
                    <a:gd name="T21" fmla="*/ 0 h 188"/>
                    <a:gd name="T22" fmla="*/ 0 w 113"/>
                    <a:gd name="T23" fmla="*/ 0 h 188"/>
                    <a:gd name="T24" fmla="*/ 0 w 113"/>
                    <a:gd name="T25" fmla="*/ 0 h 188"/>
                    <a:gd name="T26" fmla="*/ 0 w 113"/>
                    <a:gd name="T27" fmla="*/ 0 h 188"/>
                    <a:gd name="T28" fmla="*/ 0 w 113"/>
                    <a:gd name="T29" fmla="*/ 0 h 188"/>
                    <a:gd name="T30" fmla="*/ 0 w 113"/>
                    <a:gd name="T31" fmla="*/ 0 h 188"/>
                    <a:gd name="T32" fmla="*/ 0 w 113"/>
                    <a:gd name="T33" fmla="*/ 0 h 188"/>
                    <a:gd name="T34" fmla="*/ 0 w 113"/>
                    <a:gd name="T35" fmla="*/ 0 h 188"/>
                    <a:gd name="T36" fmla="*/ 0 w 113"/>
                    <a:gd name="T37" fmla="*/ 0 h 188"/>
                    <a:gd name="T38" fmla="*/ 0 w 113"/>
                    <a:gd name="T39" fmla="*/ 0 h 188"/>
                    <a:gd name="T40" fmla="*/ 0 w 113"/>
                    <a:gd name="T41" fmla="*/ 0 h 188"/>
                    <a:gd name="T42" fmla="*/ 0 w 113"/>
                    <a:gd name="T43" fmla="*/ 0 h 18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13" h="188">
                      <a:moveTo>
                        <a:pt x="0" y="158"/>
                      </a:moveTo>
                      <a:lnTo>
                        <a:pt x="0" y="130"/>
                      </a:lnTo>
                      <a:lnTo>
                        <a:pt x="0" y="87"/>
                      </a:lnTo>
                      <a:lnTo>
                        <a:pt x="16" y="87"/>
                      </a:lnTo>
                      <a:lnTo>
                        <a:pt x="16" y="130"/>
                      </a:lnTo>
                      <a:lnTo>
                        <a:pt x="33" y="145"/>
                      </a:lnTo>
                      <a:lnTo>
                        <a:pt x="48" y="145"/>
                      </a:lnTo>
                      <a:lnTo>
                        <a:pt x="64" y="145"/>
                      </a:lnTo>
                      <a:lnTo>
                        <a:pt x="81" y="130"/>
                      </a:lnTo>
                      <a:lnTo>
                        <a:pt x="64" y="102"/>
                      </a:lnTo>
                      <a:lnTo>
                        <a:pt x="48" y="72"/>
                      </a:lnTo>
                      <a:lnTo>
                        <a:pt x="16" y="15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64" y="43"/>
                      </a:lnTo>
                      <a:lnTo>
                        <a:pt x="96" y="87"/>
                      </a:lnTo>
                      <a:lnTo>
                        <a:pt x="113" y="130"/>
                      </a:lnTo>
                      <a:lnTo>
                        <a:pt x="96" y="173"/>
                      </a:lnTo>
                      <a:lnTo>
                        <a:pt x="81" y="188"/>
                      </a:lnTo>
                      <a:lnTo>
                        <a:pt x="48" y="188"/>
                      </a:lnTo>
                      <a:lnTo>
                        <a:pt x="16" y="173"/>
                      </a:lnTo>
                      <a:lnTo>
                        <a:pt x="0" y="158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20" name="Freeform 156"/>
                <p:cNvSpPr>
                  <a:spLocks/>
                </p:cNvSpPr>
                <p:nvPr/>
              </p:nvSpPr>
              <p:spPr bwMode="auto">
                <a:xfrm>
                  <a:off x="5521" y="4082"/>
                  <a:ext cx="34" cy="30"/>
                </a:xfrm>
                <a:custGeom>
                  <a:avLst/>
                  <a:gdLst>
                    <a:gd name="T0" fmla="*/ 0 w 113"/>
                    <a:gd name="T1" fmla="*/ 0 h 188"/>
                    <a:gd name="T2" fmla="*/ 0 w 113"/>
                    <a:gd name="T3" fmla="*/ 0 h 188"/>
                    <a:gd name="T4" fmla="*/ 0 w 113"/>
                    <a:gd name="T5" fmla="*/ 0 h 188"/>
                    <a:gd name="T6" fmla="*/ 0 w 113"/>
                    <a:gd name="T7" fmla="*/ 0 h 188"/>
                    <a:gd name="T8" fmla="*/ 0 w 113"/>
                    <a:gd name="T9" fmla="*/ 0 h 188"/>
                    <a:gd name="T10" fmla="*/ 0 w 113"/>
                    <a:gd name="T11" fmla="*/ 0 h 188"/>
                    <a:gd name="T12" fmla="*/ 0 w 113"/>
                    <a:gd name="T13" fmla="*/ 0 h 188"/>
                    <a:gd name="T14" fmla="*/ 0 w 113"/>
                    <a:gd name="T15" fmla="*/ 0 h 188"/>
                    <a:gd name="T16" fmla="*/ 0 w 113"/>
                    <a:gd name="T17" fmla="*/ 0 h 188"/>
                    <a:gd name="T18" fmla="*/ 0 w 113"/>
                    <a:gd name="T19" fmla="*/ 0 h 188"/>
                    <a:gd name="T20" fmla="*/ 0 w 113"/>
                    <a:gd name="T21" fmla="*/ 0 h 188"/>
                    <a:gd name="T22" fmla="*/ 0 w 113"/>
                    <a:gd name="T23" fmla="*/ 0 h 188"/>
                    <a:gd name="T24" fmla="*/ 0 w 113"/>
                    <a:gd name="T25" fmla="*/ 0 h 188"/>
                    <a:gd name="T26" fmla="*/ 0 w 113"/>
                    <a:gd name="T27" fmla="*/ 0 h 188"/>
                    <a:gd name="T28" fmla="*/ 0 w 113"/>
                    <a:gd name="T29" fmla="*/ 0 h 188"/>
                    <a:gd name="T30" fmla="*/ 0 w 113"/>
                    <a:gd name="T31" fmla="*/ 0 h 188"/>
                    <a:gd name="T32" fmla="*/ 0 w 113"/>
                    <a:gd name="T33" fmla="*/ 0 h 188"/>
                    <a:gd name="T34" fmla="*/ 0 w 113"/>
                    <a:gd name="T35" fmla="*/ 0 h 188"/>
                    <a:gd name="T36" fmla="*/ 0 w 113"/>
                    <a:gd name="T37" fmla="*/ 0 h 188"/>
                    <a:gd name="T38" fmla="*/ 0 w 113"/>
                    <a:gd name="T39" fmla="*/ 0 h 188"/>
                    <a:gd name="T40" fmla="*/ 0 w 113"/>
                    <a:gd name="T41" fmla="*/ 0 h 188"/>
                    <a:gd name="T42" fmla="*/ 0 w 113"/>
                    <a:gd name="T43" fmla="*/ 0 h 18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13" h="188">
                      <a:moveTo>
                        <a:pt x="0" y="158"/>
                      </a:moveTo>
                      <a:lnTo>
                        <a:pt x="0" y="130"/>
                      </a:lnTo>
                      <a:lnTo>
                        <a:pt x="0" y="87"/>
                      </a:lnTo>
                      <a:lnTo>
                        <a:pt x="16" y="87"/>
                      </a:lnTo>
                      <a:lnTo>
                        <a:pt x="16" y="130"/>
                      </a:lnTo>
                      <a:lnTo>
                        <a:pt x="33" y="145"/>
                      </a:lnTo>
                      <a:lnTo>
                        <a:pt x="48" y="145"/>
                      </a:lnTo>
                      <a:lnTo>
                        <a:pt x="64" y="145"/>
                      </a:lnTo>
                      <a:lnTo>
                        <a:pt x="81" y="130"/>
                      </a:lnTo>
                      <a:lnTo>
                        <a:pt x="64" y="102"/>
                      </a:lnTo>
                      <a:lnTo>
                        <a:pt x="48" y="72"/>
                      </a:lnTo>
                      <a:lnTo>
                        <a:pt x="16" y="15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64" y="43"/>
                      </a:lnTo>
                      <a:lnTo>
                        <a:pt x="96" y="87"/>
                      </a:lnTo>
                      <a:lnTo>
                        <a:pt x="113" y="130"/>
                      </a:lnTo>
                      <a:lnTo>
                        <a:pt x="96" y="173"/>
                      </a:lnTo>
                      <a:lnTo>
                        <a:pt x="81" y="188"/>
                      </a:lnTo>
                      <a:lnTo>
                        <a:pt x="48" y="188"/>
                      </a:lnTo>
                      <a:lnTo>
                        <a:pt x="16" y="173"/>
                      </a:lnTo>
                      <a:lnTo>
                        <a:pt x="0" y="158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21" name="Freeform 157"/>
                <p:cNvSpPr>
                  <a:spLocks/>
                </p:cNvSpPr>
                <p:nvPr/>
              </p:nvSpPr>
              <p:spPr bwMode="auto">
                <a:xfrm>
                  <a:off x="5378" y="4087"/>
                  <a:ext cx="34" cy="13"/>
                </a:xfrm>
                <a:custGeom>
                  <a:avLst/>
                  <a:gdLst>
                    <a:gd name="T0" fmla="*/ 0 w 112"/>
                    <a:gd name="T1" fmla="*/ 0 h 87"/>
                    <a:gd name="T2" fmla="*/ 0 w 112"/>
                    <a:gd name="T3" fmla="*/ 0 h 87"/>
                    <a:gd name="T4" fmla="*/ 0 w 112"/>
                    <a:gd name="T5" fmla="*/ 0 h 87"/>
                    <a:gd name="T6" fmla="*/ 0 w 112"/>
                    <a:gd name="T7" fmla="*/ 0 h 87"/>
                    <a:gd name="T8" fmla="*/ 0 w 112"/>
                    <a:gd name="T9" fmla="*/ 0 h 87"/>
                    <a:gd name="T10" fmla="*/ 0 w 112"/>
                    <a:gd name="T11" fmla="*/ 0 h 8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12" h="87">
                      <a:moveTo>
                        <a:pt x="0" y="87"/>
                      </a:moveTo>
                      <a:lnTo>
                        <a:pt x="96" y="0"/>
                      </a:lnTo>
                      <a:lnTo>
                        <a:pt x="112" y="0"/>
                      </a:lnTo>
                      <a:lnTo>
                        <a:pt x="64" y="59"/>
                      </a:lnTo>
                      <a:lnTo>
                        <a:pt x="31" y="74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22" name="Freeform 158"/>
                <p:cNvSpPr>
                  <a:spLocks/>
                </p:cNvSpPr>
                <p:nvPr/>
              </p:nvSpPr>
              <p:spPr bwMode="auto">
                <a:xfrm>
                  <a:off x="5555" y="4084"/>
                  <a:ext cx="52" cy="16"/>
                </a:xfrm>
                <a:custGeom>
                  <a:avLst/>
                  <a:gdLst>
                    <a:gd name="T0" fmla="*/ 0 w 175"/>
                    <a:gd name="T1" fmla="*/ 0 h 100"/>
                    <a:gd name="T2" fmla="*/ 0 w 175"/>
                    <a:gd name="T3" fmla="*/ 0 h 100"/>
                    <a:gd name="T4" fmla="*/ 0 w 175"/>
                    <a:gd name="T5" fmla="*/ 0 h 100"/>
                    <a:gd name="T6" fmla="*/ 0 w 175"/>
                    <a:gd name="T7" fmla="*/ 0 h 100"/>
                    <a:gd name="T8" fmla="*/ 0 w 175"/>
                    <a:gd name="T9" fmla="*/ 0 h 100"/>
                    <a:gd name="T10" fmla="*/ 0 w 175"/>
                    <a:gd name="T11" fmla="*/ 0 h 100"/>
                    <a:gd name="T12" fmla="*/ 0 w 175"/>
                    <a:gd name="T13" fmla="*/ 0 h 100"/>
                    <a:gd name="T14" fmla="*/ 0 w 175"/>
                    <a:gd name="T15" fmla="*/ 0 h 100"/>
                    <a:gd name="T16" fmla="*/ 0 w 175"/>
                    <a:gd name="T17" fmla="*/ 0 h 100"/>
                    <a:gd name="T18" fmla="*/ 0 w 175"/>
                    <a:gd name="T19" fmla="*/ 0 h 100"/>
                    <a:gd name="T20" fmla="*/ 0 w 175"/>
                    <a:gd name="T21" fmla="*/ 0 h 100"/>
                    <a:gd name="T22" fmla="*/ 0 w 175"/>
                    <a:gd name="T23" fmla="*/ 0 h 100"/>
                    <a:gd name="T24" fmla="*/ 0 w 175"/>
                    <a:gd name="T25" fmla="*/ 0 h 100"/>
                    <a:gd name="T26" fmla="*/ 0 w 175"/>
                    <a:gd name="T27" fmla="*/ 0 h 100"/>
                    <a:gd name="T28" fmla="*/ 0 w 175"/>
                    <a:gd name="T29" fmla="*/ 0 h 100"/>
                    <a:gd name="T30" fmla="*/ 0 w 175"/>
                    <a:gd name="T31" fmla="*/ 0 h 100"/>
                    <a:gd name="T32" fmla="*/ 0 w 175"/>
                    <a:gd name="T33" fmla="*/ 0 h 100"/>
                    <a:gd name="T34" fmla="*/ 0 w 175"/>
                    <a:gd name="T35" fmla="*/ 0 h 100"/>
                    <a:gd name="T36" fmla="*/ 0 w 175"/>
                    <a:gd name="T37" fmla="*/ 0 h 100"/>
                    <a:gd name="T38" fmla="*/ 0 w 175"/>
                    <a:gd name="T39" fmla="*/ 0 h 100"/>
                    <a:gd name="T40" fmla="*/ 0 w 175"/>
                    <a:gd name="T41" fmla="*/ 0 h 100"/>
                    <a:gd name="T42" fmla="*/ 0 w 175"/>
                    <a:gd name="T43" fmla="*/ 0 h 1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75" h="100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64" y="43"/>
                      </a:lnTo>
                      <a:lnTo>
                        <a:pt x="96" y="57"/>
                      </a:lnTo>
                      <a:lnTo>
                        <a:pt x="112" y="57"/>
                      </a:lnTo>
                      <a:lnTo>
                        <a:pt x="127" y="57"/>
                      </a:lnTo>
                      <a:lnTo>
                        <a:pt x="144" y="43"/>
                      </a:lnTo>
                      <a:lnTo>
                        <a:pt x="127" y="28"/>
                      </a:lnTo>
                      <a:lnTo>
                        <a:pt x="112" y="28"/>
                      </a:lnTo>
                      <a:lnTo>
                        <a:pt x="112" y="13"/>
                      </a:lnTo>
                      <a:lnTo>
                        <a:pt x="127" y="0"/>
                      </a:lnTo>
                      <a:lnTo>
                        <a:pt x="144" y="0"/>
                      </a:lnTo>
                      <a:lnTo>
                        <a:pt x="175" y="28"/>
                      </a:lnTo>
                      <a:lnTo>
                        <a:pt x="175" y="57"/>
                      </a:lnTo>
                      <a:lnTo>
                        <a:pt x="175" y="72"/>
                      </a:lnTo>
                      <a:lnTo>
                        <a:pt x="160" y="100"/>
                      </a:lnTo>
                      <a:lnTo>
                        <a:pt x="144" y="100"/>
                      </a:lnTo>
                      <a:lnTo>
                        <a:pt x="96" y="100"/>
                      </a:lnTo>
                      <a:lnTo>
                        <a:pt x="48" y="72"/>
                      </a:lnTo>
                      <a:lnTo>
                        <a:pt x="31" y="4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23" name="Freeform 159"/>
                <p:cNvSpPr>
                  <a:spLocks/>
                </p:cNvSpPr>
                <p:nvPr/>
              </p:nvSpPr>
              <p:spPr bwMode="auto">
                <a:xfrm>
                  <a:off x="5555" y="4084"/>
                  <a:ext cx="52" cy="16"/>
                </a:xfrm>
                <a:custGeom>
                  <a:avLst/>
                  <a:gdLst>
                    <a:gd name="T0" fmla="*/ 0 w 175"/>
                    <a:gd name="T1" fmla="*/ 0 h 100"/>
                    <a:gd name="T2" fmla="*/ 0 w 175"/>
                    <a:gd name="T3" fmla="*/ 0 h 100"/>
                    <a:gd name="T4" fmla="*/ 0 w 175"/>
                    <a:gd name="T5" fmla="*/ 0 h 100"/>
                    <a:gd name="T6" fmla="*/ 0 w 175"/>
                    <a:gd name="T7" fmla="*/ 0 h 100"/>
                    <a:gd name="T8" fmla="*/ 0 w 175"/>
                    <a:gd name="T9" fmla="*/ 0 h 100"/>
                    <a:gd name="T10" fmla="*/ 0 w 175"/>
                    <a:gd name="T11" fmla="*/ 0 h 100"/>
                    <a:gd name="T12" fmla="*/ 0 w 175"/>
                    <a:gd name="T13" fmla="*/ 0 h 100"/>
                    <a:gd name="T14" fmla="*/ 0 w 175"/>
                    <a:gd name="T15" fmla="*/ 0 h 100"/>
                    <a:gd name="T16" fmla="*/ 0 w 175"/>
                    <a:gd name="T17" fmla="*/ 0 h 100"/>
                    <a:gd name="T18" fmla="*/ 0 w 175"/>
                    <a:gd name="T19" fmla="*/ 0 h 100"/>
                    <a:gd name="T20" fmla="*/ 0 w 175"/>
                    <a:gd name="T21" fmla="*/ 0 h 100"/>
                    <a:gd name="T22" fmla="*/ 0 w 175"/>
                    <a:gd name="T23" fmla="*/ 0 h 100"/>
                    <a:gd name="T24" fmla="*/ 0 w 175"/>
                    <a:gd name="T25" fmla="*/ 0 h 100"/>
                    <a:gd name="T26" fmla="*/ 0 w 175"/>
                    <a:gd name="T27" fmla="*/ 0 h 100"/>
                    <a:gd name="T28" fmla="*/ 0 w 175"/>
                    <a:gd name="T29" fmla="*/ 0 h 100"/>
                    <a:gd name="T30" fmla="*/ 0 w 175"/>
                    <a:gd name="T31" fmla="*/ 0 h 100"/>
                    <a:gd name="T32" fmla="*/ 0 w 175"/>
                    <a:gd name="T33" fmla="*/ 0 h 100"/>
                    <a:gd name="T34" fmla="*/ 0 w 175"/>
                    <a:gd name="T35" fmla="*/ 0 h 100"/>
                    <a:gd name="T36" fmla="*/ 0 w 175"/>
                    <a:gd name="T37" fmla="*/ 0 h 100"/>
                    <a:gd name="T38" fmla="*/ 0 w 175"/>
                    <a:gd name="T39" fmla="*/ 0 h 100"/>
                    <a:gd name="T40" fmla="*/ 0 w 175"/>
                    <a:gd name="T41" fmla="*/ 0 h 100"/>
                    <a:gd name="T42" fmla="*/ 0 w 175"/>
                    <a:gd name="T43" fmla="*/ 0 h 1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75" h="100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64" y="43"/>
                      </a:lnTo>
                      <a:lnTo>
                        <a:pt x="96" y="57"/>
                      </a:lnTo>
                      <a:lnTo>
                        <a:pt x="112" y="57"/>
                      </a:lnTo>
                      <a:lnTo>
                        <a:pt x="127" y="57"/>
                      </a:lnTo>
                      <a:lnTo>
                        <a:pt x="144" y="43"/>
                      </a:lnTo>
                      <a:lnTo>
                        <a:pt x="127" y="28"/>
                      </a:lnTo>
                      <a:lnTo>
                        <a:pt x="112" y="28"/>
                      </a:lnTo>
                      <a:lnTo>
                        <a:pt x="112" y="13"/>
                      </a:lnTo>
                      <a:lnTo>
                        <a:pt x="127" y="0"/>
                      </a:lnTo>
                      <a:lnTo>
                        <a:pt x="144" y="0"/>
                      </a:lnTo>
                      <a:lnTo>
                        <a:pt x="175" y="28"/>
                      </a:lnTo>
                      <a:lnTo>
                        <a:pt x="175" y="57"/>
                      </a:lnTo>
                      <a:lnTo>
                        <a:pt x="175" y="72"/>
                      </a:lnTo>
                      <a:lnTo>
                        <a:pt x="160" y="100"/>
                      </a:lnTo>
                      <a:lnTo>
                        <a:pt x="144" y="100"/>
                      </a:lnTo>
                      <a:lnTo>
                        <a:pt x="96" y="100"/>
                      </a:lnTo>
                      <a:lnTo>
                        <a:pt x="48" y="72"/>
                      </a:lnTo>
                      <a:lnTo>
                        <a:pt x="31" y="43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24" name="Freeform 160"/>
                <p:cNvSpPr>
                  <a:spLocks/>
                </p:cNvSpPr>
                <p:nvPr/>
              </p:nvSpPr>
              <p:spPr bwMode="auto">
                <a:xfrm>
                  <a:off x="5187" y="4087"/>
                  <a:ext cx="15" cy="13"/>
                </a:xfrm>
                <a:custGeom>
                  <a:avLst/>
                  <a:gdLst>
                    <a:gd name="T0" fmla="*/ 0 w 48"/>
                    <a:gd name="T1" fmla="*/ 0 h 87"/>
                    <a:gd name="T2" fmla="*/ 0 w 48"/>
                    <a:gd name="T3" fmla="*/ 0 h 87"/>
                    <a:gd name="T4" fmla="*/ 0 w 48"/>
                    <a:gd name="T5" fmla="*/ 0 h 87"/>
                    <a:gd name="T6" fmla="*/ 0 w 48"/>
                    <a:gd name="T7" fmla="*/ 0 h 87"/>
                    <a:gd name="T8" fmla="*/ 0 w 48"/>
                    <a:gd name="T9" fmla="*/ 0 h 87"/>
                    <a:gd name="T10" fmla="*/ 0 w 48"/>
                    <a:gd name="T11" fmla="*/ 0 h 87"/>
                    <a:gd name="T12" fmla="*/ 0 w 48"/>
                    <a:gd name="T13" fmla="*/ 0 h 87"/>
                    <a:gd name="T14" fmla="*/ 0 w 48"/>
                    <a:gd name="T15" fmla="*/ 0 h 8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8" h="87">
                      <a:moveTo>
                        <a:pt x="0" y="0"/>
                      </a:moveTo>
                      <a:lnTo>
                        <a:pt x="31" y="15"/>
                      </a:lnTo>
                      <a:lnTo>
                        <a:pt x="48" y="30"/>
                      </a:lnTo>
                      <a:lnTo>
                        <a:pt x="48" y="87"/>
                      </a:lnTo>
                      <a:lnTo>
                        <a:pt x="0" y="44"/>
                      </a:lnTo>
                      <a:lnTo>
                        <a:pt x="0" y="30"/>
                      </a:lnTo>
                      <a:lnTo>
                        <a:pt x="0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25" name="Freeform 161"/>
                <p:cNvSpPr>
                  <a:spLocks/>
                </p:cNvSpPr>
                <p:nvPr/>
              </p:nvSpPr>
              <p:spPr bwMode="auto">
                <a:xfrm>
                  <a:off x="5478" y="4072"/>
                  <a:ext cx="39" cy="26"/>
                </a:xfrm>
                <a:custGeom>
                  <a:avLst/>
                  <a:gdLst>
                    <a:gd name="T0" fmla="*/ 0 w 129"/>
                    <a:gd name="T1" fmla="*/ 0 h 161"/>
                    <a:gd name="T2" fmla="*/ 0 w 129"/>
                    <a:gd name="T3" fmla="*/ 0 h 161"/>
                    <a:gd name="T4" fmla="*/ 0 w 129"/>
                    <a:gd name="T5" fmla="*/ 0 h 161"/>
                    <a:gd name="T6" fmla="*/ 0 w 129"/>
                    <a:gd name="T7" fmla="*/ 0 h 161"/>
                    <a:gd name="T8" fmla="*/ 0 w 129"/>
                    <a:gd name="T9" fmla="*/ 0 h 161"/>
                    <a:gd name="T10" fmla="*/ 0 w 129"/>
                    <a:gd name="T11" fmla="*/ 0 h 161"/>
                    <a:gd name="T12" fmla="*/ 0 w 129"/>
                    <a:gd name="T13" fmla="*/ 0 h 161"/>
                    <a:gd name="T14" fmla="*/ 0 w 129"/>
                    <a:gd name="T15" fmla="*/ 0 h 161"/>
                    <a:gd name="T16" fmla="*/ 0 w 129"/>
                    <a:gd name="T17" fmla="*/ 0 h 161"/>
                    <a:gd name="T18" fmla="*/ 0 w 129"/>
                    <a:gd name="T19" fmla="*/ 0 h 161"/>
                    <a:gd name="T20" fmla="*/ 0 w 129"/>
                    <a:gd name="T21" fmla="*/ 0 h 161"/>
                    <a:gd name="T22" fmla="*/ 0 w 129"/>
                    <a:gd name="T23" fmla="*/ 0 h 161"/>
                    <a:gd name="T24" fmla="*/ 0 w 129"/>
                    <a:gd name="T25" fmla="*/ 0 h 161"/>
                    <a:gd name="T26" fmla="*/ 0 w 129"/>
                    <a:gd name="T27" fmla="*/ 0 h 161"/>
                    <a:gd name="T28" fmla="*/ 0 w 129"/>
                    <a:gd name="T29" fmla="*/ 0 h 161"/>
                    <a:gd name="T30" fmla="*/ 0 w 129"/>
                    <a:gd name="T31" fmla="*/ 0 h 161"/>
                    <a:gd name="T32" fmla="*/ 0 w 129"/>
                    <a:gd name="T33" fmla="*/ 0 h 161"/>
                    <a:gd name="T34" fmla="*/ 0 w 129"/>
                    <a:gd name="T35" fmla="*/ 0 h 161"/>
                    <a:gd name="T36" fmla="*/ 0 w 129"/>
                    <a:gd name="T37" fmla="*/ 0 h 161"/>
                    <a:gd name="T38" fmla="*/ 0 w 129"/>
                    <a:gd name="T39" fmla="*/ 0 h 161"/>
                    <a:gd name="T40" fmla="*/ 0 w 129"/>
                    <a:gd name="T41" fmla="*/ 0 h 161"/>
                    <a:gd name="T42" fmla="*/ 0 w 129"/>
                    <a:gd name="T43" fmla="*/ 0 h 161"/>
                    <a:gd name="T44" fmla="*/ 0 w 129"/>
                    <a:gd name="T45" fmla="*/ 0 h 16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29" h="161">
                      <a:moveTo>
                        <a:pt x="0" y="146"/>
                      </a:moveTo>
                      <a:lnTo>
                        <a:pt x="0" y="131"/>
                      </a:lnTo>
                      <a:lnTo>
                        <a:pt x="0" y="102"/>
                      </a:lnTo>
                      <a:lnTo>
                        <a:pt x="0" y="74"/>
                      </a:lnTo>
                      <a:lnTo>
                        <a:pt x="16" y="59"/>
                      </a:lnTo>
                      <a:lnTo>
                        <a:pt x="33" y="59"/>
                      </a:lnTo>
                      <a:lnTo>
                        <a:pt x="33" y="74"/>
                      </a:lnTo>
                      <a:lnTo>
                        <a:pt x="33" y="102"/>
                      </a:lnTo>
                      <a:lnTo>
                        <a:pt x="33" y="131"/>
                      </a:lnTo>
                      <a:lnTo>
                        <a:pt x="48" y="131"/>
                      </a:lnTo>
                      <a:lnTo>
                        <a:pt x="64" y="131"/>
                      </a:lnTo>
                      <a:lnTo>
                        <a:pt x="96" y="102"/>
                      </a:lnTo>
                      <a:lnTo>
                        <a:pt x="96" y="59"/>
                      </a:lnTo>
                      <a:lnTo>
                        <a:pt x="96" y="0"/>
                      </a:lnTo>
                      <a:lnTo>
                        <a:pt x="112" y="0"/>
                      </a:lnTo>
                      <a:lnTo>
                        <a:pt x="129" y="30"/>
                      </a:lnTo>
                      <a:lnTo>
                        <a:pt x="129" y="74"/>
                      </a:lnTo>
                      <a:lnTo>
                        <a:pt x="129" y="102"/>
                      </a:lnTo>
                      <a:lnTo>
                        <a:pt x="112" y="146"/>
                      </a:lnTo>
                      <a:lnTo>
                        <a:pt x="81" y="161"/>
                      </a:lnTo>
                      <a:lnTo>
                        <a:pt x="64" y="161"/>
                      </a:lnTo>
                      <a:lnTo>
                        <a:pt x="33" y="161"/>
                      </a:lnTo>
                      <a:lnTo>
                        <a:pt x="0" y="146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26" name="Freeform 162"/>
                <p:cNvSpPr>
                  <a:spLocks/>
                </p:cNvSpPr>
                <p:nvPr/>
              </p:nvSpPr>
              <p:spPr bwMode="auto">
                <a:xfrm>
                  <a:off x="5478" y="4072"/>
                  <a:ext cx="39" cy="26"/>
                </a:xfrm>
                <a:custGeom>
                  <a:avLst/>
                  <a:gdLst>
                    <a:gd name="T0" fmla="*/ 0 w 129"/>
                    <a:gd name="T1" fmla="*/ 0 h 161"/>
                    <a:gd name="T2" fmla="*/ 0 w 129"/>
                    <a:gd name="T3" fmla="*/ 0 h 161"/>
                    <a:gd name="T4" fmla="*/ 0 w 129"/>
                    <a:gd name="T5" fmla="*/ 0 h 161"/>
                    <a:gd name="T6" fmla="*/ 0 w 129"/>
                    <a:gd name="T7" fmla="*/ 0 h 161"/>
                    <a:gd name="T8" fmla="*/ 0 w 129"/>
                    <a:gd name="T9" fmla="*/ 0 h 161"/>
                    <a:gd name="T10" fmla="*/ 0 w 129"/>
                    <a:gd name="T11" fmla="*/ 0 h 161"/>
                    <a:gd name="T12" fmla="*/ 0 w 129"/>
                    <a:gd name="T13" fmla="*/ 0 h 161"/>
                    <a:gd name="T14" fmla="*/ 0 w 129"/>
                    <a:gd name="T15" fmla="*/ 0 h 161"/>
                    <a:gd name="T16" fmla="*/ 0 w 129"/>
                    <a:gd name="T17" fmla="*/ 0 h 161"/>
                    <a:gd name="T18" fmla="*/ 0 w 129"/>
                    <a:gd name="T19" fmla="*/ 0 h 161"/>
                    <a:gd name="T20" fmla="*/ 0 w 129"/>
                    <a:gd name="T21" fmla="*/ 0 h 161"/>
                    <a:gd name="T22" fmla="*/ 0 w 129"/>
                    <a:gd name="T23" fmla="*/ 0 h 161"/>
                    <a:gd name="T24" fmla="*/ 0 w 129"/>
                    <a:gd name="T25" fmla="*/ 0 h 161"/>
                    <a:gd name="T26" fmla="*/ 0 w 129"/>
                    <a:gd name="T27" fmla="*/ 0 h 161"/>
                    <a:gd name="T28" fmla="*/ 0 w 129"/>
                    <a:gd name="T29" fmla="*/ 0 h 161"/>
                    <a:gd name="T30" fmla="*/ 0 w 129"/>
                    <a:gd name="T31" fmla="*/ 0 h 161"/>
                    <a:gd name="T32" fmla="*/ 0 w 129"/>
                    <a:gd name="T33" fmla="*/ 0 h 161"/>
                    <a:gd name="T34" fmla="*/ 0 w 129"/>
                    <a:gd name="T35" fmla="*/ 0 h 161"/>
                    <a:gd name="T36" fmla="*/ 0 w 129"/>
                    <a:gd name="T37" fmla="*/ 0 h 161"/>
                    <a:gd name="T38" fmla="*/ 0 w 129"/>
                    <a:gd name="T39" fmla="*/ 0 h 161"/>
                    <a:gd name="T40" fmla="*/ 0 w 129"/>
                    <a:gd name="T41" fmla="*/ 0 h 161"/>
                    <a:gd name="T42" fmla="*/ 0 w 129"/>
                    <a:gd name="T43" fmla="*/ 0 h 161"/>
                    <a:gd name="T44" fmla="*/ 0 w 129"/>
                    <a:gd name="T45" fmla="*/ 0 h 161"/>
                    <a:gd name="T46" fmla="*/ 0 w 129"/>
                    <a:gd name="T47" fmla="*/ 0 h 16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29" h="161">
                      <a:moveTo>
                        <a:pt x="0" y="146"/>
                      </a:moveTo>
                      <a:lnTo>
                        <a:pt x="0" y="131"/>
                      </a:lnTo>
                      <a:lnTo>
                        <a:pt x="0" y="102"/>
                      </a:lnTo>
                      <a:lnTo>
                        <a:pt x="0" y="74"/>
                      </a:lnTo>
                      <a:lnTo>
                        <a:pt x="16" y="59"/>
                      </a:lnTo>
                      <a:lnTo>
                        <a:pt x="33" y="59"/>
                      </a:lnTo>
                      <a:lnTo>
                        <a:pt x="33" y="74"/>
                      </a:lnTo>
                      <a:lnTo>
                        <a:pt x="33" y="102"/>
                      </a:lnTo>
                      <a:lnTo>
                        <a:pt x="33" y="131"/>
                      </a:lnTo>
                      <a:lnTo>
                        <a:pt x="48" y="131"/>
                      </a:lnTo>
                      <a:lnTo>
                        <a:pt x="64" y="131"/>
                      </a:lnTo>
                      <a:lnTo>
                        <a:pt x="96" y="102"/>
                      </a:lnTo>
                      <a:lnTo>
                        <a:pt x="96" y="59"/>
                      </a:lnTo>
                      <a:lnTo>
                        <a:pt x="96" y="0"/>
                      </a:lnTo>
                      <a:lnTo>
                        <a:pt x="112" y="0"/>
                      </a:lnTo>
                      <a:lnTo>
                        <a:pt x="129" y="30"/>
                      </a:lnTo>
                      <a:lnTo>
                        <a:pt x="129" y="74"/>
                      </a:lnTo>
                      <a:lnTo>
                        <a:pt x="129" y="102"/>
                      </a:lnTo>
                      <a:lnTo>
                        <a:pt x="112" y="146"/>
                      </a:lnTo>
                      <a:lnTo>
                        <a:pt x="81" y="161"/>
                      </a:lnTo>
                      <a:lnTo>
                        <a:pt x="64" y="161"/>
                      </a:lnTo>
                      <a:lnTo>
                        <a:pt x="33" y="161"/>
                      </a:lnTo>
                      <a:lnTo>
                        <a:pt x="0" y="146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27" name="Freeform 163"/>
                <p:cNvSpPr>
                  <a:spLocks/>
                </p:cNvSpPr>
                <p:nvPr/>
              </p:nvSpPr>
              <p:spPr bwMode="auto">
                <a:xfrm>
                  <a:off x="5139" y="3971"/>
                  <a:ext cx="259" cy="125"/>
                </a:xfrm>
                <a:custGeom>
                  <a:avLst/>
                  <a:gdLst>
                    <a:gd name="T0" fmla="*/ 0 w 866"/>
                    <a:gd name="T1" fmla="*/ 0 h 768"/>
                    <a:gd name="T2" fmla="*/ 0 w 866"/>
                    <a:gd name="T3" fmla="*/ 0 h 768"/>
                    <a:gd name="T4" fmla="*/ 0 w 866"/>
                    <a:gd name="T5" fmla="*/ 0 h 768"/>
                    <a:gd name="T6" fmla="*/ 0 w 866"/>
                    <a:gd name="T7" fmla="*/ 0 h 768"/>
                    <a:gd name="T8" fmla="*/ 0 w 866"/>
                    <a:gd name="T9" fmla="*/ 0 h 768"/>
                    <a:gd name="T10" fmla="*/ 0 w 866"/>
                    <a:gd name="T11" fmla="*/ 0 h 768"/>
                    <a:gd name="T12" fmla="*/ 0 w 866"/>
                    <a:gd name="T13" fmla="*/ 0 h 768"/>
                    <a:gd name="T14" fmla="*/ 0 w 866"/>
                    <a:gd name="T15" fmla="*/ 0 h 768"/>
                    <a:gd name="T16" fmla="*/ 0 w 866"/>
                    <a:gd name="T17" fmla="*/ 0 h 768"/>
                    <a:gd name="T18" fmla="*/ 0 w 866"/>
                    <a:gd name="T19" fmla="*/ 0 h 768"/>
                    <a:gd name="T20" fmla="*/ 0 w 866"/>
                    <a:gd name="T21" fmla="*/ 0 h 768"/>
                    <a:gd name="T22" fmla="*/ 0 w 866"/>
                    <a:gd name="T23" fmla="*/ 0 h 768"/>
                    <a:gd name="T24" fmla="*/ 0 w 866"/>
                    <a:gd name="T25" fmla="*/ 0 h 768"/>
                    <a:gd name="T26" fmla="*/ 0 w 866"/>
                    <a:gd name="T27" fmla="*/ 0 h 768"/>
                    <a:gd name="T28" fmla="*/ 0 w 866"/>
                    <a:gd name="T29" fmla="*/ 0 h 768"/>
                    <a:gd name="T30" fmla="*/ 0 w 866"/>
                    <a:gd name="T31" fmla="*/ 0 h 768"/>
                    <a:gd name="T32" fmla="*/ 0 w 866"/>
                    <a:gd name="T33" fmla="*/ 0 h 768"/>
                    <a:gd name="T34" fmla="*/ 0 w 866"/>
                    <a:gd name="T35" fmla="*/ 0 h 768"/>
                    <a:gd name="T36" fmla="*/ 0 w 866"/>
                    <a:gd name="T37" fmla="*/ 0 h 768"/>
                    <a:gd name="T38" fmla="*/ 0 w 866"/>
                    <a:gd name="T39" fmla="*/ 0 h 768"/>
                    <a:gd name="T40" fmla="*/ 0 w 866"/>
                    <a:gd name="T41" fmla="*/ 0 h 768"/>
                    <a:gd name="T42" fmla="*/ 0 w 866"/>
                    <a:gd name="T43" fmla="*/ 0 h 768"/>
                    <a:gd name="T44" fmla="*/ 0 w 866"/>
                    <a:gd name="T45" fmla="*/ 0 h 768"/>
                    <a:gd name="T46" fmla="*/ 0 w 866"/>
                    <a:gd name="T47" fmla="*/ 0 h 768"/>
                    <a:gd name="T48" fmla="*/ 0 w 866"/>
                    <a:gd name="T49" fmla="*/ 0 h 768"/>
                    <a:gd name="T50" fmla="*/ 0 w 866"/>
                    <a:gd name="T51" fmla="*/ 0 h 768"/>
                    <a:gd name="T52" fmla="*/ 0 w 866"/>
                    <a:gd name="T53" fmla="*/ 0 h 768"/>
                    <a:gd name="T54" fmla="*/ 0 w 866"/>
                    <a:gd name="T55" fmla="*/ 0 h 768"/>
                    <a:gd name="T56" fmla="*/ 0 w 866"/>
                    <a:gd name="T57" fmla="*/ 0 h 768"/>
                    <a:gd name="T58" fmla="*/ 0 w 866"/>
                    <a:gd name="T59" fmla="*/ 0 h 768"/>
                    <a:gd name="T60" fmla="*/ 0 w 866"/>
                    <a:gd name="T61" fmla="*/ 0 h 768"/>
                    <a:gd name="T62" fmla="*/ 0 w 866"/>
                    <a:gd name="T63" fmla="*/ 0 h 768"/>
                    <a:gd name="T64" fmla="*/ 0 w 866"/>
                    <a:gd name="T65" fmla="*/ 0 h 768"/>
                    <a:gd name="T66" fmla="*/ 0 w 866"/>
                    <a:gd name="T67" fmla="*/ 0 h 768"/>
                    <a:gd name="T68" fmla="*/ 0 w 866"/>
                    <a:gd name="T69" fmla="*/ 0 h 768"/>
                    <a:gd name="T70" fmla="*/ 0 w 866"/>
                    <a:gd name="T71" fmla="*/ 0 h 768"/>
                    <a:gd name="T72" fmla="*/ 0 w 866"/>
                    <a:gd name="T73" fmla="*/ 0 h 768"/>
                    <a:gd name="T74" fmla="*/ 0 w 866"/>
                    <a:gd name="T75" fmla="*/ 0 h 768"/>
                    <a:gd name="T76" fmla="*/ 0 w 866"/>
                    <a:gd name="T77" fmla="*/ 0 h 768"/>
                    <a:gd name="T78" fmla="*/ 0 w 866"/>
                    <a:gd name="T79" fmla="*/ 0 h 768"/>
                    <a:gd name="T80" fmla="*/ 0 w 866"/>
                    <a:gd name="T81" fmla="*/ 0 h 768"/>
                    <a:gd name="T82" fmla="*/ 0 w 866"/>
                    <a:gd name="T83" fmla="*/ 0 h 768"/>
                    <a:gd name="T84" fmla="*/ 0 w 866"/>
                    <a:gd name="T85" fmla="*/ 0 h 768"/>
                    <a:gd name="T86" fmla="*/ 0 w 866"/>
                    <a:gd name="T87" fmla="*/ 0 h 768"/>
                    <a:gd name="T88" fmla="*/ 0 w 866"/>
                    <a:gd name="T89" fmla="*/ 0 h 768"/>
                    <a:gd name="T90" fmla="*/ 0 w 866"/>
                    <a:gd name="T91" fmla="*/ 0 h 76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866" h="768">
                      <a:moveTo>
                        <a:pt x="0" y="753"/>
                      </a:moveTo>
                      <a:lnTo>
                        <a:pt x="0" y="739"/>
                      </a:lnTo>
                      <a:lnTo>
                        <a:pt x="0" y="724"/>
                      </a:lnTo>
                      <a:lnTo>
                        <a:pt x="33" y="709"/>
                      </a:lnTo>
                      <a:lnTo>
                        <a:pt x="48" y="709"/>
                      </a:lnTo>
                      <a:lnTo>
                        <a:pt x="48" y="724"/>
                      </a:lnTo>
                      <a:lnTo>
                        <a:pt x="64" y="739"/>
                      </a:lnTo>
                      <a:lnTo>
                        <a:pt x="81" y="724"/>
                      </a:lnTo>
                      <a:lnTo>
                        <a:pt x="96" y="696"/>
                      </a:lnTo>
                      <a:lnTo>
                        <a:pt x="96" y="637"/>
                      </a:lnTo>
                      <a:lnTo>
                        <a:pt x="96" y="579"/>
                      </a:lnTo>
                      <a:lnTo>
                        <a:pt x="129" y="522"/>
                      </a:lnTo>
                      <a:lnTo>
                        <a:pt x="161" y="477"/>
                      </a:lnTo>
                      <a:lnTo>
                        <a:pt x="209" y="434"/>
                      </a:lnTo>
                      <a:lnTo>
                        <a:pt x="257" y="420"/>
                      </a:lnTo>
                      <a:lnTo>
                        <a:pt x="321" y="405"/>
                      </a:lnTo>
                      <a:lnTo>
                        <a:pt x="369" y="405"/>
                      </a:lnTo>
                      <a:lnTo>
                        <a:pt x="432" y="434"/>
                      </a:lnTo>
                      <a:lnTo>
                        <a:pt x="528" y="477"/>
                      </a:lnTo>
                      <a:lnTo>
                        <a:pt x="609" y="566"/>
                      </a:lnTo>
                      <a:lnTo>
                        <a:pt x="626" y="566"/>
                      </a:lnTo>
                      <a:lnTo>
                        <a:pt x="626" y="551"/>
                      </a:lnTo>
                      <a:lnTo>
                        <a:pt x="513" y="405"/>
                      </a:lnTo>
                      <a:lnTo>
                        <a:pt x="465" y="333"/>
                      </a:lnTo>
                      <a:lnTo>
                        <a:pt x="449" y="290"/>
                      </a:lnTo>
                      <a:lnTo>
                        <a:pt x="449" y="247"/>
                      </a:lnTo>
                      <a:lnTo>
                        <a:pt x="449" y="217"/>
                      </a:lnTo>
                      <a:lnTo>
                        <a:pt x="465" y="173"/>
                      </a:lnTo>
                      <a:lnTo>
                        <a:pt x="497" y="145"/>
                      </a:lnTo>
                      <a:lnTo>
                        <a:pt x="545" y="116"/>
                      </a:lnTo>
                      <a:lnTo>
                        <a:pt x="578" y="101"/>
                      </a:lnTo>
                      <a:lnTo>
                        <a:pt x="609" y="101"/>
                      </a:lnTo>
                      <a:lnTo>
                        <a:pt x="689" y="86"/>
                      </a:lnTo>
                      <a:lnTo>
                        <a:pt x="770" y="86"/>
                      </a:lnTo>
                      <a:lnTo>
                        <a:pt x="802" y="73"/>
                      </a:lnTo>
                      <a:lnTo>
                        <a:pt x="818" y="43"/>
                      </a:lnTo>
                      <a:lnTo>
                        <a:pt x="818" y="30"/>
                      </a:lnTo>
                      <a:lnTo>
                        <a:pt x="785" y="43"/>
                      </a:lnTo>
                      <a:lnTo>
                        <a:pt x="770" y="43"/>
                      </a:lnTo>
                      <a:lnTo>
                        <a:pt x="785" y="15"/>
                      </a:lnTo>
                      <a:lnTo>
                        <a:pt x="802" y="0"/>
                      </a:lnTo>
                      <a:lnTo>
                        <a:pt x="833" y="0"/>
                      </a:lnTo>
                      <a:lnTo>
                        <a:pt x="850" y="0"/>
                      </a:lnTo>
                      <a:lnTo>
                        <a:pt x="850" y="15"/>
                      </a:lnTo>
                      <a:lnTo>
                        <a:pt x="866" y="30"/>
                      </a:lnTo>
                      <a:lnTo>
                        <a:pt x="850" y="58"/>
                      </a:lnTo>
                      <a:lnTo>
                        <a:pt x="818" y="86"/>
                      </a:lnTo>
                      <a:lnTo>
                        <a:pt x="785" y="101"/>
                      </a:lnTo>
                      <a:lnTo>
                        <a:pt x="770" y="116"/>
                      </a:lnTo>
                      <a:lnTo>
                        <a:pt x="689" y="130"/>
                      </a:lnTo>
                      <a:lnTo>
                        <a:pt x="705" y="145"/>
                      </a:lnTo>
                      <a:lnTo>
                        <a:pt x="722" y="145"/>
                      </a:lnTo>
                      <a:lnTo>
                        <a:pt x="754" y="160"/>
                      </a:lnTo>
                      <a:lnTo>
                        <a:pt x="770" y="188"/>
                      </a:lnTo>
                      <a:lnTo>
                        <a:pt x="770" y="217"/>
                      </a:lnTo>
                      <a:lnTo>
                        <a:pt x="785" y="247"/>
                      </a:lnTo>
                      <a:lnTo>
                        <a:pt x="770" y="275"/>
                      </a:lnTo>
                      <a:lnTo>
                        <a:pt x="737" y="303"/>
                      </a:lnTo>
                      <a:lnTo>
                        <a:pt x="705" y="318"/>
                      </a:lnTo>
                      <a:lnTo>
                        <a:pt x="657" y="318"/>
                      </a:lnTo>
                      <a:lnTo>
                        <a:pt x="609" y="303"/>
                      </a:lnTo>
                      <a:lnTo>
                        <a:pt x="593" y="290"/>
                      </a:lnTo>
                      <a:lnTo>
                        <a:pt x="593" y="275"/>
                      </a:lnTo>
                      <a:lnTo>
                        <a:pt x="593" y="260"/>
                      </a:lnTo>
                      <a:lnTo>
                        <a:pt x="626" y="275"/>
                      </a:lnTo>
                      <a:lnTo>
                        <a:pt x="641" y="275"/>
                      </a:lnTo>
                      <a:lnTo>
                        <a:pt x="657" y="275"/>
                      </a:lnTo>
                      <a:lnTo>
                        <a:pt x="689" y="247"/>
                      </a:lnTo>
                      <a:lnTo>
                        <a:pt x="689" y="232"/>
                      </a:lnTo>
                      <a:lnTo>
                        <a:pt x="689" y="217"/>
                      </a:lnTo>
                      <a:lnTo>
                        <a:pt x="641" y="173"/>
                      </a:lnTo>
                      <a:lnTo>
                        <a:pt x="609" y="173"/>
                      </a:lnTo>
                      <a:lnTo>
                        <a:pt x="578" y="173"/>
                      </a:lnTo>
                      <a:lnTo>
                        <a:pt x="561" y="188"/>
                      </a:lnTo>
                      <a:lnTo>
                        <a:pt x="528" y="203"/>
                      </a:lnTo>
                      <a:lnTo>
                        <a:pt x="497" y="260"/>
                      </a:lnTo>
                      <a:lnTo>
                        <a:pt x="497" y="318"/>
                      </a:lnTo>
                      <a:lnTo>
                        <a:pt x="513" y="362"/>
                      </a:lnTo>
                      <a:lnTo>
                        <a:pt x="528" y="405"/>
                      </a:lnTo>
                      <a:lnTo>
                        <a:pt x="578" y="449"/>
                      </a:lnTo>
                      <a:lnTo>
                        <a:pt x="578" y="464"/>
                      </a:lnTo>
                      <a:lnTo>
                        <a:pt x="593" y="449"/>
                      </a:lnTo>
                      <a:lnTo>
                        <a:pt x="578" y="420"/>
                      </a:lnTo>
                      <a:lnTo>
                        <a:pt x="561" y="377"/>
                      </a:lnTo>
                      <a:lnTo>
                        <a:pt x="545" y="333"/>
                      </a:lnTo>
                      <a:lnTo>
                        <a:pt x="528" y="290"/>
                      </a:lnTo>
                      <a:lnTo>
                        <a:pt x="545" y="275"/>
                      </a:lnTo>
                      <a:lnTo>
                        <a:pt x="561" y="362"/>
                      </a:lnTo>
                      <a:lnTo>
                        <a:pt x="578" y="405"/>
                      </a:lnTo>
                      <a:lnTo>
                        <a:pt x="609" y="449"/>
                      </a:lnTo>
                      <a:lnTo>
                        <a:pt x="657" y="522"/>
                      </a:lnTo>
                      <a:lnTo>
                        <a:pt x="722" y="579"/>
                      </a:lnTo>
                      <a:lnTo>
                        <a:pt x="850" y="681"/>
                      </a:lnTo>
                      <a:lnTo>
                        <a:pt x="785" y="753"/>
                      </a:lnTo>
                      <a:lnTo>
                        <a:pt x="609" y="609"/>
                      </a:lnTo>
                      <a:lnTo>
                        <a:pt x="528" y="551"/>
                      </a:lnTo>
                      <a:lnTo>
                        <a:pt x="465" y="522"/>
                      </a:lnTo>
                      <a:lnTo>
                        <a:pt x="417" y="507"/>
                      </a:lnTo>
                      <a:lnTo>
                        <a:pt x="321" y="492"/>
                      </a:lnTo>
                      <a:lnTo>
                        <a:pt x="369" y="477"/>
                      </a:lnTo>
                      <a:lnTo>
                        <a:pt x="417" y="492"/>
                      </a:lnTo>
                      <a:lnTo>
                        <a:pt x="513" y="522"/>
                      </a:lnTo>
                      <a:lnTo>
                        <a:pt x="528" y="522"/>
                      </a:lnTo>
                      <a:lnTo>
                        <a:pt x="497" y="492"/>
                      </a:lnTo>
                      <a:lnTo>
                        <a:pt x="465" y="477"/>
                      </a:lnTo>
                      <a:lnTo>
                        <a:pt x="417" y="449"/>
                      </a:lnTo>
                      <a:lnTo>
                        <a:pt x="369" y="449"/>
                      </a:lnTo>
                      <a:lnTo>
                        <a:pt x="305" y="449"/>
                      </a:lnTo>
                      <a:lnTo>
                        <a:pt x="257" y="464"/>
                      </a:lnTo>
                      <a:lnTo>
                        <a:pt x="225" y="507"/>
                      </a:lnTo>
                      <a:lnTo>
                        <a:pt x="209" y="536"/>
                      </a:lnTo>
                      <a:lnTo>
                        <a:pt x="209" y="566"/>
                      </a:lnTo>
                      <a:lnTo>
                        <a:pt x="225" y="594"/>
                      </a:lnTo>
                      <a:lnTo>
                        <a:pt x="257" y="609"/>
                      </a:lnTo>
                      <a:lnTo>
                        <a:pt x="288" y="609"/>
                      </a:lnTo>
                      <a:lnTo>
                        <a:pt x="305" y="594"/>
                      </a:lnTo>
                      <a:lnTo>
                        <a:pt x="321" y="579"/>
                      </a:lnTo>
                      <a:lnTo>
                        <a:pt x="336" y="536"/>
                      </a:lnTo>
                      <a:lnTo>
                        <a:pt x="353" y="551"/>
                      </a:lnTo>
                      <a:lnTo>
                        <a:pt x="369" y="579"/>
                      </a:lnTo>
                      <a:lnTo>
                        <a:pt x="369" y="622"/>
                      </a:lnTo>
                      <a:lnTo>
                        <a:pt x="353" y="652"/>
                      </a:lnTo>
                      <a:lnTo>
                        <a:pt x="336" y="681"/>
                      </a:lnTo>
                      <a:lnTo>
                        <a:pt x="305" y="696"/>
                      </a:lnTo>
                      <a:lnTo>
                        <a:pt x="240" y="709"/>
                      </a:lnTo>
                      <a:lnTo>
                        <a:pt x="209" y="696"/>
                      </a:lnTo>
                      <a:lnTo>
                        <a:pt x="161" y="666"/>
                      </a:lnTo>
                      <a:lnTo>
                        <a:pt x="161" y="652"/>
                      </a:lnTo>
                      <a:lnTo>
                        <a:pt x="161" y="622"/>
                      </a:lnTo>
                      <a:lnTo>
                        <a:pt x="144" y="609"/>
                      </a:lnTo>
                      <a:lnTo>
                        <a:pt x="129" y="609"/>
                      </a:lnTo>
                      <a:lnTo>
                        <a:pt x="129" y="637"/>
                      </a:lnTo>
                      <a:lnTo>
                        <a:pt x="129" y="652"/>
                      </a:lnTo>
                      <a:lnTo>
                        <a:pt x="129" y="681"/>
                      </a:lnTo>
                      <a:lnTo>
                        <a:pt x="129" y="709"/>
                      </a:lnTo>
                      <a:lnTo>
                        <a:pt x="112" y="753"/>
                      </a:lnTo>
                      <a:lnTo>
                        <a:pt x="96" y="768"/>
                      </a:lnTo>
                      <a:lnTo>
                        <a:pt x="64" y="768"/>
                      </a:lnTo>
                      <a:lnTo>
                        <a:pt x="33" y="768"/>
                      </a:lnTo>
                      <a:lnTo>
                        <a:pt x="0" y="75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28" name="Freeform 164"/>
                <p:cNvSpPr>
                  <a:spLocks/>
                </p:cNvSpPr>
                <p:nvPr/>
              </p:nvSpPr>
              <p:spPr bwMode="auto">
                <a:xfrm>
                  <a:off x="5498" y="4087"/>
                  <a:ext cx="4" cy="0"/>
                </a:xfrm>
                <a:custGeom>
                  <a:avLst/>
                  <a:gdLst>
                    <a:gd name="T0" fmla="*/ 0 w 17"/>
                    <a:gd name="T1" fmla="*/ 0 w 17"/>
                    <a:gd name="T2" fmla="*/ 0 w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17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29" name="Freeform 165"/>
                <p:cNvSpPr>
                  <a:spLocks/>
                </p:cNvSpPr>
                <p:nvPr/>
              </p:nvSpPr>
              <p:spPr bwMode="auto">
                <a:xfrm>
                  <a:off x="5498" y="4087"/>
                  <a:ext cx="4" cy="0"/>
                </a:xfrm>
                <a:custGeom>
                  <a:avLst/>
                  <a:gdLst>
                    <a:gd name="T0" fmla="*/ 0 w 17"/>
                    <a:gd name="T1" fmla="*/ 0 w 17"/>
                    <a:gd name="T2" fmla="*/ 0 w 17"/>
                    <a:gd name="T3" fmla="*/ 0 w 17"/>
                    <a:gd name="T4" fmla="*/ 0 w 17"/>
                    <a:gd name="T5" fmla="*/ 0 w 17"/>
                    <a:gd name="T6" fmla="*/ 0 60000 65536"/>
                    <a:gd name="T7" fmla="*/ 0 60000 6553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6">
                      <a:pos x="T0" y="0"/>
                    </a:cxn>
                    <a:cxn ang="T7">
                      <a:pos x="T1" y="0"/>
                    </a:cxn>
                    <a:cxn ang="T8">
                      <a:pos x="T2" y="0"/>
                    </a:cxn>
                    <a:cxn ang="T9">
                      <a:pos x="T3" y="0"/>
                    </a:cxn>
                    <a:cxn ang="T10">
                      <a:pos x="T4" y="0"/>
                    </a:cxn>
                    <a:cxn ang="T11">
                      <a:pos x="T5" y="0"/>
                    </a:cxn>
                  </a:cxnLst>
                  <a:rect l="0" t="0" r="r" b="b"/>
                  <a:pathLst>
                    <a:path w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30" name="Freeform 166"/>
                <p:cNvSpPr>
                  <a:spLocks/>
                </p:cNvSpPr>
                <p:nvPr/>
              </p:nvSpPr>
              <p:spPr bwMode="auto">
                <a:xfrm>
                  <a:off x="5564" y="4065"/>
                  <a:ext cx="48" cy="17"/>
                </a:xfrm>
                <a:custGeom>
                  <a:avLst/>
                  <a:gdLst>
                    <a:gd name="T0" fmla="*/ 0 w 161"/>
                    <a:gd name="T1" fmla="*/ 0 h 102"/>
                    <a:gd name="T2" fmla="*/ 0 w 161"/>
                    <a:gd name="T3" fmla="*/ 0 h 102"/>
                    <a:gd name="T4" fmla="*/ 0 w 161"/>
                    <a:gd name="T5" fmla="*/ 0 h 102"/>
                    <a:gd name="T6" fmla="*/ 0 w 161"/>
                    <a:gd name="T7" fmla="*/ 0 h 102"/>
                    <a:gd name="T8" fmla="*/ 0 w 161"/>
                    <a:gd name="T9" fmla="*/ 0 h 102"/>
                    <a:gd name="T10" fmla="*/ 0 w 161"/>
                    <a:gd name="T11" fmla="*/ 0 h 102"/>
                    <a:gd name="T12" fmla="*/ 0 w 161"/>
                    <a:gd name="T13" fmla="*/ 0 h 102"/>
                    <a:gd name="T14" fmla="*/ 0 w 161"/>
                    <a:gd name="T15" fmla="*/ 0 h 102"/>
                    <a:gd name="T16" fmla="*/ 0 w 161"/>
                    <a:gd name="T17" fmla="*/ 0 h 102"/>
                    <a:gd name="T18" fmla="*/ 0 w 161"/>
                    <a:gd name="T19" fmla="*/ 0 h 102"/>
                    <a:gd name="T20" fmla="*/ 0 w 161"/>
                    <a:gd name="T21" fmla="*/ 0 h 10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61" h="102">
                      <a:moveTo>
                        <a:pt x="0" y="87"/>
                      </a:moveTo>
                      <a:lnTo>
                        <a:pt x="48" y="73"/>
                      </a:lnTo>
                      <a:lnTo>
                        <a:pt x="129" y="0"/>
                      </a:lnTo>
                      <a:lnTo>
                        <a:pt x="144" y="15"/>
                      </a:lnTo>
                      <a:lnTo>
                        <a:pt x="161" y="30"/>
                      </a:lnTo>
                      <a:lnTo>
                        <a:pt x="144" y="73"/>
                      </a:lnTo>
                      <a:lnTo>
                        <a:pt x="129" y="102"/>
                      </a:lnTo>
                      <a:lnTo>
                        <a:pt x="96" y="102"/>
                      </a:lnTo>
                      <a:lnTo>
                        <a:pt x="65" y="102"/>
                      </a:lnTo>
                      <a:lnTo>
                        <a:pt x="0" y="102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31" name="Freeform 167"/>
                <p:cNvSpPr>
                  <a:spLocks/>
                </p:cNvSpPr>
                <p:nvPr/>
              </p:nvSpPr>
              <p:spPr bwMode="auto">
                <a:xfrm>
                  <a:off x="5564" y="4065"/>
                  <a:ext cx="48" cy="17"/>
                </a:xfrm>
                <a:custGeom>
                  <a:avLst/>
                  <a:gdLst>
                    <a:gd name="T0" fmla="*/ 0 w 161"/>
                    <a:gd name="T1" fmla="*/ 0 h 102"/>
                    <a:gd name="T2" fmla="*/ 0 w 161"/>
                    <a:gd name="T3" fmla="*/ 0 h 102"/>
                    <a:gd name="T4" fmla="*/ 0 w 161"/>
                    <a:gd name="T5" fmla="*/ 0 h 102"/>
                    <a:gd name="T6" fmla="*/ 0 w 161"/>
                    <a:gd name="T7" fmla="*/ 0 h 102"/>
                    <a:gd name="T8" fmla="*/ 0 w 161"/>
                    <a:gd name="T9" fmla="*/ 0 h 102"/>
                    <a:gd name="T10" fmla="*/ 0 w 161"/>
                    <a:gd name="T11" fmla="*/ 0 h 102"/>
                    <a:gd name="T12" fmla="*/ 0 w 161"/>
                    <a:gd name="T13" fmla="*/ 0 h 102"/>
                    <a:gd name="T14" fmla="*/ 0 w 161"/>
                    <a:gd name="T15" fmla="*/ 0 h 102"/>
                    <a:gd name="T16" fmla="*/ 0 w 161"/>
                    <a:gd name="T17" fmla="*/ 0 h 102"/>
                    <a:gd name="T18" fmla="*/ 0 w 161"/>
                    <a:gd name="T19" fmla="*/ 0 h 102"/>
                    <a:gd name="T20" fmla="*/ 0 w 161"/>
                    <a:gd name="T21" fmla="*/ 0 h 10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61" h="102">
                      <a:moveTo>
                        <a:pt x="0" y="87"/>
                      </a:moveTo>
                      <a:lnTo>
                        <a:pt x="48" y="73"/>
                      </a:lnTo>
                      <a:lnTo>
                        <a:pt x="129" y="0"/>
                      </a:lnTo>
                      <a:lnTo>
                        <a:pt x="144" y="15"/>
                      </a:lnTo>
                      <a:lnTo>
                        <a:pt x="161" y="30"/>
                      </a:lnTo>
                      <a:lnTo>
                        <a:pt x="144" y="73"/>
                      </a:lnTo>
                      <a:lnTo>
                        <a:pt x="129" y="102"/>
                      </a:lnTo>
                      <a:lnTo>
                        <a:pt x="96" y="102"/>
                      </a:lnTo>
                      <a:lnTo>
                        <a:pt x="65" y="102"/>
                      </a:lnTo>
                      <a:lnTo>
                        <a:pt x="0" y="102"/>
                      </a:lnTo>
                      <a:lnTo>
                        <a:pt x="0" y="87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32" name="Freeform 168"/>
                <p:cNvSpPr>
                  <a:spLocks/>
                </p:cNvSpPr>
                <p:nvPr/>
              </p:nvSpPr>
              <p:spPr bwMode="auto">
                <a:xfrm>
                  <a:off x="5292" y="4065"/>
                  <a:ext cx="5" cy="12"/>
                </a:xfrm>
                <a:custGeom>
                  <a:avLst/>
                  <a:gdLst>
                    <a:gd name="T0" fmla="*/ 0 w 15"/>
                    <a:gd name="T1" fmla="*/ 0 h 73"/>
                    <a:gd name="T2" fmla="*/ 0 w 15"/>
                    <a:gd name="T3" fmla="*/ 0 h 73"/>
                    <a:gd name="T4" fmla="*/ 0 w 15"/>
                    <a:gd name="T5" fmla="*/ 0 h 73"/>
                    <a:gd name="T6" fmla="*/ 0 w 15"/>
                    <a:gd name="T7" fmla="*/ 0 h 73"/>
                    <a:gd name="T8" fmla="*/ 0 w 15"/>
                    <a:gd name="T9" fmla="*/ 0 h 73"/>
                    <a:gd name="T10" fmla="*/ 0 w 15"/>
                    <a:gd name="T11" fmla="*/ 0 h 7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" h="73">
                      <a:moveTo>
                        <a:pt x="0" y="0"/>
                      </a:moveTo>
                      <a:lnTo>
                        <a:pt x="15" y="15"/>
                      </a:lnTo>
                      <a:lnTo>
                        <a:pt x="15" y="30"/>
                      </a:lnTo>
                      <a:lnTo>
                        <a:pt x="15" y="58"/>
                      </a:lnTo>
                      <a:lnTo>
                        <a:pt x="0" y="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33" name="Freeform 169"/>
                <p:cNvSpPr>
                  <a:spLocks/>
                </p:cNvSpPr>
                <p:nvPr/>
              </p:nvSpPr>
              <p:spPr bwMode="auto">
                <a:xfrm>
                  <a:off x="5474" y="4056"/>
                  <a:ext cx="52" cy="14"/>
                </a:xfrm>
                <a:custGeom>
                  <a:avLst/>
                  <a:gdLst>
                    <a:gd name="T0" fmla="*/ 0 w 175"/>
                    <a:gd name="T1" fmla="*/ 0 h 87"/>
                    <a:gd name="T2" fmla="*/ 0 w 175"/>
                    <a:gd name="T3" fmla="*/ 0 h 87"/>
                    <a:gd name="T4" fmla="*/ 0 w 175"/>
                    <a:gd name="T5" fmla="*/ 0 h 87"/>
                    <a:gd name="T6" fmla="*/ 0 w 175"/>
                    <a:gd name="T7" fmla="*/ 0 h 87"/>
                    <a:gd name="T8" fmla="*/ 0 w 175"/>
                    <a:gd name="T9" fmla="*/ 0 h 87"/>
                    <a:gd name="T10" fmla="*/ 0 w 175"/>
                    <a:gd name="T11" fmla="*/ 0 h 87"/>
                    <a:gd name="T12" fmla="*/ 0 w 175"/>
                    <a:gd name="T13" fmla="*/ 0 h 87"/>
                    <a:gd name="T14" fmla="*/ 0 w 175"/>
                    <a:gd name="T15" fmla="*/ 0 h 87"/>
                    <a:gd name="T16" fmla="*/ 0 w 175"/>
                    <a:gd name="T17" fmla="*/ 0 h 87"/>
                    <a:gd name="T18" fmla="*/ 0 w 175"/>
                    <a:gd name="T19" fmla="*/ 0 h 87"/>
                    <a:gd name="T20" fmla="*/ 0 w 175"/>
                    <a:gd name="T21" fmla="*/ 0 h 87"/>
                    <a:gd name="T22" fmla="*/ 0 w 175"/>
                    <a:gd name="T23" fmla="*/ 0 h 87"/>
                    <a:gd name="T24" fmla="*/ 0 w 175"/>
                    <a:gd name="T25" fmla="*/ 0 h 87"/>
                    <a:gd name="T26" fmla="*/ 0 w 175"/>
                    <a:gd name="T27" fmla="*/ 0 h 87"/>
                    <a:gd name="T28" fmla="*/ 0 w 175"/>
                    <a:gd name="T29" fmla="*/ 0 h 87"/>
                    <a:gd name="T30" fmla="*/ 0 w 175"/>
                    <a:gd name="T31" fmla="*/ 0 h 87"/>
                    <a:gd name="T32" fmla="*/ 0 w 175"/>
                    <a:gd name="T33" fmla="*/ 0 h 87"/>
                    <a:gd name="T34" fmla="*/ 0 w 175"/>
                    <a:gd name="T35" fmla="*/ 0 h 87"/>
                    <a:gd name="T36" fmla="*/ 0 w 175"/>
                    <a:gd name="T37" fmla="*/ 0 h 87"/>
                    <a:gd name="T38" fmla="*/ 0 w 175"/>
                    <a:gd name="T39" fmla="*/ 0 h 87"/>
                    <a:gd name="T40" fmla="*/ 0 w 175"/>
                    <a:gd name="T41" fmla="*/ 0 h 8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75" h="87">
                      <a:moveTo>
                        <a:pt x="0" y="72"/>
                      </a:moveTo>
                      <a:lnTo>
                        <a:pt x="0" y="44"/>
                      </a:lnTo>
                      <a:lnTo>
                        <a:pt x="15" y="29"/>
                      </a:lnTo>
                      <a:lnTo>
                        <a:pt x="48" y="0"/>
                      </a:lnTo>
                      <a:lnTo>
                        <a:pt x="79" y="0"/>
                      </a:lnTo>
                      <a:lnTo>
                        <a:pt x="96" y="14"/>
                      </a:lnTo>
                      <a:lnTo>
                        <a:pt x="79" y="14"/>
                      </a:lnTo>
                      <a:lnTo>
                        <a:pt x="48" y="29"/>
                      </a:lnTo>
                      <a:lnTo>
                        <a:pt x="48" y="44"/>
                      </a:lnTo>
                      <a:lnTo>
                        <a:pt x="48" y="57"/>
                      </a:lnTo>
                      <a:lnTo>
                        <a:pt x="79" y="57"/>
                      </a:lnTo>
                      <a:lnTo>
                        <a:pt x="111" y="44"/>
                      </a:lnTo>
                      <a:lnTo>
                        <a:pt x="159" y="0"/>
                      </a:lnTo>
                      <a:lnTo>
                        <a:pt x="175" y="0"/>
                      </a:lnTo>
                      <a:lnTo>
                        <a:pt x="175" y="14"/>
                      </a:lnTo>
                      <a:lnTo>
                        <a:pt x="159" y="44"/>
                      </a:lnTo>
                      <a:lnTo>
                        <a:pt x="144" y="72"/>
                      </a:lnTo>
                      <a:lnTo>
                        <a:pt x="111" y="87"/>
                      </a:lnTo>
                      <a:lnTo>
                        <a:pt x="79" y="87"/>
                      </a:lnTo>
                      <a:lnTo>
                        <a:pt x="31" y="87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34" name="Freeform 170"/>
                <p:cNvSpPr>
                  <a:spLocks/>
                </p:cNvSpPr>
                <p:nvPr/>
              </p:nvSpPr>
              <p:spPr bwMode="auto">
                <a:xfrm>
                  <a:off x="5474" y="4056"/>
                  <a:ext cx="52" cy="14"/>
                </a:xfrm>
                <a:custGeom>
                  <a:avLst/>
                  <a:gdLst>
                    <a:gd name="T0" fmla="*/ 0 w 175"/>
                    <a:gd name="T1" fmla="*/ 0 h 87"/>
                    <a:gd name="T2" fmla="*/ 0 w 175"/>
                    <a:gd name="T3" fmla="*/ 0 h 87"/>
                    <a:gd name="T4" fmla="*/ 0 w 175"/>
                    <a:gd name="T5" fmla="*/ 0 h 87"/>
                    <a:gd name="T6" fmla="*/ 0 w 175"/>
                    <a:gd name="T7" fmla="*/ 0 h 87"/>
                    <a:gd name="T8" fmla="*/ 0 w 175"/>
                    <a:gd name="T9" fmla="*/ 0 h 87"/>
                    <a:gd name="T10" fmla="*/ 0 w 175"/>
                    <a:gd name="T11" fmla="*/ 0 h 87"/>
                    <a:gd name="T12" fmla="*/ 0 w 175"/>
                    <a:gd name="T13" fmla="*/ 0 h 87"/>
                    <a:gd name="T14" fmla="*/ 0 w 175"/>
                    <a:gd name="T15" fmla="*/ 0 h 87"/>
                    <a:gd name="T16" fmla="*/ 0 w 175"/>
                    <a:gd name="T17" fmla="*/ 0 h 87"/>
                    <a:gd name="T18" fmla="*/ 0 w 175"/>
                    <a:gd name="T19" fmla="*/ 0 h 87"/>
                    <a:gd name="T20" fmla="*/ 0 w 175"/>
                    <a:gd name="T21" fmla="*/ 0 h 87"/>
                    <a:gd name="T22" fmla="*/ 0 w 175"/>
                    <a:gd name="T23" fmla="*/ 0 h 87"/>
                    <a:gd name="T24" fmla="*/ 0 w 175"/>
                    <a:gd name="T25" fmla="*/ 0 h 87"/>
                    <a:gd name="T26" fmla="*/ 0 w 175"/>
                    <a:gd name="T27" fmla="*/ 0 h 87"/>
                    <a:gd name="T28" fmla="*/ 0 w 175"/>
                    <a:gd name="T29" fmla="*/ 0 h 87"/>
                    <a:gd name="T30" fmla="*/ 0 w 175"/>
                    <a:gd name="T31" fmla="*/ 0 h 87"/>
                    <a:gd name="T32" fmla="*/ 0 w 175"/>
                    <a:gd name="T33" fmla="*/ 0 h 87"/>
                    <a:gd name="T34" fmla="*/ 0 w 175"/>
                    <a:gd name="T35" fmla="*/ 0 h 87"/>
                    <a:gd name="T36" fmla="*/ 0 w 175"/>
                    <a:gd name="T37" fmla="*/ 0 h 87"/>
                    <a:gd name="T38" fmla="*/ 0 w 175"/>
                    <a:gd name="T39" fmla="*/ 0 h 87"/>
                    <a:gd name="T40" fmla="*/ 0 w 175"/>
                    <a:gd name="T41" fmla="*/ 0 h 87"/>
                    <a:gd name="T42" fmla="*/ 0 w 175"/>
                    <a:gd name="T43" fmla="*/ 0 h 87"/>
                    <a:gd name="T44" fmla="*/ 0 w 175"/>
                    <a:gd name="T45" fmla="*/ 0 h 8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75" h="87">
                      <a:moveTo>
                        <a:pt x="0" y="72"/>
                      </a:moveTo>
                      <a:lnTo>
                        <a:pt x="0" y="44"/>
                      </a:lnTo>
                      <a:lnTo>
                        <a:pt x="15" y="29"/>
                      </a:lnTo>
                      <a:lnTo>
                        <a:pt x="48" y="0"/>
                      </a:lnTo>
                      <a:lnTo>
                        <a:pt x="79" y="0"/>
                      </a:lnTo>
                      <a:lnTo>
                        <a:pt x="96" y="14"/>
                      </a:lnTo>
                      <a:lnTo>
                        <a:pt x="79" y="14"/>
                      </a:lnTo>
                      <a:lnTo>
                        <a:pt x="48" y="29"/>
                      </a:lnTo>
                      <a:lnTo>
                        <a:pt x="48" y="44"/>
                      </a:lnTo>
                      <a:lnTo>
                        <a:pt x="48" y="57"/>
                      </a:lnTo>
                      <a:lnTo>
                        <a:pt x="79" y="57"/>
                      </a:lnTo>
                      <a:lnTo>
                        <a:pt x="111" y="44"/>
                      </a:lnTo>
                      <a:lnTo>
                        <a:pt x="159" y="0"/>
                      </a:lnTo>
                      <a:lnTo>
                        <a:pt x="175" y="0"/>
                      </a:lnTo>
                      <a:lnTo>
                        <a:pt x="175" y="14"/>
                      </a:lnTo>
                      <a:lnTo>
                        <a:pt x="159" y="44"/>
                      </a:lnTo>
                      <a:lnTo>
                        <a:pt x="144" y="72"/>
                      </a:lnTo>
                      <a:lnTo>
                        <a:pt x="111" y="87"/>
                      </a:lnTo>
                      <a:lnTo>
                        <a:pt x="79" y="87"/>
                      </a:lnTo>
                      <a:lnTo>
                        <a:pt x="31" y="87"/>
                      </a:lnTo>
                      <a:lnTo>
                        <a:pt x="0" y="72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35" name="Freeform 171"/>
                <p:cNvSpPr>
                  <a:spLocks/>
                </p:cNvSpPr>
                <p:nvPr/>
              </p:nvSpPr>
              <p:spPr bwMode="auto">
                <a:xfrm>
                  <a:off x="5641" y="4063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0 h 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36" name="Freeform 172"/>
                <p:cNvSpPr>
                  <a:spLocks/>
                </p:cNvSpPr>
                <p:nvPr/>
              </p:nvSpPr>
              <p:spPr bwMode="auto">
                <a:xfrm>
                  <a:off x="5507" y="4039"/>
                  <a:ext cx="33" cy="15"/>
                </a:xfrm>
                <a:custGeom>
                  <a:avLst/>
                  <a:gdLst>
                    <a:gd name="T0" fmla="*/ 0 w 112"/>
                    <a:gd name="T1" fmla="*/ 0 h 87"/>
                    <a:gd name="T2" fmla="*/ 0 w 112"/>
                    <a:gd name="T3" fmla="*/ 0 h 87"/>
                    <a:gd name="T4" fmla="*/ 0 w 112"/>
                    <a:gd name="T5" fmla="*/ 0 h 87"/>
                    <a:gd name="T6" fmla="*/ 0 w 112"/>
                    <a:gd name="T7" fmla="*/ 0 h 87"/>
                    <a:gd name="T8" fmla="*/ 0 w 112"/>
                    <a:gd name="T9" fmla="*/ 0 h 87"/>
                    <a:gd name="T10" fmla="*/ 0 w 112"/>
                    <a:gd name="T11" fmla="*/ 0 h 87"/>
                    <a:gd name="T12" fmla="*/ 0 w 112"/>
                    <a:gd name="T13" fmla="*/ 0 h 87"/>
                    <a:gd name="T14" fmla="*/ 0 w 112"/>
                    <a:gd name="T15" fmla="*/ 0 h 87"/>
                    <a:gd name="T16" fmla="*/ 0 w 112"/>
                    <a:gd name="T17" fmla="*/ 0 h 87"/>
                    <a:gd name="T18" fmla="*/ 0 w 112"/>
                    <a:gd name="T19" fmla="*/ 0 h 87"/>
                    <a:gd name="T20" fmla="*/ 0 w 112"/>
                    <a:gd name="T21" fmla="*/ 0 h 87"/>
                    <a:gd name="T22" fmla="*/ 0 w 112"/>
                    <a:gd name="T23" fmla="*/ 0 h 87"/>
                    <a:gd name="T24" fmla="*/ 0 w 112"/>
                    <a:gd name="T25" fmla="*/ 0 h 87"/>
                    <a:gd name="T26" fmla="*/ 0 w 112"/>
                    <a:gd name="T27" fmla="*/ 0 h 87"/>
                    <a:gd name="T28" fmla="*/ 0 w 112"/>
                    <a:gd name="T29" fmla="*/ 0 h 87"/>
                    <a:gd name="T30" fmla="*/ 0 w 112"/>
                    <a:gd name="T31" fmla="*/ 0 h 87"/>
                    <a:gd name="T32" fmla="*/ 0 w 112"/>
                    <a:gd name="T33" fmla="*/ 0 h 87"/>
                    <a:gd name="T34" fmla="*/ 0 w 112"/>
                    <a:gd name="T35" fmla="*/ 0 h 87"/>
                    <a:gd name="T36" fmla="*/ 0 w 112"/>
                    <a:gd name="T37" fmla="*/ 0 h 8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2" h="87">
                      <a:moveTo>
                        <a:pt x="0" y="44"/>
                      </a:moveTo>
                      <a:lnTo>
                        <a:pt x="0" y="29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33" y="14"/>
                      </a:lnTo>
                      <a:lnTo>
                        <a:pt x="33" y="29"/>
                      </a:lnTo>
                      <a:lnTo>
                        <a:pt x="33" y="44"/>
                      </a:lnTo>
                      <a:lnTo>
                        <a:pt x="33" y="57"/>
                      </a:lnTo>
                      <a:lnTo>
                        <a:pt x="48" y="57"/>
                      </a:lnTo>
                      <a:lnTo>
                        <a:pt x="64" y="44"/>
                      </a:lnTo>
                      <a:lnTo>
                        <a:pt x="81" y="29"/>
                      </a:lnTo>
                      <a:lnTo>
                        <a:pt x="96" y="29"/>
                      </a:lnTo>
                      <a:lnTo>
                        <a:pt x="112" y="44"/>
                      </a:lnTo>
                      <a:lnTo>
                        <a:pt x="96" y="57"/>
                      </a:lnTo>
                      <a:lnTo>
                        <a:pt x="81" y="72"/>
                      </a:lnTo>
                      <a:lnTo>
                        <a:pt x="33" y="87"/>
                      </a:lnTo>
                      <a:lnTo>
                        <a:pt x="16" y="87"/>
                      </a:lnTo>
                      <a:lnTo>
                        <a:pt x="16" y="72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37" name="Freeform 173"/>
                <p:cNvSpPr>
                  <a:spLocks/>
                </p:cNvSpPr>
                <p:nvPr/>
              </p:nvSpPr>
              <p:spPr bwMode="auto">
                <a:xfrm>
                  <a:off x="5507" y="4039"/>
                  <a:ext cx="33" cy="15"/>
                </a:xfrm>
                <a:custGeom>
                  <a:avLst/>
                  <a:gdLst>
                    <a:gd name="T0" fmla="*/ 0 w 112"/>
                    <a:gd name="T1" fmla="*/ 0 h 87"/>
                    <a:gd name="T2" fmla="*/ 0 w 112"/>
                    <a:gd name="T3" fmla="*/ 0 h 87"/>
                    <a:gd name="T4" fmla="*/ 0 w 112"/>
                    <a:gd name="T5" fmla="*/ 0 h 87"/>
                    <a:gd name="T6" fmla="*/ 0 w 112"/>
                    <a:gd name="T7" fmla="*/ 0 h 87"/>
                    <a:gd name="T8" fmla="*/ 0 w 112"/>
                    <a:gd name="T9" fmla="*/ 0 h 87"/>
                    <a:gd name="T10" fmla="*/ 0 w 112"/>
                    <a:gd name="T11" fmla="*/ 0 h 87"/>
                    <a:gd name="T12" fmla="*/ 0 w 112"/>
                    <a:gd name="T13" fmla="*/ 0 h 87"/>
                    <a:gd name="T14" fmla="*/ 0 w 112"/>
                    <a:gd name="T15" fmla="*/ 0 h 87"/>
                    <a:gd name="T16" fmla="*/ 0 w 112"/>
                    <a:gd name="T17" fmla="*/ 0 h 87"/>
                    <a:gd name="T18" fmla="*/ 0 w 112"/>
                    <a:gd name="T19" fmla="*/ 0 h 87"/>
                    <a:gd name="T20" fmla="*/ 0 w 112"/>
                    <a:gd name="T21" fmla="*/ 0 h 87"/>
                    <a:gd name="T22" fmla="*/ 0 w 112"/>
                    <a:gd name="T23" fmla="*/ 0 h 87"/>
                    <a:gd name="T24" fmla="*/ 0 w 112"/>
                    <a:gd name="T25" fmla="*/ 0 h 87"/>
                    <a:gd name="T26" fmla="*/ 0 w 112"/>
                    <a:gd name="T27" fmla="*/ 0 h 87"/>
                    <a:gd name="T28" fmla="*/ 0 w 112"/>
                    <a:gd name="T29" fmla="*/ 0 h 87"/>
                    <a:gd name="T30" fmla="*/ 0 w 112"/>
                    <a:gd name="T31" fmla="*/ 0 h 87"/>
                    <a:gd name="T32" fmla="*/ 0 w 112"/>
                    <a:gd name="T33" fmla="*/ 0 h 87"/>
                    <a:gd name="T34" fmla="*/ 0 w 112"/>
                    <a:gd name="T35" fmla="*/ 0 h 87"/>
                    <a:gd name="T36" fmla="*/ 0 w 112"/>
                    <a:gd name="T37" fmla="*/ 0 h 8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2" h="87">
                      <a:moveTo>
                        <a:pt x="0" y="44"/>
                      </a:moveTo>
                      <a:lnTo>
                        <a:pt x="0" y="29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33" y="14"/>
                      </a:lnTo>
                      <a:lnTo>
                        <a:pt x="33" y="29"/>
                      </a:lnTo>
                      <a:lnTo>
                        <a:pt x="33" y="44"/>
                      </a:lnTo>
                      <a:lnTo>
                        <a:pt x="33" y="57"/>
                      </a:lnTo>
                      <a:lnTo>
                        <a:pt x="48" y="57"/>
                      </a:lnTo>
                      <a:lnTo>
                        <a:pt x="64" y="44"/>
                      </a:lnTo>
                      <a:lnTo>
                        <a:pt x="81" y="29"/>
                      </a:lnTo>
                      <a:lnTo>
                        <a:pt x="96" y="29"/>
                      </a:lnTo>
                      <a:lnTo>
                        <a:pt x="112" y="44"/>
                      </a:lnTo>
                      <a:lnTo>
                        <a:pt x="96" y="57"/>
                      </a:lnTo>
                      <a:lnTo>
                        <a:pt x="81" y="72"/>
                      </a:lnTo>
                      <a:lnTo>
                        <a:pt x="33" y="87"/>
                      </a:lnTo>
                      <a:lnTo>
                        <a:pt x="16" y="87"/>
                      </a:lnTo>
                      <a:lnTo>
                        <a:pt x="16" y="72"/>
                      </a:lnTo>
                      <a:lnTo>
                        <a:pt x="0" y="44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38" name="Freeform 174"/>
                <p:cNvSpPr>
                  <a:spLocks/>
                </p:cNvSpPr>
                <p:nvPr/>
              </p:nvSpPr>
              <p:spPr bwMode="auto">
                <a:xfrm>
                  <a:off x="5340" y="4046"/>
                  <a:ext cx="14" cy="5"/>
                </a:xfrm>
                <a:custGeom>
                  <a:avLst/>
                  <a:gdLst>
                    <a:gd name="T0" fmla="*/ 0 w 48"/>
                    <a:gd name="T1" fmla="*/ 0 h 28"/>
                    <a:gd name="T2" fmla="*/ 0 w 48"/>
                    <a:gd name="T3" fmla="*/ 0 h 28"/>
                    <a:gd name="T4" fmla="*/ 0 w 48"/>
                    <a:gd name="T5" fmla="*/ 0 h 28"/>
                    <a:gd name="T6" fmla="*/ 0 w 48"/>
                    <a:gd name="T7" fmla="*/ 0 h 28"/>
                    <a:gd name="T8" fmla="*/ 0 w 48"/>
                    <a:gd name="T9" fmla="*/ 0 h 28"/>
                    <a:gd name="T10" fmla="*/ 0 w 48"/>
                    <a:gd name="T11" fmla="*/ 0 h 28"/>
                    <a:gd name="T12" fmla="*/ 0 w 48"/>
                    <a:gd name="T13" fmla="*/ 0 h 28"/>
                    <a:gd name="T14" fmla="*/ 0 w 48"/>
                    <a:gd name="T15" fmla="*/ 0 h 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8" h="28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48" y="0"/>
                      </a:lnTo>
                      <a:lnTo>
                        <a:pt x="48" y="13"/>
                      </a:lnTo>
                      <a:lnTo>
                        <a:pt x="31" y="28"/>
                      </a:lnTo>
                      <a:lnTo>
                        <a:pt x="15" y="28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39" name="Freeform 175"/>
                <p:cNvSpPr>
                  <a:spLocks/>
                </p:cNvSpPr>
                <p:nvPr/>
              </p:nvSpPr>
              <p:spPr bwMode="auto">
                <a:xfrm>
                  <a:off x="5406" y="3736"/>
                  <a:ext cx="259" cy="308"/>
                </a:xfrm>
                <a:custGeom>
                  <a:avLst/>
                  <a:gdLst>
                    <a:gd name="T0" fmla="*/ 0 w 866"/>
                    <a:gd name="T1" fmla="*/ 0 h 1897"/>
                    <a:gd name="T2" fmla="*/ 0 w 866"/>
                    <a:gd name="T3" fmla="*/ 0 h 1897"/>
                    <a:gd name="T4" fmla="*/ 0 w 866"/>
                    <a:gd name="T5" fmla="*/ 0 h 1897"/>
                    <a:gd name="T6" fmla="*/ 0 w 866"/>
                    <a:gd name="T7" fmla="*/ 0 h 1897"/>
                    <a:gd name="T8" fmla="*/ 0 w 866"/>
                    <a:gd name="T9" fmla="*/ 0 h 1897"/>
                    <a:gd name="T10" fmla="*/ 0 w 866"/>
                    <a:gd name="T11" fmla="*/ 0 h 1897"/>
                    <a:gd name="T12" fmla="*/ 0 w 866"/>
                    <a:gd name="T13" fmla="*/ 0 h 1897"/>
                    <a:gd name="T14" fmla="*/ 0 w 866"/>
                    <a:gd name="T15" fmla="*/ 0 h 1897"/>
                    <a:gd name="T16" fmla="*/ 0 w 866"/>
                    <a:gd name="T17" fmla="*/ 0 h 1897"/>
                    <a:gd name="T18" fmla="*/ 0 w 866"/>
                    <a:gd name="T19" fmla="*/ 0 h 1897"/>
                    <a:gd name="T20" fmla="*/ 0 w 866"/>
                    <a:gd name="T21" fmla="*/ 0 h 1897"/>
                    <a:gd name="T22" fmla="*/ 0 w 866"/>
                    <a:gd name="T23" fmla="*/ 0 h 1897"/>
                    <a:gd name="T24" fmla="*/ 0 w 866"/>
                    <a:gd name="T25" fmla="*/ 0 h 1897"/>
                    <a:gd name="T26" fmla="*/ 0 w 866"/>
                    <a:gd name="T27" fmla="*/ 0 h 1897"/>
                    <a:gd name="T28" fmla="*/ 0 w 866"/>
                    <a:gd name="T29" fmla="*/ 0 h 1897"/>
                    <a:gd name="T30" fmla="*/ 0 w 866"/>
                    <a:gd name="T31" fmla="*/ 0 h 1897"/>
                    <a:gd name="T32" fmla="*/ 0 w 866"/>
                    <a:gd name="T33" fmla="*/ 0 h 1897"/>
                    <a:gd name="T34" fmla="*/ 0 w 866"/>
                    <a:gd name="T35" fmla="*/ 0 h 1897"/>
                    <a:gd name="T36" fmla="*/ 0 w 866"/>
                    <a:gd name="T37" fmla="*/ 0 h 1897"/>
                    <a:gd name="T38" fmla="*/ 0 w 866"/>
                    <a:gd name="T39" fmla="*/ 0 h 1897"/>
                    <a:gd name="T40" fmla="*/ 0 w 866"/>
                    <a:gd name="T41" fmla="*/ 0 h 1897"/>
                    <a:gd name="T42" fmla="*/ 0 w 866"/>
                    <a:gd name="T43" fmla="*/ 0 h 1897"/>
                    <a:gd name="T44" fmla="*/ 0 w 866"/>
                    <a:gd name="T45" fmla="*/ 0 h 1897"/>
                    <a:gd name="T46" fmla="*/ 0 w 866"/>
                    <a:gd name="T47" fmla="*/ 0 h 1897"/>
                    <a:gd name="T48" fmla="*/ 0 w 866"/>
                    <a:gd name="T49" fmla="*/ 0 h 1897"/>
                    <a:gd name="T50" fmla="*/ 0 w 866"/>
                    <a:gd name="T51" fmla="*/ 0 h 1897"/>
                    <a:gd name="T52" fmla="*/ 0 w 866"/>
                    <a:gd name="T53" fmla="*/ 0 h 1897"/>
                    <a:gd name="T54" fmla="*/ 0 w 866"/>
                    <a:gd name="T55" fmla="*/ 0 h 1897"/>
                    <a:gd name="T56" fmla="*/ 0 w 866"/>
                    <a:gd name="T57" fmla="*/ 0 h 1897"/>
                    <a:gd name="T58" fmla="*/ 0 w 866"/>
                    <a:gd name="T59" fmla="*/ 0 h 1897"/>
                    <a:gd name="T60" fmla="*/ 0 w 866"/>
                    <a:gd name="T61" fmla="*/ 0 h 1897"/>
                    <a:gd name="T62" fmla="*/ 0 w 866"/>
                    <a:gd name="T63" fmla="*/ 0 h 1897"/>
                    <a:gd name="T64" fmla="*/ 0 w 866"/>
                    <a:gd name="T65" fmla="*/ 0 h 1897"/>
                    <a:gd name="T66" fmla="*/ 0 w 866"/>
                    <a:gd name="T67" fmla="*/ 0 h 1897"/>
                    <a:gd name="T68" fmla="*/ 0 w 866"/>
                    <a:gd name="T69" fmla="*/ 0 h 1897"/>
                    <a:gd name="T70" fmla="*/ 0 w 866"/>
                    <a:gd name="T71" fmla="*/ 0 h 189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866" h="1897">
                      <a:moveTo>
                        <a:pt x="0" y="1882"/>
                      </a:moveTo>
                      <a:lnTo>
                        <a:pt x="64" y="1853"/>
                      </a:lnTo>
                      <a:lnTo>
                        <a:pt x="144" y="1825"/>
                      </a:lnTo>
                      <a:lnTo>
                        <a:pt x="225" y="1781"/>
                      </a:lnTo>
                      <a:lnTo>
                        <a:pt x="288" y="1738"/>
                      </a:lnTo>
                      <a:lnTo>
                        <a:pt x="352" y="1695"/>
                      </a:lnTo>
                      <a:lnTo>
                        <a:pt x="417" y="1636"/>
                      </a:lnTo>
                      <a:lnTo>
                        <a:pt x="465" y="1564"/>
                      </a:lnTo>
                      <a:lnTo>
                        <a:pt x="497" y="1506"/>
                      </a:lnTo>
                      <a:lnTo>
                        <a:pt x="528" y="1433"/>
                      </a:lnTo>
                      <a:lnTo>
                        <a:pt x="561" y="1317"/>
                      </a:lnTo>
                      <a:lnTo>
                        <a:pt x="576" y="1187"/>
                      </a:lnTo>
                      <a:lnTo>
                        <a:pt x="576" y="940"/>
                      </a:lnTo>
                      <a:lnTo>
                        <a:pt x="833" y="940"/>
                      </a:lnTo>
                      <a:lnTo>
                        <a:pt x="849" y="912"/>
                      </a:lnTo>
                      <a:lnTo>
                        <a:pt x="849" y="87"/>
                      </a:lnTo>
                      <a:lnTo>
                        <a:pt x="849" y="0"/>
                      </a:lnTo>
                      <a:lnTo>
                        <a:pt x="866" y="0"/>
                      </a:lnTo>
                      <a:lnTo>
                        <a:pt x="866" y="174"/>
                      </a:lnTo>
                      <a:lnTo>
                        <a:pt x="866" y="955"/>
                      </a:lnTo>
                      <a:lnTo>
                        <a:pt x="737" y="970"/>
                      </a:lnTo>
                      <a:lnTo>
                        <a:pt x="624" y="970"/>
                      </a:lnTo>
                      <a:lnTo>
                        <a:pt x="624" y="985"/>
                      </a:lnTo>
                      <a:lnTo>
                        <a:pt x="624" y="1144"/>
                      </a:lnTo>
                      <a:lnTo>
                        <a:pt x="609" y="1302"/>
                      </a:lnTo>
                      <a:lnTo>
                        <a:pt x="576" y="1389"/>
                      </a:lnTo>
                      <a:lnTo>
                        <a:pt x="545" y="1463"/>
                      </a:lnTo>
                      <a:lnTo>
                        <a:pt x="513" y="1534"/>
                      </a:lnTo>
                      <a:lnTo>
                        <a:pt x="480" y="1608"/>
                      </a:lnTo>
                      <a:lnTo>
                        <a:pt x="384" y="1708"/>
                      </a:lnTo>
                      <a:lnTo>
                        <a:pt x="273" y="1795"/>
                      </a:lnTo>
                      <a:lnTo>
                        <a:pt x="208" y="1825"/>
                      </a:lnTo>
                      <a:lnTo>
                        <a:pt x="144" y="1853"/>
                      </a:lnTo>
                      <a:lnTo>
                        <a:pt x="79" y="1882"/>
                      </a:lnTo>
                      <a:lnTo>
                        <a:pt x="16" y="1897"/>
                      </a:lnTo>
                      <a:lnTo>
                        <a:pt x="0" y="1882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40" name="Freeform 176"/>
                <p:cNvSpPr>
                  <a:spLocks/>
                </p:cNvSpPr>
                <p:nvPr/>
              </p:nvSpPr>
              <p:spPr bwMode="auto">
                <a:xfrm>
                  <a:off x="5326" y="3720"/>
                  <a:ext cx="320" cy="321"/>
                </a:xfrm>
                <a:custGeom>
                  <a:avLst/>
                  <a:gdLst>
                    <a:gd name="T0" fmla="*/ 0 w 1073"/>
                    <a:gd name="T1" fmla="*/ 0 h 1984"/>
                    <a:gd name="T2" fmla="*/ 0 w 1073"/>
                    <a:gd name="T3" fmla="*/ 0 h 1984"/>
                    <a:gd name="T4" fmla="*/ 0 w 1073"/>
                    <a:gd name="T5" fmla="*/ 0 h 1984"/>
                    <a:gd name="T6" fmla="*/ 0 w 1073"/>
                    <a:gd name="T7" fmla="*/ 0 h 1984"/>
                    <a:gd name="T8" fmla="*/ 0 w 1073"/>
                    <a:gd name="T9" fmla="*/ 0 h 1984"/>
                    <a:gd name="T10" fmla="*/ 0 w 1073"/>
                    <a:gd name="T11" fmla="*/ 0 h 1984"/>
                    <a:gd name="T12" fmla="*/ 0 w 1073"/>
                    <a:gd name="T13" fmla="*/ 0 h 1984"/>
                    <a:gd name="T14" fmla="*/ 0 w 1073"/>
                    <a:gd name="T15" fmla="*/ 0 h 1984"/>
                    <a:gd name="T16" fmla="*/ 0 w 1073"/>
                    <a:gd name="T17" fmla="*/ 0 h 1984"/>
                    <a:gd name="T18" fmla="*/ 0 w 1073"/>
                    <a:gd name="T19" fmla="*/ 0 h 1984"/>
                    <a:gd name="T20" fmla="*/ 0 w 1073"/>
                    <a:gd name="T21" fmla="*/ 0 h 1984"/>
                    <a:gd name="T22" fmla="*/ 0 w 1073"/>
                    <a:gd name="T23" fmla="*/ 0 h 1984"/>
                    <a:gd name="T24" fmla="*/ 0 w 1073"/>
                    <a:gd name="T25" fmla="*/ 0 h 1984"/>
                    <a:gd name="T26" fmla="*/ 0 w 1073"/>
                    <a:gd name="T27" fmla="*/ 0 h 1984"/>
                    <a:gd name="T28" fmla="*/ 0 w 1073"/>
                    <a:gd name="T29" fmla="*/ 0 h 1984"/>
                    <a:gd name="T30" fmla="*/ 0 w 1073"/>
                    <a:gd name="T31" fmla="*/ 0 h 1984"/>
                    <a:gd name="T32" fmla="*/ 0 w 1073"/>
                    <a:gd name="T33" fmla="*/ 0 h 1984"/>
                    <a:gd name="T34" fmla="*/ 0 w 1073"/>
                    <a:gd name="T35" fmla="*/ 0 h 1984"/>
                    <a:gd name="T36" fmla="*/ 0 w 1073"/>
                    <a:gd name="T37" fmla="*/ 0 h 1984"/>
                    <a:gd name="T38" fmla="*/ 0 w 1073"/>
                    <a:gd name="T39" fmla="*/ 0 h 1984"/>
                    <a:gd name="T40" fmla="*/ 0 w 1073"/>
                    <a:gd name="T41" fmla="*/ 0 h 1984"/>
                    <a:gd name="T42" fmla="*/ 0 w 1073"/>
                    <a:gd name="T43" fmla="*/ 0 h 1984"/>
                    <a:gd name="T44" fmla="*/ 0 w 1073"/>
                    <a:gd name="T45" fmla="*/ 0 h 1984"/>
                    <a:gd name="T46" fmla="*/ 0 w 1073"/>
                    <a:gd name="T47" fmla="*/ 0 h 1984"/>
                    <a:gd name="T48" fmla="*/ 0 w 1073"/>
                    <a:gd name="T49" fmla="*/ 0 h 1984"/>
                    <a:gd name="T50" fmla="*/ 0 w 1073"/>
                    <a:gd name="T51" fmla="*/ 0 h 1984"/>
                    <a:gd name="T52" fmla="*/ 0 w 1073"/>
                    <a:gd name="T53" fmla="*/ 0 h 1984"/>
                    <a:gd name="T54" fmla="*/ 0 w 1073"/>
                    <a:gd name="T55" fmla="*/ 0 h 1984"/>
                    <a:gd name="T56" fmla="*/ 0 w 1073"/>
                    <a:gd name="T57" fmla="*/ 0 h 1984"/>
                    <a:gd name="T58" fmla="*/ 0 w 1073"/>
                    <a:gd name="T59" fmla="*/ 0 h 1984"/>
                    <a:gd name="T60" fmla="*/ 0 w 1073"/>
                    <a:gd name="T61" fmla="*/ 0 h 1984"/>
                    <a:gd name="T62" fmla="*/ 0 w 1073"/>
                    <a:gd name="T63" fmla="*/ 0 h 1984"/>
                    <a:gd name="T64" fmla="*/ 0 w 1073"/>
                    <a:gd name="T65" fmla="*/ 0 h 1984"/>
                    <a:gd name="T66" fmla="*/ 0 w 1073"/>
                    <a:gd name="T67" fmla="*/ 0 h 1984"/>
                    <a:gd name="T68" fmla="*/ 0 w 1073"/>
                    <a:gd name="T69" fmla="*/ 0 h 1984"/>
                    <a:gd name="T70" fmla="*/ 0 w 1073"/>
                    <a:gd name="T71" fmla="*/ 0 h 1984"/>
                    <a:gd name="T72" fmla="*/ 0 w 1073"/>
                    <a:gd name="T73" fmla="*/ 0 h 1984"/>
                    <a:gd name="T74" fmla="*/ 0 w 1073"/>
                    <a:gd name="T75" fmla="*/ 0 h 1984"/>
                    <a:gd name="T76" fmla="*/ 0 w 1073"/>
                    <a:gd name="T77" fmla="*/ 0 h 1984"/>
                    <a:gd name="T78" fmla="*/ 0 w 1073"/>
                    <a:gd name="T79" fmla="*/ 0 h 1984"/>
                    <a:gd name="T80" fmla="*/ 0 w 1073"/>
                    <a:gd name="T81" fmla="*/ 0 h 198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073" h="1984">
                      <a:moveTo>
                        <a:pt x="0" y="1927"/>
                      </a:moveTo>
                      <a:lnTo>
                        <a:pt x="0" y="1912"/>
                      </a:lnTo>
                      <a:lnTo>
                        <a:pt x="96" y="1912"/>
                      </a:lnTo>
                      <a:lnTo>
                        <a:pt x="192" y="1883"/>
                      </a:lnTo>
                      <a:lnTo>
                        <a:pt x="288" y="1853"/>
                      </a:lnTo>
                      <a:lnTo>
                        <a:pt x="384" y="1825"/>
                      </a:lnTo>
                      <a:lnTo>
                        <a:pt x="464" y="1767"/>
                      </a:lnTo>
                      <a:lnTo>
                        <a:pt x="545" y="1723"/>
                      </a:lnTo>
                      <a:lnTo>
                        <a:pt x="608" y="1651"/>
                      </a:lnTo>
                      <a:lnTo>
                        <a:pt x="656" y="1565"/>
                      </a:lnTo>
                      <a:lnTo>
                        <a:pt x="689" y="1491"/>
                      </a:lnTo>
                      <a:lnTo>
                        <a:pt x="720" y="1419"/>
                      </a:lnTo>
                      <a:lnTo>
                        <a:pt x="737" y="1261"/>
                      </a:lnTo>
                      <a:lnTo>
                        <a:pt x="737" y="955"/>
                      </a:lnTo>
                      <a:lnTo>
                        <a:pt x="1009" y="942"/>
                      </a:lnTo>
                      <a:lnTo>
                        <a:pt x="1009" y="463"/>
                      </a:lnTo>
                      <a:lnTo>
                        <a:pt x="1025" y="14"/>
                      </a:lnTo>
                      <a:lnTo>
                        <a:pt x="1025" y="0"/>
                      </a:lnTo>
                      <a:lnTo>
                        <a:pt x="1042" y="0"/>
                      </a:lnTo>
                      <a:lnTo>
                        <a:pt x="1057" y="0"/>
                      </a:lnTo>
                      <a:lnTo>
                        <a:pt x="1073" y="29"/>
                      </a:lnTo>
                      <a:lnTo>
                        <a:pt x="1073" y="44"/>
                      </a:lnTo>
                      <a:lnTo>
                        <a:pt x="1073" y="115"/>
                      </a:lnTo>
                      <a:lnTo>
                        <a:pt x="1073" y="999"/>
                      </a:lnTo>
                      <a:lnTo>
                        <a:pt x="1073" y="1014"/>
                      </a:lnTo>
                      <a:lnTo>
                        <a:pt x="817" y="1014"/>
                      </a:lnTo>
                      <a:lnTo>
                        <a:pt x="817" y="1029"/>
                      </a:lnTo>
                      <a:lnTo>
                        <a:pt x="817" y="1144"/>
                      </a:lnTo>
                      <a:lnTo>
                        <a:pt x="817" y="1261"/>
                      </a:lnTo>
                      <a:lnTo>
                        <a:pt x="800" y="1376"/>
                      </a:lnTo>
                      <a:lnTo>
                        <a:pt x="769" y="1491"/>
                      </a:lnTo>
                      <a:lnTo>
                        <a:pt x="720" y="1593"/>
                      </a:lnTo>
                      <a:lnTo>
                        <a:pt x="672" y="1695"/>
                      </a:lnTo>
                      <a:lnTo>
                        <a:pt x="576" y="1782"/>
                      </a:lnTo>
                      <a:lnTo>
                        <a:pt x="528" y="1825"/>
                      </a:lnTo>
                      <a:lnTo>
                        <a:pt x="480" y="1853"/>
                      </a:lnTo>
                      <a:lnTo>
                        <a:pt x="416" y="1883"/>
                      </a:lnTo>
                      <a:lnTo>
                        <a:pt x="368" y="1912"/>
                      </a:lnTo>
                      <a:lnTo>
                        <a:pt x="240" y="1955"/>
                      </a:lnTo>
                      <a:lnTo>
                        <a:pt x="15" y="1984"/>
                      </a:lnTo>
                      <a:lnTo>
                        <a:pt x="0" y="1927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41" name="Freeform 177"/>
                <p:cNvSpPr>
                  <a:spLocks/>
                </p:cNvSpPr>
                <p:nvPr/>
              </p:nvSpPr>
              <p:spPr bwMode="auto">
                <a:xfrm>
                  <a:off x="5258" y="4027"/>
                  <a:ext cx="20" cy="10"/>
                </a:xfrm>
                <a:custGeom>
                  <a:avLst/>
                  <a:gdLst>
                    <a:gd name="T0" fmla="*/ 0 w 64"/>
                    <a:gd name="T1" fmla="*/ 0 h 58"/>
                    <a:gd name="T2" fmla="*/ 0 w 64"/>
                    <a:gd name="T3" fmla="*/ 0 h 58"/>
                    <a:gd name="T4" fmla="*/ 0 w 64"/>
                    <a:gd name="T5" fmla="*/ 0 h 58"/>
                    <a:gd name="T6" fmla="*/ 0 w 64"/>
                    <a:gd name="T7" fmla="*/ 0 h 58"/>
                    <a:gd name="T8" fmla="*/ 0 w 64"/>
                    <a:gd name="T9" fmla="*/ 0 h 58"/>
                    <a:gd name="T10" fmla="*/ 0 w 64"/>
                    <a:gd name="T11" fmla="*/ 0 h 58"/>
                    <a:gd name="T12" fmla="*/ 0 w 64"/>
                    <a:gd name="T13" fmla="*/ 0 h 58"/>
                    <a:gd name="T14" fmla="*/ 0 w 64"/>
                    <a:gd name="T15" fmla="*/ 0 h 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4" h="58">
                      <a:moveTo>
                        <a:pt x="0" y="30"/>
                      </a:move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31" y="0"/>
                      </a:lnTo>
                      <a:lnTo>
                        <a:pt x="64" y="58"/>
                      </a:lnTo>
                      <a:lnTo>
                        <a:pt x="31" y="58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42" name="Freeform 178"/>
                <p:cNvSpPr>
                  <a:spLocks/>
                </p:cNvSpPr>
                <p:nvPr/>
              </p:nvSpPr>
              <p:spPr bwMode="auto">
                <a:xfrm>
                  <a:off x="5173" y="3983"/>
                  <a:ext cx="95" cy="49"/>
                </a:xfrm>
                <a:custGeom>
                  <a:avLst/>
                  <a:gdLst>
                    <a:gd name="T0" fmla="*/ 0 w 320"/>
                    <a:gd name="T1" fmla="*/ 0 h 304"/>
                    <a:gd name="T2" fmla="*/ 0 w 320"/>
                    <a:gd name="T3" fmla="*/ 0 h 304"/>
                    <a:gd name="T4" fmla="*/ 0 w 320"/>
                    <a:gd name="T5" fmla="*/ 0 h 304"/>
                    <a:gd name="T6" fmla="*/ 0 w 320"/>
                    <a:gd name="T7" fmla="*/ 0 h 304"/>
                    <a:gd name="T8" fmla="*/ 0 w 320"/>
                    <a:gd name="T9" fmla="*/ 0 h 304"/>
                    <a:gd name="T10" fmla="*/ 0 w 320"/>
                    <a:gd name="T11" fmla="*/ 0 h 304"/>
                    <a:gd name="T12" fmla="*/ 0 w 320"/>
                    <a:gd name="T13" fmla="*/ 0 h 304"/>
                    <a:gd name="T14" fmla="*/ 0 w 320"/>
                    <a:gd name="T15" fmla="*/ 0 h 304"/>
                    <a:gd name="T16" fmla="*/ 0 w 320"/>
                    <a:gd name="T17" fmla="*/ 0 h 304"/>
                    <a:gd name="T18" fmla="*/ 0 w 320"/>
                    <a:gd name="T19" fmla="*/ 0 h 304"/>
                    <a:gd name="T20" fmla="*/ 0 w 320"/>
                    <a:gd name="T21" fmla="*/ 0 h 304"/>
                    <a:gd name="T22" fmla="*/ 0 w 320"/>
                    <a:gd name="T23" fmla="*/ 0 h 304"/>
                    <a:gd name="T24" fmla="*/ 0 w 320"/>
                    <a:gd name="T25" fmla="*/ 0 h 304"/>
                    <a:gd name="T26" fmla="*/ 0 w 320"/>
                    <a:gd name="T27" fmla="*/ 0 h 304"/>
                    <a:gd name="T28" fmla="*/ 0 w 320"/>
                    <a:gd name="T29" fmla="*/ 0 h 304"/>
                    <a:gd name="T30" fmla="*/ 0 w 320"/>
                    <a:gd name="T31" fmla="*/ 0 h 304"/>
                    <a:gd name="T32" fmla="*/ 0 w 320"/>
                    <a:gd name="T33" fmla="*/ 0 h 304"/>
                    <a:gd name="T34" fmla="*/ 0 w 320"/>
                    <a:gd name="T35" fmla="*/ 0 h 304"/>
                    <a:gd name="T36" fmla="*/ 0 w 320"/>
                    <a:gd name="T37" fmla="*/ 0 h 304"/>
                    <a:gd name="T38" fmla="*/ 0 w 320"/>
                    <a:gd name="T39" fmla="*/ 0 h 304"/>
                    <a:gd name="T40" fmla="*/ 0 w 320"/>
                    <a:gd name="T41" fmla="*/ 0 h 304"/>
                    <a:gd name="T42" fmla="*/ 0 w 320"/>
                    <a:gd name="T43" fmla="*/ 0 h 304"/>
                    <a:gd name="T44" fmla="*/ 0 w 320"/>
                    <a:gd name="T45" fmla="*/ 0 h 304"/>
                    <a:gd name="T46" fmla="*/ 0 w 320"/>
                    <a:gd name="T47" fmla="*/ 0 h 304"/>
                    <a:gd name="T48" fmla="*/ 0 w 320"/>
                    <a:gd name="T49" fmla="*/ 0 h 304"/>
                    <a:gd name="T50" fmla="*/ 0 w 320"/>
                    <a:gd name="T51" fmla="*/ 0 h 304"/>
                    <a:gd name="T52" fmla="*/ 0 w 320"/>
                    <a:gd name="T53" fmla="*/ 0 h 304"/>
                    <a:gd name="T54" fmla="*/ 0 w 320"/>
                    <a:gd name="T55" fmla="*/ 0 h 304"/>
                    <a:gd name="T56" fmla="*/ 0 w 320"/>
                    <a:gd name="T57" fmla="*/ 0 h 304"/>
                    <a:gd name="T58" fmla="*/ 0 w 320"/>
                    <a:gd name="T59" fmla="*/ 0 h 304"/>
                    <a:gd name="T60" fmla="*/ 0 w 320"/>
                    <a:gd name="T61" fmla="*/ 0 h 304"/>
                    <a:gd name="T62" fmla="*/ 0 w 320"/>
                    <a:gd name="T63" fmla="*/ 0 h 304"/>
                    <a:gd name="T64" fmla="*/ 0 w 320"/>
                    <a:gd name="T65" fmla="*/ 0 h 304"/>
                    <a:gd name="T66" fmla="*/ 0 w 320"/>
                    <a:gd name="T67" fmla="*/ 0 h 304"/>
                    <a:gd name="T68" fmla="*/ 0 w 320"/>
                    <a:gd name="T69" fmla="*/ 0 h 304"/>
                    <a:gd name="T70" fmla="*/ 0 w 320"/>
                    <a:gd name="T71" fmla="*/ 0 h 304"/>
                    <a:gd name="T72" fmla="*/ 0 w 320"/>
                    <a:gd name="T73" fmla="*/ 0 h 304"/>
                    <a:gd name="T74" fmla="*/ 0 w 320"/>
                    <a:gd name="T75" fmla="*/ 0 h 304"/>
                    <a:gd name="T76" fmla="*/ 0 w 320"/>
                    <a:gd name="T77" fmla="*/ 0 h 304"/>
                    <a:gd name="T78" fmla="*/ 0 w 320"/>
                    <a:gd name="T79" fmla="*/ 0 h 30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20" h="304">
                      <a:moveTo>
                        <a:pt x="0" y="260"/>
                      </a:moveTo>
                      <a:lnTo>
                        <a:pt x="49" y="230"/>
                      </a:lnTo>
                      <a:lnTo>
                        <a:pt x="80" y="230"/>
                      </a:lnTo>
                      <a:lnTo>
                        <a:pt x="113" y="245"/>
                      </a:lnTo>
                      <a:lnTo>
                        <a:pt x="145" y="245"/>
                      </a:lnTo>
                      <a:lnTo>
                        <a:pt x="161" y="245"/>
                      </a:lnTo>
                      <a:lnTo>
                        <a:pt x="176" y="245"/>
                      </a:lnTo>
                      <a:lnTo>
                        <a:pt x="193" y="230"/>
                      </a:lnTo>
                      <a:lnTo>
                        <a:pt x="113" y="202"/>
                      </a:lnTo>
                      <a:lnTo>
                        <a:pt x="97" y="174"/>
                      </a:lnTo>
                      <a:lnTo>
                        <a:pt x="80" y="144"/>
                      </a:lnTo>
                      <a:lnTo>
                        <a:pt x="49" y="57"/>
                      </a:lnTo>
                      <a:lnTo>
                        <a:pt x="97" y="57"/>
                      </a:lnTo>
                      <a:lnTo>
                        <a:pt x="128" y="72"/>
                      </a:lnTo>
                      <a:lnTo>
                        <a:pt x="161" y="87"/>
                      </a:lnTo>
                      <a:lnTo>
                        <a:pt x="193" y="115"/>
                      </a:lnTo>
                      <a:lnTo>
                        <a:pt x="209" y="130"/>
                      </a:lnTo>
                      <a:lnTo>
                        <a:pt x="224" y="159"/>
                      </a:lnTo>
                      <a:lnTo>
                        <a:pt x="224" y="174"/>
                      </a:lnTo>
                      <a:lnTo>
                        <a:pt x="241" y="187"/>
                      </a:lnTo>
                      <a:lnTo>
                        <a:pt x="257" y="187"/>
                      </a:lnTo>
                      <a:lnTo>
                        <a:pt x="241" y="130"/>
                      </a:lnTo>
                      <a:lnTo>
                        <a:pt x="241" y="87"/>
                      </a:lnTo>
                      <a:lnTo>
                        <a:pt x="257" y="28"/>
                      </a:lnTo>
                      <a:lnTo>
                        <a:pt x="289" y="0"/>
                      </a:lnTo>
                      <a:lnTo>
                        <a:pt x="305" y="13"/>
                      </a:lnTo>
                      <a:lnTo>
                        <a:pt x="320" y="43"/>
                      </a:lnTo>
                      <a:lnTo>
                        <a:pt x="320" y="87"/>
                      </a:lnTo>
                      <a:lnTo>
                        <a:pt x="305" y="187"/>
                      </a:lnTo>
                      <a:lnTo>
                        <a:pt x="305" y="217"/>
                      </a:lnTo>
                      <a:lnTo>
                        <a:pt x="289" y="245"/>
                      </a:lnTo>
                      <a:lnTo>
                        <a:pt x="272" y="245"/>
                      </a:lnTo>
                      <a:lnTo>
                        <a:pt x="257" y="245"/>
                      </a:lnTo>
                      <a:lnTo>
                        <a:pt x="241" y="245"/>
                      </a:lnTo>
                      <a:lnTo>
                        <a:pt x="241" y="274"/>
                      </a:lnTo>
                      <a:lnTo>
                        <a:pt x="241" y="289"/>
                      </a:lnTo>
                      <a:lnTo>
                        <a:pt x="145" y="304"/>
                      </a:lnTo>
                      <a:lnTo>
                        <a:pt x="113" y="304"/>
                      </a:lnTo>
                      <a:lnTo>
                        <a:pt x="65" y="304"/>
                      </a:lnTo>
                      <a:lnTo>
                        <a:pt x="0" y="26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43" name="Freeform 179"/>
                <p:cNvSpPr>
                  <a:spLocks/>
                </p:cNvSpPr>
                <p:nvPr/>
              </p:nvSpPr>
              <p:spPr bwMode="auto">
                <a:xfrm>
                  <a:off x="5569" y="4002"/>
                  <a:ext cx="43" cy="20"/>
                </a:xfrm>
                <a:custGeom>
                  <a:avLst/>
                  <a:gdLst>
                    <a:gd name="T0" fmla="*/ 0 w 144"/>
                    <a:gd name="T1" fmla="*/ 0 h 130"/>
                    <a:gd name="T2" fmla="*/ 0 w 144"/>
                    <a:gd name="T3" fmla="*/ 0 h 130"/>
                    <a:gd name="T4" fmla="*/ 0 w 144"/>
                    <a:gd name="T5" fmla="*/ 0 h 130"/>
                    <a:gd name="T6" fmla="*/ 0 w 144"/>
                    <a:gd name="T7" fmla="*/ 0 h 130"/>
                    <a:gd name="T8" fmla="*/ 0 w 144"/>
                    <a:gd name="T9" fmla="*/ 0 h 130"/>
                    <a:gd name="T10" fmla="*/ 0 w 144"/>
                    <a:gd name="T11" fmla="*/ 0 h 130"/>
                    <a:gd name="T12" fmla="*/ 0 w 144"/>
                    <a:gd name="T13" fmla="*/ 0 h 130"/>
                    <a:gd name="T14" fmla="*/ 0 w 144"/>
                    <a:gd name="T15" fmla="*/ 0 h 130"/>
                    <a:gd name="T16" fmla="*/ 0 w 144"/>
                    <a:gd name="T17" fmla="*/ 0 h 13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44" h="130">
                      <a:moveTo>
                        <a:pt x="31" y="87"/>
                      </a:moveTo>
                      <a:lnTo>
                        <a:pt x="0" y="44"/>
                      </a:lnTo>
                      <a:lnTo>
                        <a:pt x="0" y="15"/>
                      </a:lnTo>
                      <a:lnTo>
                        <a:pt x="31" y="0"/>
                      </a:lnTo>
                      <a:lnTo>
                        <a:pt x="48" y="15"/>
                      </a:lnTo>
                      <a:lnTo>
                        <a:pt x="96" y="44"/>
                      </a:lnTo>
                      <a:lnTo>
                        <a:pt x="144" y="130"/>
                      </a:lnTo>
                      <a:lnTo>
                        <a:pt x="96" y="102"/>
                      </a:lnTo>
                      <a:lnTo>
                        <a:pt x="31" y="87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44" name="Freeform 180"/>
                <p:cNvSpPr>
                  <a:spLocks/>
                </p:cNvSpPr>
                <p:nvPr/>
              </p:nvSpPr>
              <p:spPr bwMode="auto">
                <a:xfrm>
                  <a:off x="5378" y="3994"/>
                  <a:ext cx="20" cy="10"/>
                </a:xfrm>
                <a:custGeom>
                  <a:avLst/>
                  <a:gdLst>
                    <a:gd name="T0" fmla="*/ 0 w 64"/>
                    <a:gd name="T1" fmla="*/ 0 h 58"/>
                    <a:gd name="T2" fmla="*/ 0 w 64"/>
                    <a:gd name="T3" fmla="*/ 0 h 58"/>
                    <a:gd name="T4" fmla="*/ 0 w 64"/>
                    <a:gd name="T5" fmla="*/ 0 h 58"/>
                    <a:gd name="T6" fmla="*/ 0 w 64"/>
                    <a:gd name="T7" fmla="*/ 0 h 58"/>
                    <a:gd name="T8" fmla="*/ 0 w 64"/>
                    <a:gd name="T9" fmla="*/ 0 h 58"/>
                    <a:gd name="T10" fmla="*/ 0 w 64"/>
                    <a:gd name="T11" fmla="*/ 0 h 58"/>
                    <a:gd name="T12" fmla="*/ 0 w 64"/>
                    <a:gd name="T13" fmla="*/ 0 h 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4" h="58">
                      <a:moveTo>
                        <a:pt x="0" y="15"/>
                      </a:moveTo>
                      <a:lnTo>
                        <a:pt x="16" y="0"/>
                      </a:lnTo>
                      <a:lnTo>
                        <a:pt x="31" y="0"/>
                      </a:lnTo>
                      <a:lnTo>
                        <a:pt x="64" y="43"/>
                      </a:lnTo>
                      <a:lnTo>
                        <a:pt x="48" y="58"/>
                      </a:lnTo>
                      <a:lnTo>
                        <a:pt x="16" y="58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45" name="Freeform 181"/>
                <p:cNvSpPr>
                  <a:spLocks/>
                </p:cNvSpPr>
                <p:nvPr/>
              </p:nvSpPr>
              <p:spPr bwMode="auto">
                <a:xfrm>
                  <a:off x="5564" y="3856"/>
                  <a:ext cx="20" cy="7"/>
                </a:xfrm>
                <a:custGeom>
                  <a:avLst/>
                  <a:gdLst>
                    <a:gd name="T0" fmla="*/ 0 w 65"/>
                    <a:gd name="T1" fmla="*/ 0 h 43"/>
                    <a:gd name="T2" fmla="*/ 0 w 65"/>
                    <a:gd name="T3" fmla="*/ 0 h 43"/>
                    <a:gd name="T4" fmla="*/ 0 w 65"/>
                    <a:gd name="T5" fmla="*/ 0 h 43"/>
                    <a:gd name="T6" fmla="*/ 0 w 65"/>
                    <a:gd name="T7" fmla="*/ 0 h 43"/>
                    <a:gd name="T8" fmla="*/ 0 w 65"/>
                    <a:gd name="T9" fmla="*/ 0 h 43"/>
                    <a:gd name="T10" fmla="*/ 0 w 65"/>
                    <a:gd name="T11" fmla="*/ 0 h 43"/>
                    <a:gd name="T12" fmla="*/ 0 w 65"/>
                    <a:gd name="T13" fmla="*/ 0 h 43"/>
                    <a:gd name="T14" fmla="*/ 0 w 65"/>
                    <a:gd name="T15" fmla="*/ 0 h 43"/>
                    <a:gd name="T16" fmla="*/ 0 w 65"/>
                    <a:gd name="T17" fmla="*/ 0 h 4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3">
                      <a:moveTo>
                        <a:pt x="0" y="43"/>
                      </a:moveTo>
                      <a:lnTo>
                        <a:pt x="17" y="15"/>
                      </a:lnTo>
                      <a:lnTo>
                        <a:pt x="33" y="0"/>
                      </a:lnTo>
                      <a:lnTo>
                        <a:pt x="48" y="15"/>
                      </a:lnTo>
                      <a:lnTo>
                        <a:pt x="65" y="28"/>
                      </a:lnTo>
                      <a:lnTo>
                        <a:pt x="48" y="43"/>
                      </a:lnTo>
                      <a:lnTo>
                        <a:pt x="33" y="43"/>
                      </a:lnTo>
                      <a:lnTo>
                        <a:pt x="17" y="43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46" name="Freeform 182"/>
                <p:cNvSpPr>
                  <a:spLocks/>
                </p:cNvSpPr>
                <p:nvPr/>
              </p:nvSpPr>
              <p:spPr bwMode="auto">
                <a:xfrm>
                  <a:off x="5546" y="3832"/>
                  <a:ext cx="61" cy="17"/>
                </a:xfrm>
                <a:custGeom>
                  <a:avLst/>
                  <a:gdLst>
                    <a:gd name="T0" fmla="*/ 0 w 207"/>
                    <a:gd name="T1" fmla="*/ 0 h 102"/>
                    <a:gd name="T2" fmla="*/ 0 w 207"/>
                    <a:gd name="T3" fmla="*/ 0 h 102"/>
                    <a:gd name="T4" fmla="*/ 0 w 207"/>
                    <a:gd name="T5" fmla="*/ 0 h 102"/>
                    <a:gd name="T6" fmla="*/ 0 w 207"/>
                    <a:gd name="T7" fmla="*/ 0 h 102"/>
                    <a:gd name="T8" fmla="*/ 0 w 207"/>
                    <a:gd name="T9" fmla="*/ 0 h 102"/>
                    <a:gd name="T10" fmla="*/ 0 w 207"/>
                    <a:gd name="T11" fmla="*/ 0 h 102"/>
                    <a:gd name="T12" fmla="*/ 0 w 207"/>
                    <a:gd name="T13" fmla="*/ 0 h 102"/>
                    <a:gd name="T14" fmla="*/ 0 w 207"/>
                    <a:gd name="T15" fmla="*/ 0 h 102"/>
                    <a:gd name="T16" fmla="*/ 0 w 207"/>
                    <a:gd name="T17" fmla="*/ 0 h 102"/>
                    <a:gd name="T18" fmla="*/ 0 w 207"/>
                    <a:gd name="T19" fmla="*/ 0 h 102"/>
                    <a:gd name="T20" fmla="*/ 0 w 207"/>
                    <a:gd name="T21" fmla="*/ 0 h 102"/>
                    <a:gd name="T22" fmla="*/ 0 w 207"/>
                    <a:gd name="T23" fmla="*/ 0 h 102"/>
                    <a:gd name="T24" fmla="*/ 0 w 207"/>
                    <a:gd name="T25" fmla="*/ 0 h 102"/>
                    <a:gd name="T26" fmla="*/ 0 w 207"/>
                    <a:gd name="T27" fmla="*/ 0 h 102"/>
                    <a:gd name="T28" fmla="*/ 0 w 207"/>
                    <a:gd name="T29" fmla="*/ 0 h 10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07" h="102">
                      <a:moveTo>
                        <a:pt x="0" y="0"/>
                      </a:moveTo>
                      <a:lnTo>
                        <a:pt x="32" y="15"/>
                      </a:lnTo>
                      <a:lnTo>
                        <a:pt x="63" y="30"/>
                      </a:lnTo>
                      <a:lnTo>
                        <a:pt x="111" y="58"/>
                      </a:lnTo>
                      <a:lnTo>
                        <a:pt x="144" y="30"/>
                      </a:lnTo>
                      <a:lnTo>
                        <a:pt x="159" y="15"/>
                      </a:lnTo>
                      <a:lnTo>
                        <a:pt x="176" y="0"/>
                      </a:lnTo>
                      <a:lnTo>
                        <a:pt x="207" y="0"/>
                      </a:lnTo>
                      <a:lnTo>
                        <a:pt x="176" y="30"/>
                      </a:lnTo>
                      <a:lnTo>
                        <a:pt x="159" y="73"/>
                      </a:lnTo>
                      <a:lnTo>
                        <a:pt x="128" y="102"/>
                      </a:lnTo>
                      <a:lnTo>
                        <a:pt x="111" y="102"/>
                      </a:lnTo>
                      <a:lnTo>
                        <a:pt x="80" y="102"/>
                      </a:lnTo>
                      <a:lnTo>
                        <a:pt x="32" y="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47" name="Freeform 183"/>
                <p:cNvSpPr>
                  <a:spLocks/>
                </p:cNvSpPr>
                <p:nvPr/>
              </p:nvSpPr>
              <p:spPr bwMode="auto">
                <a:xfrm>
                  <a:off x="5564" y="3823"/>
                  <a:ext cx="24" cy="12"/>
                </a:xfrm>
                <a:custGeom>
                  <a:avLst/>
                  <a:gdLst>
                    <a:gd name="T0" fmla="*/ 0 w 81"/>
                    <a:gd name="T1" fmla="*/ 0 h 72"/>
                    <a:gd name="T2" fmla="*/ 0 w 81"/>
                    <a:gd name="T3" fmla="*/ 0 h 72"/>
                    <a:gd name="T4" fmla="*/ 0 w 81"/>
                    <a:gd name="T5" fmla="*/ 0 h 72"/>
                    <a:gd name="T6" fmla="*/ 0 w 81"/>
                    <a:gd name="T7" fmla="*/ 0 h 72"/>
                    <a:gd name="T8" fmla="*/ 0 w 81"/>
                    <a:gd name="T9" fmla="*/ 0 h 72"/>
                    <a:gd name="T10" fmla="*/ 0 w 81"/>
                    <a:gd name="T11" fmla="*/ 0 h 72"/>
                    <a:gd name="T12" fmla="*/ 0 w 81"/>
                    <a:gd name="T13" fmla="*/ 0 h 72"/>
                    <a:gd name="T14" fmla="*/ 0 w 81"/>
                    <a:gd name="T15" fmla="*/ 0 h 72"/>
                    <a:gd name="T16" fmla="*/ 0 w 81"/>
                    <a:gd name="T17" fmla="*/ 0 h 72"/>
                    <a:gd name="T18" fmla="*/ 0 w 81"/>
                    <a:gd name="T19" fmla="*/ 0 h 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1" h="72">
                      <a:moveTo>
                        <a:pt x="0" y="43"/>
                      </a:moveTo>
                      <a:lnTo>
                        <a:pt x="17" y="13"/>
                      </a:lnTo>
                      <a:lnTo>
                        <a:pt x="33" y="0"/>
                      </a:lnTo>
                      <a:lnTo>
                        <a:pt x="48" y="13"/>
                      </a:lnTo>
                      <a:lnTo>
                        <a:pt x="81" y="28"/>
                      </a:lnTo>
                      <a:lnTo>
                        <a:pt x="65" y="43"/>
                      </a:lnTo>
                      <a:lnTo>
                        <a:pt x="65" y="57"/>
                      </a:lnTo>
                      <a:lnTo>
                        <a:pt x="33" y="72"/>
                      </a:lnTo>
                      <a:lnTo>
                        <a:pt x="17" y="57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48" name="Freeform 184"/>
                <p:cNvSpPr>
                  <a:spLocks/>
                </p:cNvSpPr>
                <p:nvPr/>
              </p:nvSpPr>
              <p:spPr bwMode="auto">
                <a:xfrm>
                  <a:off x="5550" y="3818"/>
                  <a:ext cx="14" cy="10"/>
                </a:xfrm>
                <a:custGeom>
                  <a:avLst/>
                  <a:gdLst>
                    <a:gd name="T0" fmla="*/ 0 w 48"/>
                    <a:gd name="T1" fmla="*/ 0 h 58"/>
                    <a:gd name="T2" fmla="*/ 0 w 48"/>
                    <a:gd name="T3" fmla="*/ 0 h 58"/>
                    <a:gd name="T4" fmla="*/ 0 w 48"/>
                    <a:gd name="T5" fmla="*/ 0 h 58"/>
                    <a:gd name="T6" fmla="*/ 0 w 48"/>
                    <a:gd name="T7" fmla="*/ 0 h 58"/>
                    <a:gd name="T8" fmla="*/ 0 w 48"/>
                    <a:gd name="T9" fmla="*/ 0 h 58"/>
                    <a:gd name="T10" fmla="*/ 0 w 48"/>
                    <a:gd name="T11" fmla="*/ 0 h 58"/>
                    <a:gd name="T12" fmla="*/ 0 w 48"/>
                    <a:gd name="T13" fmla="*/ 0 h 58"/>
                    <a:gd name="T14" fmla="*/ 0 w 48"/>
                    <a:gd name="T15" fmla="*/ 0 h 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8" h="58">
                      <a:moveTo>
                        <a:pt x="0" y="43"/>
                      </a:moveTo>
                      <a:lnTo>
                        <a:pt x="17" y="15"/>
                      </a:lnTo>
                      <a:lnTo>
                        <a:pt x="33" y="0"/>
                      </a:lnTo>
                      <a:lnTo>
                        <a:pt x="48" y="0"/>
                      </a:lnTo>
                      <a:lnTo>
                        <a:pt x="48" y="15"/>
                      </a:lnTo>
                      <a:lnTo>
                        <a:pt x="48" y="30"/>
                      </a:lnTo>
                      <a:lnTo>
                        <a:pt x="17" y="58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49" name="Freeform 185"/>
                <p:cNvSpPr>
                  <a:spLocks/>
                </p:cNvSpPr>
                <p:nvPr/>
              </p:nvSpPr>
              <p:spPr bwMode="auto">
                <a:xfrm>
                  <a:off x="5584" y="3816"/>
                  <a:ext cx="14" cy="10"/>
                </a:xfrm>
                <a:custGeom>
                  <a:avLst/>
                  <a:gdLst>
                    <a:gd name="T0" fmla="*/ 0 w 48"/>
                    <a:gd name="T1" fmla="*/ 0 h 56"/>
                    <a:gd name="T2" fmla="*/ 0 w 48"/>
                    <a:gd name="T3" fmla="*/ 0 h 56"/>
                    <a:gd name="T4" fmla="*/ 0 w 48"/>
                    <a:gd name="T5" fmla="*/ 0 h 56"/>
                    <a:gd name="T6" fmla="*/ 0 w 48"/>
                    <a:gd name="T7" fmla="*/ 0 h 56"/>
                    <a:gd name="T8" fmla="*/ 0 w 48"/>
                    <a:gd name="T9" fmla="*/ 0 h 56"/>
                    <a:gd name="T10" fmla="*/ 0 w 48"/>
                    <a:gd name="T11" fmla="*/ 0 h 56"/>
                    <a:gd name="T12" fmla="*/ 0 w 48"/>
                    <a:gd name="T13" fmla="*/ 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8" h="56">
                      <a:moveTo>
                        <a:pt x="16" y="0"/>
                      </a:moveTo>
                      <a:lnTo>
                        <a:pt x="31" y="28"/>
                      </a:lnTo>
                      <a:lnTo>
                        <a:pt x="48" y="56"/>
                      </a:lnTo>
                      <a:lnTo>
                        <a:pt x="31" y="56"/>
                      </a:lnTo>
                      <a:lnTo>
                        <a:pt x="16" y="28"/>
                      </a:lnTo>
                      <a:lnTo>
                        <a:pt x="0" y="13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50" name="Freeform 186"/>
                <p:cNvSpPr>
                  <a:spLocks/>
                </p:cNvSpPr>
                <p:nvPr/>
              </p:nvSpPr>
              <p:spPr bwMode="auto">
                <a:xfrm>
                  <a:off x="5569" y="3807"/>
                  <a:ext cx="9" cy="7"/>
                </a:xfrm>
                <a:custGeom>
                  <a:avLst/>
                  <a:gdLst>
                    <a:gd name="T0" fmla="*/ 0 w 31"/>
                    <a:gd name="T1" fmla="*/ 0 h 44"/>
                    <a:gd name="T2" fmla="*/ 0 w 31"/>
                    <a:gd name="T3" fmla="*/ 0 h 44"/>
                    <a:gd name="T4" fmla="*/ 0 w 31"/>
                    <a:gd name="T5" fmla="*/ 0 h 44"/>
                    <a:gd name="T6" fmla="*/ 0 w 31"/>
                    <a:gd name="T7" fmla="*/ 0 h 44"/>
                    <a:gd name="T8" fmla="*/ 0 w 31"/>
                    <a:gd name="T9" fmla="*/ 0 h 44"/>
                    <a:gd name="T10" fmla="*/ 0 w 31"/>
                    <a:gd name="T11" fmla="*/ 0 h 44"/>
                    <a:gd name="T12" fmla="*/ 0 w 31"/>
                    <a:gd name="T13" fmla="*/ 0 h 44"/>
                    <a:gd name="T14" fmla="*/ 0 w 31"/>
                    <a:gd name="T15" fmla="*/ 0 h 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1" h="44">
                      <a:moveTo>
                        <a:pt x="0" y="28"/>
                      </a:moveTo>
                      <a:lnTo>
                        <a:pt x="0" y="13"/>
                      </a:lnTo>
                      <a:lnTo>
                        <a:pt x="16" y="0"/>
                      </a:lnTo>
                      <a:lnTo>
                        <a:pt x="31" y="13"/>
                      </a:lnTo>
                      <a:lnTo>
                        <a:pt x="31" y="28"/>
                      </a:lnTo>
                      <a:lnTo>
                        <a:pt x="16" y="44"/>
                      </a:lnTo>
                      <a:lnTo>
                        <a:pt x="0" y="44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51" name="Freeform 187"/>
                <p:cNvSpPr>
                  <a:spLocks/>
                </p:cNvSpPr>
                <p:nvPr/>
              </p:nvSpPr>
              <p:spPr bwMode="auto">
                <a:xfrm>
                  <a:off x="5564" y="3794"/>
                  <a:ext cx="14" cy="5"/>
                </a:xfrm>
                <a:custGeom>
                  <a:avLst/>
                  <a:gdLst>
                    <a:gd name="T0" fmla="*/ 0 w 48"/>
                    <a:gd name="T1" fmla="*/ 0 h 30"/>
                    <a:gd name="T2" fmla="*/ 0 w 48"/>
                    <a:gd name="T3" fmla="*/ 0 h 30"/>
                    <a:gd name="T4" fmla="*/ 0 w 48"/>
                    <a:gd name="T5" fmla="*/ 0 h 30"/>
                    <a:gd name="T6" fmla="*/ 0 w 48"/>
                    <a:gd name="T7" fmla="*/ 0 h 30"/>
                    <a:gd name="T8" fmla="*/ 0 w 48"/>
                    <a:gd name="T9" fmla="*/ 0 h 30"/>
                    <a:gd name="T10" fmla="*/ 0 w 48"/>
                    <a:gd name="T11" fmla="*/ 0 h 30"/>
                    <a:gd name="T12" fmla="*/ 0 w 48"/>
                    <a:gd name="T13" fmla="*/ 0 h 3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8" h="30">
                      <a:moveTo>
                        <a:pt x="0" y="15"/>
                      </a:moveTo>
                      <a:lnTo>
                        <a:pt x="17" y="0"/>
                      </a:lnTo>
                      <a:lnTo>
                        <a:pt x="33" y="0"/>
                      </a:lnTo>
                      <a:lnTo>
                        <a:pt x="48" y="15"/>
                      </a:lnTo>
                      <a:lnTo>
                        <a:pt x="33" y="30"/>
                      </a:lnTo>
                      <a:lnTo>
                        <a:pt x="17" y="3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52" name="Freeform 188"/>
                <p:cNvSpPr>
                  <a:spLocks/>
                </p:cNvSpPr>
                <p:nvPr/>
              </p:nvSpPr>
              <p:spPr bwMode="auto">
                <a:xfrm>
                  <a:off x="5641" y="3703"/>
                  <a:ext cx="67" cy="30"/>
                </a:xfrm>
                <a:custGeom>
                  <a:avLst/>
                  <a:gdLst>
                    <a:gd name="T0" fmla="*/ 0 w 225"/>
                    <a:gd name="T1" fmla="*/ 0 h 189"/>
                    <a:gd name="T2" fmla="*/ 0 w 225"/>
                    <a:gd name="T3" fmla="*/ 0 h 189"/>
                    <a:gd name="T4" fmla="*/ 0 w 225"/>
                    <a:gd name="T5" fmla="*/ 0 h 189"/>
                    <a:gd name="T6" fmla="*/ 0 w 225"/>
                    <a:gd name="T7" fmla="*/ 0 h 189"/>
                    <a:gd name="T8" fmla="*/ 0 w 225"/>
                    <a:gd name="T9" fmla="*/ 0 h 189"/>
                    <a:gd name="T10" fmla="*/ 0 w 225"/>
                    <a:gd name="T11" fmla="*/ 0 h 189"/>
                    <a:gd name="T12" fmla="*/ 0 w 225"/>
                    <a:gd name="T13" fmla="*/ 0 h 189"/>
                    <a:gd name="T14" fmla="*/ 0 w 225"/>
                    <a:gd name="T15" fmla="*/ 0 h 189"/>
                    <a:gd name="T16" fmla="*/ 0 w 225"/>
                    <a:gd name="T17" fmla="*/ 0 h 189"/>
                    <a:gd name="T18" fmla="*/ 0 w 225"/>
                    <a:gd name="T19" fmla="*/ 0 h 189"/>
                    <a:gd name="T20" fmla="*/ 0 w 225"/>
                    <a:gd name="T21" fmla="*/ 0 h 189"/>
                    <a:gd name="T22" fmla="*/ 0 w 225"/>
                    <a:gd name="T23" fmla="*/ 0 h 189"/>
                    <a:gd name="T24" fmla="*/ 0 w 225"/>
                    <a:gd name="T25" fmla="*/ 0 h 189"/>
                    <a:gd name="T26" fmla="*/ 0 w 225"/>
                    <a:gd name="T27" fmla="*/ 0 h 189"/>
                    <a:gd name="T28" fmla="*/ 0 w 225"/>
                    <a:gd name="T29" fmla="*/ 0 h 189"/>
                    <a:gd name="T30" fmla="*/ 0 w 225"/>
                    <a:gd name="T31" fmla="*/ 0 h 189"/>
                    <a:gd name="T32" fmla="*/ 0 w 225"/>
                    <a:gd name="T33" fmla="*/ 0 h 189"/>
                    <a:gd name="T34" fmla="*/ 0 w 225"/>
                    <a:gd name="T35" fmla="*/ 0 h 18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25" h="189">
                      <a:moveTo>
                        <a:pt x="0" y="44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5"/>
                      </a:lnTo>
                      <a:lnTo>
                        <a:pt x="48" y="72"/>
                      </a:lnTo>
                      <a:lnTo>
                        <a:pt x="64" y="102"/>
                      </a:lnTo>
                      <a:lnTo>
                        <a:pt x="96" y="131"/>
                      </a:lnTo>
                      <a:lnTo>
                        <a:pt x="112" y="131"/>
                      </a:lnTo>
                      <a:lnTo>
                        <a:pt x="144" y="131"/>
                      </a:lnTo>
                      <a:lnTo>
                        <a:pt x="208" y="0"/>
                      </a:lnTo>
                      <a:lnTo>
                        <a:pt x="225" y="15"/>
                      </a:lnTo>
                      <a:lnTo>
                        <a:pt x="208" y="29"/>
                      </a:lnTo>
                      <a:lnTo>
                        <a:pt x="208" y="44"/>
                      </a:lnTo>
                      <a:lnTo>
                        <a:pt x="177" y="116"/>
                      </a:lnTo>
                      <a:lnTo>
                        <a:pt x="129" y="189"/>
                      </a:lnTo>
                      <a:lnTo>
                        <a:pt x="81" y="159"/>
                      </a:lnTo>
                      <a:lnTo>
                        <a:pt x="48" y="131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53" name="Freeform 189"/>
                <p:cNvSpPr>
                  <a:spLocks/>
                </p:cNvSpPr>
                <p:nvPr/>
              </p:nvSpPr>
              <p:spPr bwMode="auto">
                <a:xfrm>
                  <a:off x="5656" y="3685"/>
                  <a:ext cx="38" cy="32"/>
                </a:xfrm>
                <a:custGeom>
                  <a:avLst/>
                  <a:gdLst>
                    <a:gd name="T0" fmla="*/ 0 w 129"/>
                    <a:gd name="T1" fmla="*/ 0 h 202"/>
                    <a:gd name="T2" fmla="*/ 0 w 129"/>
                    <a:gd name="T3" fmla="*/ 0 h 202"/>
                    <a:gd name="T4" fmla="*/ 0 w 129"/>
                    <a:gd name="T5" fmla="*/ 0 h 202"/>
                    <a:gd name="T6" fmla="*/ 0 w 129"/>
                    <a:gd name="T7" fmla="*/ 0 h 202"/>
                    <a:gd name="T8" fmla="*/ 0 w 129"/>
                    <a:gd name="T9" fmla="*/ 0 h 202"/>
                    <a:gd name="T10" fmla="*/ 0 w 129"/>
                    <a:gd name="T11" fmla="*/ 0 h 202"/>
                    <a:gd name="T12" fmla="*/ 0 w 129"/>
                    <a:gd name="T13" fmla="*/ 0 h 202"/>
                    <a:gd name="T14" fmla="*/ 0 w 129"/>
                    <a:gd name="T15" fmla="*/ 0 h 202"/>
                    <a:gd name="T16" fmla="*/ 0 w 129"/>
                    <a:gd name="T17" fmla="*/ 0 h 202"/>
                    <a:gd name="T18" fmla="*/ 0 w 129"/>
                    <a:gd name="T19" fmla="*/ 0 h 202"/>
                    <a:gd name="T20" fmla="*/ 0 w 129"/>
                    <a:gd name="T21" fmla="*/ 0 h 202"/>
                    <a:gd name="T22" fmla="*/ 0 w 129"/>
                    <a:gd name="T23" fmla="*/ 0 h 202"/>
                    <a:gd name="T24" fmla="*/ 0 w 129"/>
                    <a:gd name="T25" fmla="*/ 0 h 202"/>
                    <a:gd name="T26" fmla="*/ 0 w 129"/>
                    <a:gd name="T27" fmla="*/ 0 h 202"/>
                    <a:gd name="T28" fmla="*/ 0 w 129"/>
                    <a:gd name="T29" fmla="*/ 0 h 202"/>
                    <a:gd name="T30" fmla="*/ 0 w 129"/>
                    <a:gd name="T31" fmla="*/ 0 h 20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29" h="202">
                      <a:moveTo>
                        <a:pt x="16" y="144"/>
                      </a:moveTo>
                      <a:lnTo>
                        <a:pt x="0" y="100"/>
                      </a:lnTo>
                      <a:lnTo>
                        <a:pt x="0" y="72"/>
                      </a:lnTo>
                      <a:lnTo>
                        <a:pt x="33" y="57"/>
                      </a:lnTo>
                      <a:lnTo>
                        <a:pt x="48" y="57"/>
                      </a:lnTo>
                      <a:lnTo>
                        <a:pt x="48" y="44"/>
                      </a:lnTo>
                      <a:lnTo>
                        <a:pt x="64" y="13"/>
                      </a:lnTo>
                      <a:lnTo>
                        <a:pt x="81" y="0"/>
                      </a:lnTo>
                      <a:lnTo>
                        <a:pt x="81" y="28"/>
                      </a:lnTo>
                      <a:lnTo>
                        <a:pt x="96" y="44"/>
                      </a:lnTo>
                      <a:lnTo>
                        <a:pt x="129" y="87"/>
                      </a:lnTo>
                      <a:lnTo>
                        <a:pt x="96" y="144"/>
                      </a:lnTo>
                      <a:lnTo>
                        <a:pt x="64" y="202"/>
                      </a:lnTo>
                      <a:lnTo>
                        <a:pt x="48" y="202"/>
                      </a:lnTo>
                      <a:lnTo>
                        <a:pt x="33" y="174"/>
                      </a:lnTo>
                      <a:lnTo>
                        <a:pt x="16" y="144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54" name="Freeform 190"/>
                <p:cNvSpPr>
                  <a:spLocks/>
                </p:cNvSpPr>
                <p:nvPr/>
              </p:nvSpPr>
              <p:spPr bwMode="auto">
                <a:xfrm>
                  <a:off x="5716" y="3706"/>
                  <a:ext cx="21" cy="11"/>
                </a:xfrm>
                <a:custGeom>
                  <a:avLst/>
                  <a:gdLst>
                    <a:gd name="T0" fmla="*/ 0 w 65"/>
                    <a:gd name="T1" fmla="*/ 0 h 72"/>
                    <a:gd name="T2" fmla="*/ 0 w 65"/>
                    <a:gd name="T3" fmla="*/ 0 h 72"/>
                    <a:gd name="T4" fmla="*/ 0 w 65"/>
                    <a:gd name="T5" fmla="*/ 0 h 72"/>
                    <a:gd name="T6" fmla="*/ 0 w 65"/>
                    <a:gd name="T7" fmla="*/ 0 h 72"/>
                    <a:gd name="T8" fmla="*/ 0 w 65"/>
                    <a:gd name="T9" fmla="*/ 0 h 72"/>
                    <a:gd name="T10" fmla="*/ 0 w 65"/>
                    <a:gd name="T11" fmla="*/ 0 h 72"/>
                    <a:gd name="T12" fmla="*/ 0 w 65"/>
                    <a:gd name="T13" fmla="*/ 0 h 72"/>
                    <a:gd name="T14" fmla="*/ 0 w 65"/>
                    <a:gd name="T15" fmla="*/ 0 h 72"/>
                    <a:gd name="T16" fmla="*/ 0 w 65"/>
                    <a:gd name="T17" fmla="*/ 0 h 7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72">
                      <a:moveTo>
                        <a:pt x="0" y="44"/>
                      </a:moveTo>
                      <a:lnTo>
                        <a:pt x="0" y="14"/>
                      </a:lnTo>
                      <a:lnTo>
                        <a:pt x="17" y="0"/>
                      </a:lnTo>
                      <a:lnTo>
                        <a:pt x="49" y="0"/>
                      </a:lnTo>
                      <a:lnTo>
                        <a:pt x="65" y="29"/>
                      </a:lnTo>
                      <a:lnTo>
                        <a:pt x="65" y="44"/>
                      </a:lnTo>
                      <a:lnTo>
                        <a:pt x="32" y="72"/>
                      </a:lnTo>
                      <a:lnTo>
                        <a:pt x="17" y="57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55" name="Freeform 191"/>
                <p:cNvSpPr>
                  <a:spLocks/>
                </p:cNvSpPr>
                <p:nvPr/>
              </p:nvSpPr>
              <p:spPr bwMode="auto">
                <a:xfrm>
                  <a:off x="5612" y="3706"/>
                  <a:ext cx="15" cy="9"/>
                </a:xfrm>
                <a:custGeom>
                  <a:avLst/>
                  <a:gdLst>
                    <a:gd name="T0" fmla="*/ 0 w 48"/>
                    <a:gd name="T1" fmla="*/ 0 h 57"/>
                    <a:gd name="T2" fmla="*/ 0 w 48"/>
                    <a:gd name="T3" fmla="*/ 0 h 57"/>
                    <a:gd name="T4" fmla="*/ 0 w 48"/>
                    <a:gd name="T5" fmla="*/ 0 h 57"/>
                    <a:gd name="T6" fmla="*/ 0 w 48"/>
                    <a:gd name="T7" fmla="*/ 0 h 57"/>
                    <a:gd name="T8" fmla="*/ 0 w 48"/>
                    <a:gd name="T9" fmla="*/ 0 h 57"/>
                    <a:gd name="T10" fmla="*/ 0 w 48"/>
                    <a:gd name="T11" fmla="*/ 0 h 57"/>
                    <a:gd name="T12" fmla="*/ 0 w 48"/>
                    <a:gd name="T13" fmla="*/ 0 h 57"/>
                    <a:gd name="T14" fmla="*/ 0 w 48"/>
                    <a:gd name="T15" fmla="*/ 0 h 57"/>
                    <a:gd name="T16" fmla="*/ 0 w 48"/>
                    <a:gd name="T17" fmla="*/ 0 h 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8" h="57">
                      <a:moveTo>
                        <a:pt x="0" y="44"/>
                      </a:moveTo>
                      <a:lnTo>
                        <a:pt x="16" y="29"/>
                      </a:lnTo>
                      <a:lnTo>
                        <a:pt x="31" y="0"/>
                      </a:lnTo>
                      <a:lnTo>
                        <a:pt x="48" y="14"/>
                      </a:lnTo>
                      <a:lnTo>
                        <a:pt x="48" y="29"/>
                      </a:lnTo>
                      <a:lnTo>
                        <a:pt x="48" y="44"/>
                      </a:lnTo>
                      <a:lnTo>
                        <a:pt x="48" y="57"/>
                      </a:lnTo>
                      <a:lnTo>
                        <a:pt x="16" y="57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56" name="Freeform 192"/>
                <p:cNvSpPr>
                  <a:spLocks/>
                </p:cNvSpPr>
                <p:nvPr/>
              </p:nvSpPr>
              <p:spPr bwMode="auto">
                <a:xfrm>
                  <a:off x="5684" y="3628"/>
                  <a:ext cx="61" cy="73"/>
                </a:xfrm>
                <a:custGeom>
                  <a:avLst/>
                  <a:gdLst>
                    <a:gd name="T0" fmla="*/ 0 w 209"/>
                    <a:gd name="T1" fmla="*/ 0 h 449"/>
                    <a:gd name="T2" fmla="*/ 0 w 209"/>
                    <a:gd name="T3" fmla="*/ 0 h 449"/>
                    <a:gd name="T4" fmla="*/ 0 w 209"/>
                    <a:gd name="T5" fmla="*/ 0 h 449"/>
                    <a:gd name="T6" fmla="*/ 0 w 209"/>
                    <a:gd name="T7" fmla="*/ 0 h 449"/>
                    <a:gd name="T8" fmla="*/ 0 w 209"/>
                    <a:gd name="T9" fmla="*/ 0 h 449"/>
                    <a:gd name="T10" fmla="*/ 0 w 209"/>
                    <a:gd name="T11" fmla="*/ 0 h 449"/>
                    <a:gd name="T12" fmla="*/ 0 w 209"/>
                    <a:gd name="T13" fmla="*/ 0 h 449"/>
                    <a:gd name="T14" fmla="*/ 0 w 209"/>
                    <a:gd name="T15" fmla="*/ 0 h 449"/>
                    <a:gd name="T16" fmla="*/ 0 w 209"/>
                    <a:gd name="T17" fmla="*/ 0 h 449"/>
                    <a:gd name="T18" fmla="*/ 0 w 209"/>
                    <a:gd name="T19" fmla="*/ 0 h 449"/>
                    <a:gd name="T20" fmla="*/ 0 w 209"/>
                    <a:gd name="T21" fmla="*/ 0 h 449"/>
                    <a:gd name="T22" fmla="*/ 0 w 209"/>
                    <a:gd name="T23" fmla="*/ 0 h 449"/>
                    <a:gd name="T24" fmla="*/ 0 w 209"/>
                    <a:gd name="T25" fmla="*/ 0 h 449"/>
                    <a:gd name="T26" fmla="*/ 0 w 209"/>
                    <a:gd name="T27" fmla="*/ 0 h 449"/>
                    <a:gd name="T28" fmla="*/ 0 w 209"/>
                    <a:gd name="T29" fmla="*/ 0 h 449"/>
                    <a:gd name="T30" fmla="*/ 0 w 209"/>
                    <a:gd name="T31" fmla="*/ 0 h 449"/>
                    <a:gd name="T32" fmla="*/ 0 w 209"/>
                    <a:gd name="T33" fmla="*/ 0 h 449"/>
                    <a:gd name="T34" fmla="*/ 0 w 209"/>
                    <a:gd name="T35" fmla="*/ 0 h 449"/>
                    <a:gd name="T36" fmla="*/ 0 w 209"/>
                    <a:gd name="T37" fmla="*/ 0 h 449"/>
                    <a:gd name="T38" fmla="*/ 0 w 209"/>
                    <a:gd name="T39" fmla="*/ 0 h 449"/>
                    <a:gd name="T40" fmla="*/ 0 w 209"/>
                    <a:gd name="T41" fmla="*/ 0 h 449"/>
                    <a:gd name="T42" fmla="*/ 0 w 209"/>
                    <a:gd name="T43" fmla="*/ 0 h 449"/>
                    <a:gd name="T44" fmla="*/ 0 w 209"/>
                    <a:gd name="T45" fmla="*/ 0 h 449"/>
                    <a:gd name="T46" fmla="*/ 0 w 209"/>
                    <a:gd name="T47" fmla="*/ 0 h 449"/>
                    <a:gd name="T48" fmla="*/ 0 w 209"/>
                    <a:gd name="T49" fmla="*/ 0 h 449"/>
                    <a:gd name="T50" fmla="*/ 0 w 209"/>
                    <a:gd name="T51" fmla="*/ 0 h 449"/>
                    <a:gd name="T52" fmla="*/ 0 w 209"/>
                    <a:gd name="T53" fmla="*/ 0 h 449"/>
                    <a:gd name="T54" fmla="*/ 0 w 209"/>
                    <a:gd name="T55" fmla="*/ 0 h 449"/>
                    <a:gd name="T56" fmla="*/ 0 w 209"/>
                    <a:gd name="T57" fmla="*/ 0 h 449"/>
                    <a:gd name="T58" fmla="*/ 0 w 209"/>
                    <a:gd name="T59" fmla="*/ 0 h 449"/>
                    <a:gd name="T60" fmla="*/ 0 w 209"/>
                    <a:gd name="T61" fmla="*/ 0 h 449"/>
                    <a:gd name="T62" fmla="*/ 0 w 209"/>
                    <a:gd name="T63" fmla="*/ 0 h 449"/>
                    <a:gd name="T64" fmla="*/ 0 w 209"/>
                    <a:gd name="T65" fmla="*/ 0 h 449"/>
                    <a:gd name="T66" fmla="*/ 0 w 209"/>
                    <a:gd name="T67" fmla="*/ 0 h 449"/>
                    <a:gd name="T68" fmla="*/ 0 w 209"/>
                    <a:gd name="T69" fmla="*/ 0 h 449"/>
                    <a:gd name="T70" fmla="*/ 0 w 209"/>
                    <a:gd name="T71" fmla="*/ 0 h 449"/>
                    <a:gd name="T72" fmla="*/ 0 w 209"/>
                    <a:gd name="T73" fmla="*/ 0 h 449"/>
                    <a:gd name="T74" fmla="*/ 0 w 209"/>
                    <a:gd name="T75" fmla="*/ 0 h 449"/>
                    <a:gd name="T76" fmla="*/ 0 w 209"/>
                    <a:gd name="T77" fmla="*/ 0 h 449"/>
                    <a:gd name="T78" fmla="*/ 0 w 209"/>
                    <a:gd name="T79" fmla="*/ 0 h 449"/>
                    <a:gd name="T80" fmla="*/ 0 w 209"/>
                    <a:gd name="T81" fmla="*/ 0 h 449"/>
                    <a:gd name="T82" fmla="*/ 0 w 209"/>
                    <a:gd name="T83" fmla="*/ 0 h 449"/>
                    <a:gd name="T84" fmla="*/ 0 w 209"/>
                    <a:gd name="T85" fmla="*/ 0 h 449"/>
                    <a:gd name="T86" fmla="*/ 0 w 209"/>
                    <a:gd name="T87" fmla="*/ 0 h 449"/>
                    <a:gd name="T88" fmla="*/ 0 w 209"/>
                    <a:gd name="T89" fmla="*/ 0 h 449"/>
                    <a:gd name="T90" fmla="*/ 0 w 209"/>
                    <a:gd name="T91" fmla="*/ 0 h 449"/>
                    <a:gd name="T92" fmla="*/ 0 w 209"/>
                    <a:gd name="T93" fmla="*/ 0 h 449"/>
                    <a:gd name="T94" fmla="*/ 0 w 209"/>
                    <a:gd name="T95" fmla="*/ 0 h 449"/>
                    <a:gd name="T96" fmla="*/ 0 w 209"/>
                    <a:gd name="T97" fmla="*/ 0 h 449"/>
                    <a:gd name="T98" fmla="*/ 0 w 209"/>
                    <a:gd name="T99" fmla="*/ 0 h 449"/>
                    <a:gd name="T100" fmla="*/ 0 w 209"/>
                    <a:gd name="T101" fmla="*/ 0 h 449"/>
                    <a:gd name="T102" fmla="*/ 0 w 209"/>
                    <a:gd name="T103" fmla="*/ 0 h 449"/>
                    <a:gd name="T104" fmla="*/ 0 w 209"/>
                    <a:gd name="T105" fmla="*/ 0 h 449"/>
                    <a:gd name="T106" fmla="*/ 0 w 209"/>
                    <a:gd name="T107" fmla="*/ 0 h 449"/>
                    <a:gd name="T108" fmla="*/ 0 w 209"/>
                    <a:gd name="T109" fmla="*/ 0 h 449"/>
                    <a:gd name="T110" fmla="*/ 0 w 209"/>
                    <a:gd name="T111" fmla="*/ 0 h 449"/>
                    <a:gd name="T112" fmla="*/ 0 w 209"/>
                    <a:gd name="T113" fmla="*/ 0 h 449"/>
                    <a:gd name="T114" fmla="*/ 0 w 209"/>
                    <a:gd name="T115" fmla="*/ 0 h 449"/>
                    <a:gd name="T116" fmla="*/ 0 w 209"/>
                    <a:gd name="T117" fmla="*/ 0 h 449"/>
                    <a:gd name="T118" fmla="*/ 0 w 209"/>
                    <a:gd name="T119" fmla="*/ 0 h 449"/>
                    <a:gd name="T120" fmla="*/ 0 w 209"/>
                    <a:gd name="T121" fmla="*/ 0 h 449"/>
                    <a:gd name="T122" fmla="*/ 0 w 209"/>
                    <a:gd name="T123" fmla="*/ 0 h 449"/>
                    <a:gd name="T124" fmla="*/ 0 w 209"/>
                    <a:gd name="T125" fmla="*/ 0 h 44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209" h="449">
                      <a:moveTo>
                        <a:pt x="161" y="421"/>
                      </a:moveTo>
                      <a:lnTo>
                        <a:pt x="144" y="393"/>
                      </a:lnTo>
                      <a:lnTo>
                        <a:pt x="129" y="393"/>
                      </a:lnTo>
                      <a:lnTo>
                        <a:pt x="112" y="406"/>
                      </a:lnTo>
                      <a:lnTo>
                        <a:pt x="112" y="436"/>
                      </a:lnTo>
                      <a:lnTo>
                        <a:pt x="81" y="436"/>
                      </a:lnTo>
                      <a:lnTo>
                        <a:pt x="96" y="406"/>
                      </a:lnTo>
                      <a:lnTo>
                        <a:pt x="112" y="362"/>
                      </a:lnTo>
                      <a:lnTo>
                        <a:pt x="112" y="334"/>
                      </a:lnTo>
                      <a:lnTo>
                        <a:pt x="112" y="319"/>
                      </a:lnTo>
                      <a:lnTo>
                        <a:pt x="96" y="291"/>
                      </a:lnTo>
                      <a:lnTo>
                        <a:pt x="81" y="306"/>
                      </a:lnTo>
                      <a:lnTo>
                        <a:pt x="81" y="319"/>
                      </a:lnTo>
                      <a:lnTo>
                        <a:pt x="81" y="349"/>
                      </a:lnTo>
                      <a:lnTo>
                        <a:pt x="64" y="377"/>
                      </a:lnTo>
                      <a:lnTo>
                        <a:pt x="48" y="393"/>
                      </a:lnTo>
                      <a:lnTo>
                        <a:pt x="33" y="393"/>
                      </a:lnTo>
                      <a:lnTo>
                        <a:pt x="33" y="362"/>
                      </a:lnTo>
                      <a:lnTo>
                        <a:pt x="81" y="291"/>
                      </a:lnTo>
                      <a:lnTo>
                        <a:pt x="112" y="247"/>
                      </a:lnTo>
                      <a:lnTo>
                        <a:pt x="112" y="189"/>
                      </a:lnTo>
                      <a:lnTo>
                        <a:pt x="96" y="189"/>
                      </a:lnTo>
                      <a:lnTo>
                        <a:pt x="81" y="247"/>
                      </a:lnTo>
                      <a:lnTo>
                        <a:pt x="48" y="291"/>
                      </a:lnTo>
                      <a:lnTo>
                        <a:pt x="33" y="306"/>
                      </a:lnTo>
                      <a:lnTo>
                        <a:pt x="0" y="319"/>
                      </a:lnTo>
                      <a:lnTo>
                        <a:pt x="0" y="306"/>
                      </a:lnTo>
                      <a:lnTo>
                        <a:pt x="81" y="189"/>
                      </a:lnTo>
                      <a:lnTo>
                        <a:pt x="112" y="130"/>
                      </a:lnTo>
                      <a:lnTo>
                        <a:pt x="112" y="74"/>
                      </a:lnTo>
                      <a:lnTo>
                        <a:pt x="112" y="59"/>
                      </a:lnTo>
                      <a:lnTo>
                        <a:pt x="96" y="74"/>
                      </a:lnTo>
                      <a:lnTo>
                        <a:pt x="48" y="160"/>
                      </a:lnTo>
                      <a:lnTo>
                        <a:pt x="33" y="204"/>
                      </a:lnTo>
                      <a:lnTo>
                        <a:pt x="0" y="232"/>
                      </a:lnTo>
                      <a:lnTo>
                        <a:pt x="0" y="189"/>
                      </a:lnTo>
                      <a:lnTo>
                        <a:pt x="33" y="174"/>
                      </a:lnTo>
                      <a:lnTo>
                        <a:pt x="48" y="145"/>
                      </a:lnTo>
                      <a:lnTo>
                        <a:pt x="48" y="130"/>
                      </a:lnTo>
                      <a:lnTo>
                        <a:pt x="48" y="117"/>
                      </a:lnTo>
                      <a:lnTo>
                        <a:pt x="33" y="87"/>
                      </a:lnTo>
                      <a:lnTo>
                        <a:pt x="16" y="74"/>
                      </a:lnTo>
                      <a:lnTo>
                        <a:pt x="16" y="59"/>
                      </a:lnTo>
                      <a:lnTo>
                        <a:pt x="16" y="44"/>
                      </a:lnTo>
                      <a:lnTo>
                        <a:pt x="33" y="30"/>
                      </a:lnTo>
                      <a:lnTo>
                        <a:pt x="48" y="0"/>
                      </a:lnTo>
                      <a:lnTo>
                        <a:pt x="64" y="0"/>
                      </a:lnTo>
                      <a:lnTo>
                        <a:pt x="81" y="0"/>
                      </a:lnTo>
                      <a:lnTo>
                        <a:pt x="129" y="15"/>
                      </a:lnTo>
                      <a:lnTo>
                        <a:pt x="144" y="30"/>
                      </a:lnTo>
                      <a:lnTo>
                        <a:pt x="144" y="44"/>
                      </a:lnTo>
                      <a:lnTo>
                        <a:pt x="161" y="87"/>
                      </a:lnTo>
                      <a:lnTo>
                        <a:pt x="161" y="130"/>
                      </a:lnTo>
                      <a:lnTo>
                        <a:pt x="129" y="219"/>
                      </a:lnTo>
                      <a:lnTo>
                        <a:pt x="129" y="306"/>
                      </a:lnTo>
                      <a:lnTo>
                        <a:pt x="129" y="349"/>
                      </a:lnTo>
                      <a:lnTo>
                        <a:pt x="161" y="393"/>
                      </a:lnTo>
                      <a:lnTo>
                        <a:pt x="177" y="421"/>
                      </a:lnTo>
                      <a:lnTo>
                        <a:pt x="209" y="449"/>
                      </a:lnTo>
                      <a:lnTo>
                        <a:pt x="192" y="449"/>
                      </a:lnTo>
                      <a:lnTo>
                        <a:pt x="177" y="449"/>
                      </a:lnTo>
                      <a:lnTo>
                        <a:pt x="161" y="436"/>
                      </a:lnTo>
                      <a:lnTo>
                        <a:pt x="161" y="421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57" name="Freeform 193"/>
                <p:cNvSpPr>
                  <a:spLocks/>
                </p:cNvSpPr>
                <p:nvPr/>
              </p:nvSpPr>
              <p:spPr bwMode="auto">
                <a:xfrm>
                  <a:off x="5617" y="3625"/>
                  <a:ext cx="62" cy="76"/>
                </a:xfrm>
                <a:custGeom>
                  <a:avLst/>
                  <a:gdLst>
                    <a:gd name="T0" fmla="*/ 0 w 209"/>
                    <a:gd name="T1" fmla="*/ 0 h 462"/>
                    <a:gd name="T2" fmla="*/ 0 w 209"/>
                    <a:gd name="T3" fmla="*/ 0 h 462"/>
                    <a:gd name="T4" fmla="*/ 0 w 209"/>
                    <a:gd name="T5" fmla="*/ 0 h 462"/>
                    <a:gd name="T6" fmla="*/ 0 w 209"/>
                    <a:gd name="T7" fmla="*/ 0 h 462"/>
                    <a:gd name="T8" fmla="*/ 0 w 209"/>
                    <a:gd name="T9" fmla="*/ 0 h 462"/>
                    <a:gd name="T10" fmla="*/ 0 w 209"/>
                    <a:gd name="T11" fmla="*/ 0 h 462"/>
                    <a:gd name="T12" fmla="*/ 0 w 209"/>
                    <a:gd name="T13" fmla="*/ 0 h 462"/>
                    <a:gd name="T14" fmla="*/ 0 w 209"/>
                    <a:gd name="T15" fmla="*/ 0 h 462"/>
                    <a:gd name="T16" fmla="*/ 0 w 209"/>
                    <a:gd name="T17" fmla="*/ 0 h 462"/>
                    <a:gd name="T18" fmla="*/ 0 w 209"/>
                    <a:gd name="T19" fmla="*/ 0 h 462"/>
                    <a:gd name="T20" fmla="*/ 0 w 209"/>
                    <a:gd name="T21" fmla="*/ 0 h 462"/>
                    <a:gd name="T22" fmla="*/ 0 w 209"/>
                    <a:gd name="T23" fmla="*/ 0 h 462"/>
                    <a:gd name="T24" fmla="*/ 0 w 209"/>
                    <a:gd name="T25" fmla="*/ 0 h 462"/>
                    <a:gd name="T26" fmla="*/ 0 w 209"/>
                    <a:gd name="T27" fmla="*/ 0 h 462"/>
                    <a:gd name="T28" fmla="*/ 0 w 209"/>
                    <a:gd name="T29" fmla="*/ 0 h 462"/>
                    <a:gd name="T30" fmla="*/ 0 w 209"/>
                    <a:gd name="T31" fmla="*/ 0 h 462"/>
                    <a:gd name="T32" fmla="*/ 0 w 209"/>
                    <a:gd name="T33" fmla="*/ 0 h 462"/>
                    <a:gd name="T34" fmla="*/ 0 w 209"/>
                    <a:gd name="T35" fmla="*/ 0 h 462"/>
                    <a:gd name="T36" fmla="*/ 0 w 209"/>
                    <a:gd name="T37" fmla="*/ 0 h 462"/>
                    <a:gd name="T38" fmla="*/ 0 w 209"/>
                    <a:gd name="T39" fmla="*/ 0 h 462"/>
                    <a:gd name="T40" fmla="*/ 0 w 209"/>
                    <a:gd name="T41" fmla="*/ 0 h 462"/>
                    <a:gd name="T42" fmla="*/ 0 w 209"/>
                    <a:gd name="T43" fmla="*/ 0 h 462"/>
                    <a:gd name="T44" fmla="*/ 0 w 209"/>
                    <a:gd name="T45" fmla="*/ 0 h 462"/>
                    <a:gd name="T46" fmla="*/ 0 w 209"/>
                    <a:gd name="T47" fmla="*/ 0 h 462"/>
                    <a:gd name="T48" fmla="*/ 0 w 209"/>
                    <a:gd name="T49" fmla="*/ 0 h 462"/>
                    <a:gd name="T50" fmla="*/ 0 w 209"/>
                    <a:gd name="T51" fmla="*/ 0 h 462"/>
                    <a:gd name="T52" fmla="*/ 0 w 209"/>
                    <a:gd name="T53" fmla="*/ 0 h 462"/>
                    <a:gd name="T54" fmla="*/ 0 w 209"/>
                    <a:gd name="T55" fmla="*/ 0 h 462"/>
                    <a:gd name="T56" fmla="*/ 0 w 209"/>
                    <a:gd name="T57" fmla="*/ 0 h 462"/>
                    <a:gd name="T58" fmla="*/ 0 w 209"/>
                    <a:gd name="T59" fmla="*/ 0 h 462"/>
                    <a:gd name="T60" fmla="*/ 0 w 209"/>
                    <a:gd name="T61" fmla="*/ 0 h 462"/>
                    <a:gd name="T62" fmla="*/ 0 w 209"/>
                    <a:gd name="T63" fmla="*/ 0 h 462"/>
                    <a:gd name="T64" fmla="*/ 0 w 209"/>
                    <a:gd name="T65" fmla="*/ 0 h 462"/>
                    <a:gd name="T66" fmla="*/ 0 w 209"/>
                    <a:gd name="T67" fmla="*/ 0 h 462"/>
                    <a:gd name="T68" fmla="*/ 0 w 209"/>
                    <a:gd name="T69" fmla="*/ 0 h 462"/>
                    <a:gd name="T70" fmla="*/ 0 w 209"/>
                    <a:gd name="T71" fmla="*/ 0 h 462"/>
                    <a:gd name="T72" fmla="*/ 0 w 209"/>
                    <a:gd name="T73" fmla="*/ 0 h 462"/>
                    <a:gd name="T74" fmla="*/ 0 w 209"/>
                    <a:gd name="T75" fmla="*/ 0 h 462"/>
                    <a:gd name="T76" fmla="*/ 0 w 209"/>
                    <a:gd name="T77" fmla="*/ 0 h 462"/>
                    <a:gd name="T78" fmla="*/ 0 w 209"/>
                    <a:gd name="T79" fmla="*/ 0 h 462"/>
                    <a:gd name="T80" fmla="*/ 0 w 209"/>
                    <a:gd name="T81" fmla="*/ 0 h 462"/>
                    <a:gd name="T82" fmla="*/ 0 w 209"/>
                    <a:gd name="T83" fmla="*/ 0 h 462"/>
                    <a:gd name="T84" fmla="*/ 0 w 209"/>
                    <a:gd name="T85" fmla="*/ 0 h 462"/>
                    <a:gd name="T86" fmla="*/ 0 w 209"/>
                    <a:gd name="T87" fmla="*/ 0 h 462"/>
                    <a:gd name="T88" fmla="*/ 0 w 209"/>
                    <a:gd name="T89" fmla="*/ 0 h 462"/>
                    <a:gd name="T90" fmla="*/ 0 w 209"/>
                    <a:gd name="T91" fmla="*/ 0 h 462"/>
                    <a:gd name="T92" fmla="*/ 0 w 209"/>
                    <a:gd name="T93" fmla="*/ 0 h 462"/>
                    <a:gd name="T94" fmla="*/ 0 w 209"/>
                    <a:gd name="T95" fmla="*/ 0 h 462"/>
                    <a:gd name="T96" fmla="*/ 0 w 209"/>
                    <a:gd name="T97" fmla="*/ 0 h 462"/>
                    <a:gd name="T98" fmla="*/ 0 w 209"/>
                    <a:gd name="T99" fmla="*/ 0 h 462"/>
                    <a:gd name="T100" fmla="*/ 0 w 209"/>
                    <a:gd name="T101" fmla="*/ 0 h 462"/>
                    <a:gd name="T102" fmla="*/ 0 w 209"/>
                    <a:gd name="T103" fmla="*/ 0 h 462"/>
                    <a:gd name="T104" fmla="*/ 0 w 209"/>
                    <a:gd name="T105" fmla="*/ 0 h 462"/>
                    <a:gd name="T106" fmla="*/ 0 w 209"/>
                    <a:gd name="T107" fmla="*/ 0 h 46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209" h="462">
                      <a:moveTo>
                        <a:pt x="0" y="462"/>
                      </a:moveTo>
                      <a:lnTo>
                        <a:pt x="32" y="419"/>
                      </a:lnTo>
                      <a:lnTo>
                        <a:pt x="48" y="390"/>
                      </a:lnTo>
                      <a:lnTo>
                        <a:pt x="65" y="347"/>
                      </a:lnTo>
                      <a:lnTo>
                        <a:pt x="65" y="304"/>
                      </a:lnTo>
                      <a:lnTo>
                        <a:pt x="32" y="130"/>
                      </a:lnTo>
                      <a:lnTo>
                        <a:pt x="32" y="87"/>
                      </a:lnTo>
                      <a:lnTo>
                        <a:pt x="48" y="57"/>
                      </a:lnTo>
                      <a:lnTo>
                        <a:pt x="65" y="28"/>
                      </a:lnTo>
                      <a:lnTo>
                        <a:pt x="80" y="13"/>
                      </a:lnTo>
                      <a:lnTo>
                        <a:pt x="128" y="0"/>
                      </a:lnTo>
                      <a:lnTo>
                        <a:pt x="209" y="72"/>
                      </a:lnTo>
                      <a:lnTo>
                        <a:pt x="192" y="72"/>
                      </a:lnTo>
                      <a:lnTo>
                        <a:pt x="161" y="87"/>
                      </a:lnTo>
                      <a:lnTo>
                        <a:pt x="144" y="115"/>
                      </a:lnTo>
                      <a:lnTo>
                        <a:pt x="144" y="130"/>
                      </a:lnTo>
                      <a:lnTo>
                        <a:pt x="144" y="158"/>
                      </a:lnTo>
                      <a:lnTo>
                        <a:pt x="161" y="173"/>
                      </a:lnTo>
                      <a:lnTo>
                        <a:pt x="176" y="187"/>
                      </a:lnTo>
                      <a:lnTo>
                        <a:pt x="176" y="260"/>
                      </a:lnTo>
                      <a:lnTo>
                        <a:pt x="161" y="232"/>
                      </a:lnTo>
                      <a:lnTo>
                        <a:pt x="144" y="217"/>
                      </a:lnTo>
                      <a:lnTo>
                        <a:pt x="128" y="173"/>
                      </a:lnTo>
                      <a:lnTo>
                        <a:pt x="96" y="72"/>
                      </a:lnTo>
                      <a:lnTo>
                        <a:pt x="80" y="72"/>
                      </a:lnTo>
                      <a:lnTo>
                        <a:pt x="80" y="87"/>
                      </a:lnTo>
                      <a:lnTo>
                        <a:pt x="65" y="115"/>
                      </a:lnTo>
                      <a:lnTo>
                        <a:pt x="80" y="158"/>
                      </a:lnTo>
                      <a:lnTo>
                        <a:pt x="113" y="232"/>
                      </a:lnTo>
                      <a:lnTo>
                        <a:pt x="144" y="275"/>
                      </a:lnTo>
                      <a:lnTo>
                        <a:pt x="176" y="319"/>
                      </a:lnTo>
                      <a:lnTo>
                        <a:pt x="176" y="332"/>
                      </a:lnTo>
                      <a:lnTo>
                        <a:pt x="144" y="332"/>
                      </a:lnTo>
                      <a:lnTo>
                        <a:pt x="128" y="304"/>
                      </a:lnTo>
                      <a:lnTo>
                        <a:pt x="96" y="260"/>
                      </a:lnTo>
                      <a:lnTo>
                        <a:pt x="80" y="260"/>
                      </a:lnTo>
                      <a:lnTo>
                        <a:pt x="80" y="289"/>
                      </a:lnTo>
                      <a:lnTo>
                        <a:pt x="96" y="332"/>
                      </a:lnTo>
                      <a:lnTo>
                        <a:pt x="144" y="375"/>
                      </a:lnTo>
                      <a:lnTo>
                        <a:pt x="144" y="406"/>
                      </a:lnTo>
                      <a:lnTo>
                        <a:pt x="128" y="406"/>
                      </a:lnTo>
                      <a:lnTo>
                        <a:pt x="113" y="390"/>
                      </a:lnTo>
                      <a:lnTo>
                        <a:pt x="96" y="375"/>
                      </a:lnTo>
                      <a:lnTo>
                        <a:pt x="96" y="362"/>
                      </a:lnTo>
                      <a:lnTo>
                        <a:pt x="80" y="347"/>
                      </a:lnTo>
                      <a:lnTo>
                        <a:pt x="80" y="375"/>
                      </a:lnTo>
                      <a:lnTo>
                        <a:pt x="80" y="406"/>
                      </a:lnTo>
                      <a:lnTo>
                        <a:pt x="96" y="419"/>
                      </a:lnTo>
                      <a:lnTo>
                        <a:pt x="80" y="434"/>
                      </a:lnTo>
                      <a:lnTo>
                        <a:pt x="80" y="449"/>
                      </a:lnTo>
                      <a:lnTo>
                        <a:pt x="48" y="434"/>
                      </a:lnTo>
                      <a:lnTo>
                        <a:pt x="32" y="449"/>
                      </a:lnTo>
                      <a:lnTo>
                        <a:pt x="15" y="462"/>
                      </a:lnTo>
                      <a:lnTo>
                        <a:pt x="0" y="462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58" name="Freeform 194"/>
                <p:cNvSpPr>
                  <a:spLocks/>
                </p:cNvSpPr>
                <p:nvPr/>
              </p:nvSpPr>
              <p:spPr bwMode="auto">
                <a:xfrm>
                  <a:off x="5665" y="3616"/>
                  <a:ext cx="29" cy="14"/>
                </a:xfrm>
                <a:custGeom>
                  <a:avLst/>
                  <a:gdLst>
                    <a:gd name="T0" fmla="*/ 0 w 96"/>
                    <a:gd name="T1" fmla="*/ 0 h 87"/>
                    <a:gd name="T2" fmla="*/ 0 w 96"/>
                    <a:gd name="T3" fmla="*/ 0 h 87"/>
                    <a:gd name="T4" fmla="*/ 0 w 96"/>
                    <a:gd name="T5" fmla="*/ 0 h 87"/>
                    <a:gd name="T6" fmla="*/ 0 w 96"/>
                    <a:gd name="T7" fmla="*/ 0 h 87"/>
                    <a:gd name="T8" fmla="*/ 0 w 96"/>
                    <a:gd name="T9" fmla="*/ 0 h 87"/>
                    <a:gd name="T10" fmla="*/ 0 w 96"/>
                    <a:gd name="T11" fmla="*/ 0 h 87"/>
                    <a:gd name="T12" fmla="*/ 0 w 96"/>
                    <a:gd name="T13" fmla="*/ 0 h 87"/>
                    <a:gd name="T14" fmla="*/ 0 w 96"/>
                    <a:gd name="T15" fmla="*/ 0 h 87"/>
                    <a:gd name="T16" fmla="*/ 0 w 96"/>
                    <a:gd name="T17" fmla="*/ 0 h 87"/>
                    <a:gd name="T18" fmla="*/ 0 w 96"/>
                    <a:gd name="T19" fmla="*/ 0 h 8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6" h="87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96" y="15"/>
                      </a:lnTo>
                      <a:lnTo>
                        <a:pt x="96" y="44"/>
                      </a:lnTo>
                      <a:lnTo>
                        <a:pt x="63" y="87"/>
                      </a:lnTo>
                      <a:lnTo>
                        <a:pt x="48" y="87"/>
                      </a:lnTo>
                      <a:lnTo>
                        <a:pt x="31" y="72"/>
                      </a:lnTo>
                      <a:lnTo>
                        <a:pt x="15" y="44"/>
                      </a:lnTo>
                      <a:lnTo>
                        <a:pt x="0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59" name="Freeform 195"/>
                <p:cNvSpPr>
                  <a:spLocks/>
                </p:cNvSpPr>
                <p:nvPr/>
              </p:nvSpPr>
              <p:spPr bwMode="auto">
                <a:xfrm>
                  <a:off x="5656" y="3606"/>
                  <a:ext cx="52" cy="3"/>
                </a:xfrm>
                <a:custGeom>
                  <a:avLst/>
                  <a:gdLst>
                    <a:gd name="T0" fmla="*/ 0 w 177"/>
                    <a:gd name="T1" fmla="*/ 0 h 15"/>
                    <a:gd name="T2" fmla="*/ 0 w 177"/>
                    <a:gd name="T3" fmla="*/ 0 h 15"/>
                    <a:gd name="T4" fmla="*/ 0 w 177"/>
                    <a:gd name="T5" fmla="*/ 0 h 15"/>
                    <a:gd name="T6" fmla="*/ 0 w 177"/>
                    <a:gd name="T7" fmla="*/ 0 h 15"/>
                    <a:gd name="T8" fmla="*/ 0 w 177"/>
                    <a:gd name="T9" fmla="*/ 0 h 15"/>
                    <a:gd name="T10" fmla="*/ 0 w 177"/>
                    <a:gd name="T11" fmla="*/ 0 h 15"/>
                    <a:gd name="T12" fmla="*/ 0 w 177"/>
                    <a:gd name="T13" fmla="*/ 0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77" h="15">
                      <a:moveTo>
                        <a:pt x="0" y="15"/>
                      </a:moveTo>
                      <a:lnTo>
                        <a:pt x="81" y="0"/>
                      </a:lnTo>
                      <a:lnTo>
                        <a:pt x="129" y="0"/>
                      </a:lnTo>
                      <a:lnTo>
                        <a:pt x="177" y="15"/>
                      </a:lnTo>
                      <a:lnTo>
                        <a:pt x="81" y="15"/>
                      </a:lnTo>
                      <a:lnTo>
                        <a:pt x="33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0" name="Freeform 196"/>
                <p:cNvSpPr>
                  <a:spLocks/>
                </p:cNvSpPr>
                <p:nvPr/>
              </p:nvSpPr>
              <p:spPr bwMode="auto">
                <a:xfrm>
                  <a:off x="5636" y="3596"/>
                  <a:ext cx="87" cy="11"/>
                </a:xfrm>
                <a:custGeom>
                  <a:avLst/>
                  <a:gdLst>
                    <a:gd name="T0" fmla="*/ 0 w 288"/>
                    <a:gd name="T1" fmla="*/ 0 h 72"/>
                    <a:gd name="T2" fmla="*/ 0 w 288"/>
                    <a:gd name="T3" fmla="*/ 0 h 72"/>
                    <a:gd name="T4" fmla="*/ 0 w 288"/>
                    <a:gd name="T5" fmla="*/ 0 h 72"/>
                    <a:gd name="T6" fmla="*/ 0 w 288"/>
                    <a:gd name="T7" fmla="*/ 0 h 72"/>
                    <a:gd name="T8" fmla="*/ 0 w 288"/>
                    <a:gd name="T9" fmla="*/ 0 h 72"/>
                    <a:gd name="T10" fmla="*/ 0 w 288"/>
                    <a:gd name="T11" fmla="*/ 0 h 72"/>
                    <a:gd name="T12" fmla="*/ 0 w 288"/>
                    <a:gd name="T13" fmla="*/ 0 h 72"/>
                    <a:gd name="T14" fmla="*/ 0 w 288"/>
                    <a:gd name="T15" fmla="*/ 0 h 72"/>
                    <a:gd name="T16" fmla="*/ 0 w 288"/>
                    <a:gd name="T17" fmla="*/ 0 h 72"/>
                    <a:gd name="T18" fmla="*/ 0 w 288"/>
                    <a:gd name="T19" fmla="*/ 0 h 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88" h="72">
                      <a:moveTo>
                        <a:pt x="0" y="43"/>
                      </a:moveTo>
                      <a:lnTo>
                        <a:pt x="0" y="13"/>
                      </a:lnTo>
                      <a:lnTo>
                        <a:pt x="15" y="0"/>
                      </a:lnTo>
                      <a:lnTo>
                        <a:pt x="271" y="0"/>
                      </a:lnTo>
                      <a:lnTo>
                        <a:pt x="288" y="28"/>
                      </a:lnTo>
                      <a:lnTo>
                        <a:pt x="288" y="43"/>
                      </a:lnTo>
                      <a:lnTo>
                        <a:pt x="271" y="72"/>
                      </a:lnTo>
                      <a:lnTo>
                        <a:pt x="31" y="72"/>
                      </a:lnTo>
                      <a:lnTo>
                        <a:pt x="0" y="57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1" name="Freeform 197"/>
                <p:cNvSpPr>
                  <a:spLocks/>
                </p:cNvSpPr>
                <p:nvPr/>
              </p:nvSpPr>
              <p:spPr bwMode="auto">
                <a:xfrm>
                  <a:off x="5677" y="3581"/>
                  <a:ext cx="52" cy="2"/>
                </a:xfrm>
                <a:custGeom>
                  <a:avLst/>
                  <a:gdLst>
                    <a:gd name="T0" fmla="*/ 0 w 175"/>
                    <a:gd name="T1" fmla="*/ 0 h 15"/>
                    <a:gd name="T2" fmla="*/ 0 w 175"/>
                    <a:gd name="T3" fmla="*/ 0 h 15"/>
                    <a:gd name="T4" fmla="*/ 0 w 175"/>
                    <a:gd name="T5" fmla="*/ 0 h 15"/>
                    <a:gd name="T6" fmla="*/ 0 w 175"/>
                    <a:gd name="T7" fmla="*/ 0 h 15"/>
                    <a:gd name="T8" fmla="*/ 0 w 175"/>
                    <a:gd name="T9" fmla="*/ 0 h 15"/>
                    <a:gd name="T10" fmla="*/ 0 w 175"/>
                    <a:gd name="T11" fmla="*/ 0 h 15"/>
                    <a:gd name="T12" fmla="*/ 0 w 175"/>
                    <a:gd name="T13" fmla="*/ 0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75" h="15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75" y="0"/>
                      </a:lnTo>
                      <a:lnTo>
                        <a:pt x="175" y="15"/>
                      </a:lnTo>
                      <a:lnTo>
                        <a:pt x="96" y="15"/>
                      </a:lnTo>
                      <a:lnTo>
                        <a:pt x="0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solidFill>
                      <a:prstClr val="black"/>
                    </a:solidFill>
                    <a:latin typeface="Arial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365" name="Line 198"/>
              <p:cNvSpPr>
                <a:spLocks noChangeShapeType="1"/>
              </p:cNvSpPr>
              <p:nvPr/>
            </p:nvSpPr>
            <p:spPr bwMode="auto">
              <a:xfrm rot="10800000">
                <a:off x="1531" y="4277"/>
                <a:ext cx="2730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6" name="Line 199"/>
              <p:cNvSpPr>
                <a:spLocks noChangeShapeType="1"/>
              </p:cNvSpPr>
              <p:nvPr/>
            </p:nvSpPr>
            <p:spPr bwMode="auto">
              <a:xfrm rot="10800000">
                <a:off x="1531" y="4219"/>
                <a:ext cx="273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407" name="Group 200"/>
            <p:cNvGrpSpPr>
              <a:grpSpLocks/>
            </p:cNvGrpSpPr>
            <p:nvPr/>
          </p:nvGrpSpPr>
          <p:grpSpPr bwMode="auto">
            <a:xfrm>
              <a:off x="48" y="13"/>
              <a:ext cx="5705" cy="3491"/>
              <a:chOff x="48" y="60"/>
              <a:chExt cx="5705" cy="3491"/>
            </a:xfrm>
          </p:grpSpPr>
          <p:sp>
            <p:nvSpPr>
              <p:cNvPr id="2072" name="Freeform 201"/>
              <p:cNvSpPr>
                <a:spLocks/>
              </p:cNvSpPr>
              <p:nvPr/>
            </p:nvSpPr>
            <p:spPr bwMode="auto">
              <a:xfrm>
                <a:off x="48" y="60"/>
                <a:ext cx="1447" cy="707"/>
              </a:xfrm>
              <a:custGeom>
                <a:avLst/>
                <a:gdLst>
                  <a:gd name="T0" fmla="*/ 0 w 4856"/>
                  <a:gd name="T1" fmla="*/ 0 h 4355"/>
                  <a:gd name="T2" fmla="*/ 0 w 4856"/>
                  <a:gd name="T3" fmla="*/ 0 h 4355"/>
                  <a:gd name="T4" fmla="*/ 0 w 4856"/>
                  <a:gd name="T5" fmla="*/ 0 h 4355"/>
                  <a:gd name="T6" fmla="*/ 0 w 4856"/>
                  <a:gd name="T7" fmla="*/ 0 h 4355"/>
                  <a:gd name="T8" fmla="*/ 0 w 4856"/>
                  <a:gd name="T9" fmla="*/ 0 h 4355"/>
                  <a:gd name="T10" fmla="*/ 0 w 4856"/>
                  <a:gd name="T11" fmla="*/ 0 h 4355"/>
                  <a:gd name="T12" fmla="*/ 0 w 4856"/>
                  <a:gd name="T13" fmla="*/ 0 h 4355"/>
                  <a:gd name="T14" fmla="*/ 0 w 4856"/>
                  <a:gd name="T15" fmla="*/ 0 h 4355"/>
                  <a:gd name="T16" fmla="*/ 0 w 4856"/>
                  <a:gd name="T17" fmla="*/ 0 h 4355"/>
                  <a:gd name="T18" fmla="*/ 0 w 4856"/>
                  <a:gd name="T19" fmla="*/ 0 h 4355"/>
                  <a:gd name="T20" fmla="*/ 0 w 4856"/>
                  <a:gd name="T21" fmla="*/ 0 h 4355"/>
                  <a:gd name="T22" fmla="*/ 0 w 4856"/>
                  <a:gd name="T23" fmla="*/ 0 h 4355"/>
                  <a:gd name="T24" fmla="*/ 0 w 4856"/>
                  <a:gd name="T25" fmla="*/ 0 h 4355"/>
                  <a:gd name="T26" fmla="*/ 0 w 4856"/>
                  <a:gd name="T27" fmla="*/ 0 h 4355"/>
                  <a:gd name="T28" fmla="*/ 0 w 4856"/>
                  <a:gd name="T29" fmla="*/ 0 h 4355"/>
                  <a:gd name="T30" fmla="*/ 0 w 4856"/>
                  <a:gd name="T31" fmla="*/ 0 h 4355"/>
                  <a:gd name="T32" fmla="*/ 0 w 4856"/>
                  <a:gd name="T33" fmla="*/ 0 h 4355"/>
                  <a:gd name="T34" fmla="*/ 0 w 4856"/>
                  <a:gd name="T35" fmla="*/ 0 h 4355"/>
                  <a:gd name="T36" fmla="*/ 0 w 4856"/>
                  <a:gd name="T37" fmla="*/ 0 h 4355"/>
                  <a:gd name="T38" fmla="*/ 0 w 4856"/>
                  <a:gd name="T39" fmla="*/ 0 h 4355"/>
                  <a:gd name="T40" fmla="*/ 0 w 4856"/>
                  <a:gd name="T41" fmla="*/ 0 h 4355"/>
                  <a:gd name="T42" fmla="*/ 0 w 4856"/>
                  <a:gd name="T43" fmla="*/ 0 h 4355"/>
                  <a:gd name="T44" fmla="*/ 0 w 4856"/>
                  <a:gd name="T45" fmla="*/ 0 h 4355"/>
                  <a:gd name="T46" fmla="*/ 0 w 4856"/>
                  <a:gd name="T47" fmla="*/ 0 h 4355"/>
                  <a:gd name="T48" fmla="*/ 0 w 4856"/>
                  <a:gd name="T49" fmla="*/ 0 h 4355"/>
                  <a:gd name="T50" fmla="*/ 0 w 4856"/>
                  <a:gd name="T51" fmla="*/ 0 h 4355"/>
                  <a:gd name="T52" fmla="*/ 0 w 4856"/>
                  <a:gd name="T53" fmla="*/ 0 h 4355"/>
                  <a:gd name="T54" fmla="*/ 0 w 4856"/>
                  <a:gd name="T55" fmla="*/ 0 h 4355"/>
                  <a:gd name="T56" fmla="*/ 0 w 4856"/>
                  <a:gd name="T57" fmla="*/ 0 h 4355"/>
                  <a:gd name="T58" fmla="*/ 0 w 4856"/>
                  <a:gd name="T59" fmla="*/ 0 h 4355"/>
                  <a:gd name="T60" fmla="*/ 0 w 4856"/>
                  <a:gd name="T61" fmla="*/ 0 h 4355"/>
                  <a:gd name="T62" fmla="*/ 0 w 4856"/>
                  <a:gd name="T63" fmla="*/ 0 h 4355"/>
                  <a:gd name="T64" fmla="*/ 0 w 4856"/>
                  <a:gd name="T65" fmla="*/ 0 h 4355"/>
                  <a:gd name="T66" fmla="*/ 0 w 4856"/>
                  <a:gd name="T67" fmla="*/ 0 h 4355"/>
                  <a:gd name="T68" fmla="*/ 0 w 4856"/>
                  <a:gd name="T69" fmla="*/ 0 h 4355"/>
                  <a:gd name="T70" fmla="*/ 0 w 4856"/>
                  <a:gd name="T71" fmla="*/ 0 h 4355"/>
                  <a:gd name="T72" fmla="*/ 0 w 4856"/>
                  <a:gd name="T73" fmla="*/ 0 h 4355"/>
                  <a:gd name="T74" fmla="*/ 0 w 4856"/>
                  <a:gd name="T75" fmla="*/ 0 h 4355"/>
                  <a:gd name="T76" fmla="*/ 0 w 4856"/>
                  <a:gd name="T77" fmla="*/ 0 h 4355"/>
                  <a:gd name="T78" fmla="*/ 0 w 4856"/>
                  <a:gd name="T79" fmla="*/ 0 h 4355"/>
                  <a:gd name="T80" fmla="*/ 0 w 4856"/>
                  <a:gd name="T81" fmla="*/ 0 h 4355"/>
                  <a:gd name="T82" fmla="*/ 0 w 4856"/>
                  <a:gd name="T83" fmla="*/ 0 h 4355"/>
                  <a:gd name="T84" fmla="*/ 0 w 4856"/>
                  <a:gd name="T85" fmla="*/ 0 h 4355"/>
                  <a:gd name="T86" fmla="*/ 0 w 4856"/>
                  <a:gd name="T87" fmla="*/ 0 h 4355"/>
                  <a:gd name="T88" fmla="*/ 0 w 4856"/>
                  <a:gd name="T89" fmla="*/ 0 h 4355"/>
                  <a:gd name="T90" fmla="*/ 0 w 4856"/>
                  <a:gd name="T91" fmla="*/ 0 h 4355"/>
                  <a:gd name="T92" fmla="*/ 0 w 4856"/>
                  <a:gd name="T93" fmla="*/ 0 h 4355"/>
                  <a:gd name="T94" fmla="*/ 0 w 4856"/>
                  <a:gd name="T95" fmla="*/ 0 h 4355"/>
                  <a:gd name="T96" fmla="*/ 0 w 4856"/>
                  <a:gd name="T97" fmla="*/ 0 h 4355"/>
                  <a:gd name="T98" fmla="*/ 0 w 4856"/>
                  <a:gd name="T99" fmla="*/ 0 h 4355"/>
                  <a:gd name="T100" fmla="*/ 0 w 4856"/>
                  <a:gd name="T101" fmla="*/ 0 h 4355"/>
                  <a:gd name="T102" fmla="*/ 0 w 4856"/>
                  <a:gd name="T103" fmla="*/ 0 h 4355"/>
                  <a:gd name="T104" fmla="*/ 0 w 4856"/>
                  <a:gd name="T105" fmla="*/ 0 h 4355"/>
                  <a:gd name="T106" fmla="*/ 0 w 4856"/>
                  <a:gd name="T107" fmla="*/ 0 h 4355"/>
                  <a:gd name="T108" fmla="*/ 0 w 4856"/>
                  <a:gd name="T109" fmla="*/ 0 h 4355"/>
                  <a:gd name="T110" fmla="*/ 0 w 4856"/>
                  <a:gd name="T111" fmla="*/ 0 h 4355"/>
                  <a:gd name="T112" fmla="*/ 0 w 4856"/>
                  <a:gd name="T113" fmla="*/ 0 h 43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856" h="4355">
                    <a:moveTo>
                      <a:pt x="763" y="87"/>
                    </a:moveTo>
                    <a:lnTo>
                      <a:pt x="3785" y="87"/>
                    </a:lnTo>
                    <a:lnTo>
                      <a:pt x="3842" y="87"/>
                    </a:lnTo>
                    <a:lnTo>
                      <a:pt x="3872" y="87"/>
                    </a:lnTo>
                    <a:lnTo>
                      <a:pt x="3890" y="70"/>
                    </a:lnTo>
                    <a:lnTo>
                      <a:pt x="3920" y="44"/>
                    </a:lnTo>
                    <a:lnTo>
                      <a:pt x="3948" y="44"/>
                    </a:lnTo>
                    <a:lnTo>
                      <a:pt x="3977" y="44"/>
                    </a:lnTo>
                    <a:lnTo>
                      <a:pt x="4007" y="17"/>
                    </a:lnTo>
                    <a:lnTo>
                      <a:pt x="4025" y="0"/>
                    </a:lnTo>
                    <a:lnTo>
                      <a:pt x="4045" y="0"/>
                    </a:lnTo>
                    <a:lnTo>
                      <a:pt x="4073" y="44"/>
                    </a:lnTo>
                    <a:lnTo>
                      <a:pt x="4112" y="79"/>
                    </a:lnTo>
                    <a:lnTo>
                      <a:pt x="4160" y="97"/>
                    </a:lnTo>
                    <a:lnTo>
                      <a:pt x="4210" y="105"/>
                    </a:lnTo>
                    <a:lnTo>
                      <a:pt x="4297" y="87"/>
                    </a:lnTo>
                    <a:lnTo>
                      <a:pt x="4372" y="70"/>
                    </a:lnTo>
                    <a:lnTo>
                      <a:pt x="4422" y="70"/>
                    </a:lnTo>
                    <a:lnTo>
                      <a:pt x="4470" y="70"/>
                    </a:lnTo>
                    <a:lnTo>
                      <a:pt x="4528" y="105"/>
                    </a:lnTo>
                    <a:lnTo>
                      <a:pt x="4557" y="122"/>
                    </a:lnTo>
                    <a:lnTo>
                      <a:pt x="4585" y="149"/>
                    </a:lnTo>
                    <a:lnTo>
                      <a:pt x="4596" y="122"/>
                    </a:lnTo>
                    <a:lnTo>
                      <a:pt x="4614" y="105"/>
                    </a:lnTo>
                    <a:lnTo>
                      <a:pt x="4653" y="105"/>
                    </a:lnTo>
                    <a:lnTo>
                      <a:pt x="4672" y="87"/>
                    </a:lnTo>
                    <a:lnTo>
                      <a:pt x="4701" y="70"/>
                    </a:lnTo>
                    <a:lnTo>
                      <a:pt x="4710" y="70"/>
                    </a:lnTo>
                    <a:lnTo>
                      <a:pt x="4740" y="70"/>
                    </a:lnTo>
                    <a:lnTo>
                      <a:pt x="4770" y="87"/>
                    </a:lnTo>
                    <a:lnTo>
                      <a:pt x="4788" y="122"/>
                    </a:lnTo>
                    <a:lnTo>
                      <a:pt x="4818" y="122"/>
                    </a:lnTo>
                    <a:lnTo>
                      <a:pt x="4836" y="122"/>
                    </a:lnTo>
                    <a:lnTo>
                      <a:pt x="4847" y="131"/>
                    </a:lnTo>
                    <a:lnTo>
                      <a:pt x="4856" y="376"/>
                    </a:lnTo>
                    <a:lnTo>
                      <a:pt x="4808" y="376"/>
                    </a:lnTo>
                    <a:lnTo>
                      <a:pt x="4788" y="384"/>
                    </a:lnTo>
                    <a:lnTo>
                      <a:pt x="4788" y="401"/>
                    </a:lnTo>
                    <a:lnTo>
                      <a:pt x="4770" y="411"/>
                    </a:lnTo>
                    <a:lnTo>
                      <a:pt x="4749" y="419"/>
                    </a:lnTo>
                    <a:lnTo>
                      <a:pt x="4722" y="428"/>
                    </a:lnTo>
                    <a:lnTo>
                      <a:pt x="4692" y="419"/>
                    </a:lnTo>
                    <a:lnTo>
                      <a:pt x="4672" y="401"/>
                    </a:lnTo>
                    <a:lnTo>
                      <a:pt x="4653" y="376"/>
                    </a:lnTo>
                    <a:lnTo>
                      <a:pt x="4635" y="368"/>
                    </a:lnTo>
                    <a:lnTo>
                      <a:pt x="4605" y="358"/>
                    </a:lnTo>
                    <a:lnTo>
                      <a:pt x="4596" y="349"/>
                    </a:lnTo>
                    <a:lnTo>
                      <a:pt x="4576" y="376"/>
                    </a:lnTo>
                    <a:lnTo>
                      <a:pt x="4548" y="401"/>
                    </a:lnTo>
                    <a:lnTo>
                      <a:pt x="4528" y="428"/>
                    </a:lnTo>
                    <a:lnTo>
                      <a:pt x="4489" y="436"/>
                    </a:lnTo>
                    <a:lnTo>
                      <a:pt x="4441" y="436"/>
                    </a:lnTo>
                    <a:lnTo>
                      <a:pt x="4384" y="436"/>
                    </a:lnTo>
                    <a:lnTo>
                      <a:pt x="4276" y="428"/>
                    </a:lnTo>
                    <a:lnTo>
                      <a:pt x="4228" y="428"/>
                    </a:lnTo>
                    <a:lnTo>
                      <a:pt x="4171" y="428"/>
                    </a:lnTo>
                    <a:lnTo>
                      <a:pt x="4123" y="436"/>
                    </a:lnTo>
                    <a:lnTo>
                      <a:pt x="4073" y="454"/>
                    </a:lnTo>
                    <a:lnTo>
                      <a:pt x="4045" y="506"/>
                    </a:lnTo>
                    <a:lnTo>
                      <a:pt x="4016" y="489"/>
                    </a:lnTo>
                    <a:lnTo>
                      <a:pt x="3986" y="454"/>
                    </a:lnTo>
                    <a:lnTo>
                      <a:pt x="3959" y="454"/>
                    </a:lnTo>
                    <a:lnTo>
                      <a:pt x="3920" y="446"/>
                    </a:lnTo>
                    <a:lnTo>
                      <a:pt x="3900" y="428"/>
                    </a:lnTo>
                    <a:lnTo>
                      <a:pt x="3148" y="419"/>
                    </a:lnTo>
                    <a:lnTo>
                      <a:pt x="3137" y="428"/>
                    </a:lnTo>
                    <a:lnTo>
                      <a:pt x="3244" y="489"/>
                    </a:lnTo>
                    <a:lnTo>
                      <a:pt x="3262" y="489"/>
                    </a:lnTo>
                    <a:lnTo>
                      <a:pt x="3273" y="498"/>
                    </a:lnTo>
                    <a:lnTo>
                      <a:pt x="3301" y="489"/>
                    </a:lnTo>
                    <a:lnTo>
                      <a:pt x="3331" y="481"/>
                    </a:lnTo>
                    <a:lnTo>
                      <a:pt x="3340" y="481"/>
                    </a:lnTo>
                    <a:lnTo>
                      <a:pt x="3349" y="489"/>
                    </a:lnTo>
                    <a:lnTo>
                      <a:pt x="3360" y="506"/>
                    </a:lnTo>
                    <a:lnTo>
                      <a:pt x="3379" y="515"/>
                    </a:lnTo>
                    <a:lnTo>
                      <a:pt x="3369" y="550"/>
                    </a:lnTo>
                    <a:lnTo>
                      <a:pt x="3360" y="560"/>
                    </a:lnTo>
                    <a:lnTo>
                      <a:pt x="3331" y="576"/>
                    </a:lnTo>
                    <a:lnTo>
                      <a:pt x="3301" y="568"/>
                    </a:lnTo>
                    <a:lnTo>
                      <a:pt x="3273" y="560"/>
                    </a:lnTo>
                    <a:lnTo>
                      <a:pt x="3175" y="603"/>
                    </a:lnTo>
                    <a:lnTo>
                      <a:pt x="3089" y="638"/>
                    </a:lnTo>
                    <a:lnTo>
                      <a:pt x="3061" y="681"/>
                    </a:lnTo>
                    <a:lnTo>
                      <a:pt x="2992" y="628"/>
                    </a:lnTo>
                    <a:lnTo>
                      <a:pt x="2944" y="611"/>
                    </a:lnTo>
                    <a:lnTo>
                      <a:pt x="2915" y="593"/>
                    </a:lnTo>
                    <a:lnTo>
                      <a:pt x="2896" y="568"/>
                    </a:lnTo>
                    <a:lnTo>
                      <a:pt x="2848" y="576"/>
                    </a:lnTo>
                    <a:lnTo>
                      <a:pt x="2819" y="576"/>
                    </a:lnTo>
                    <a:lnTo>
                      <a:pt x="2798" y="560"/>
                    </a:lnTo>
                    <a:lnTo>
                      <a:pt x="2789" y="603"/>
                    </a:lnTo>
                    <a:lnTo>
                      <a:pt x="2789" y="646"/>
                    </a:lnTo>
                    <a:lnTo>
                      <a:pt x="2549" y="646"/>
                    </a:lnTo>
                    <a:lnTo>
                      <a:pt x="2423" y="655"/>
                    </a:lnTo>
                    <a:lnTo>
                      <a:pt x="2307" y="663"/>
                    </a:lnTo>
                    <a:lnTo>
                      <a:pt x="2191" y="690"/>
                    </a:lnTo>
                    <a:lnTo>
                      <a:pt x="2085" y="725"/>
                    </a:lnTo>
                    <a:lnTo>
                      <a:pt x="1988" y="777"/>
                    </a:lnTo>
                    <a:lnTo>
                      <a:pt x="1939" y="812"/>
                    </a:lnTo>
                    <a:lnTo>
                      <a:pt x="1901" y="855"/>
                    </a:lnTo>
                    <a:lnTo>
                      <a:pt x="1843" y="925"/>
                    </a:lnTo>
                    <a:lnTo>
                      <a:pt x="1805" y="995"/>
                    </a:lnTo>
                    <a:lnTo>
                      <a:pt x="1775" y="1074"/>
                    </a:lnTo>
                    <a:lnTo>
                      <a:pt x="1757" y="1152"/>
                    </a:lnTo>
                    <a:lnTo>
                      <a:pt x="1814" y="1144"/>
                    </a:lnTo>
                    <a:lnTo>
                      <a:pt x="1843" y="1144"/>
                    </a:lnTo>
                    <a:lnTo>
                      <a:pt x="1853" y="1109"/>
                    </a:lnTo>
                    <a:lnTo>
                      <a:pt x="1853" y="1066"/>
                    </a:lnTo>
                    <a:lnTo>
                      <a:pt x="1843" y="995"/>
                    </a:lnTo>
                    <a:lnTo>
                      <a:pt x="1853" y="995"/>
                    </a:lnTo>
                    <a:lnTo>
                      <a:pt x="1873" y="995"/>
                    </a:lnTo>
                    <a:lnTo>
                      <a:pt x="1912" y="1047"/>
                    </a:lnTo>
                    <a:lnTo>
                      <a:pt x="1939" y="1074"/>
                    </a:lnTo>
                    <a:lnTo>
                      <a:pt x="1978" y="1091"/>
                    </a:lnTo>
                    <a:lnTo>
                      <a:pt x="2026" y="1074"/>
                    </a:lnTo>
                    <a:lnTo>
                      <a:pt x="2095" y="1074"/>
                    </a:lnTo>
                    <a:lnTo>
                      <a:pt x="2113" y="1082"/>
                    </a:lnTo>
                    <a:lnTo>
                      <a:pt x="2133" y="1101"/>
                    </a:lnTo>
                    <a:lnTo>
                      <a:pt x="2143" y="1144"/>
                    </a:lnTo>
                    <a:lnTo>
                      <a:pt x="2133" y="1169"/>
                    </a:lnTo>
                    <a:lnTo>
                      <a:pt x="2104" y="1196"/>
                    </a:lnTo>
                    <a:lnTo>
                      <a:pt x="2074" y="1204"/>
                    </a:lnTo>
                    <a:lnTo>
                      <a:pt x="2047" y="1196"/>
                    </a:lnTo>
                    <a:lnTo>
                      <a:pt x="2037" y="1222"/>
                    </a:lnTo>
                    <a:lnTo>
                      <a:pt x="2037" y="1247"/>
                    </a:lnTo>
                    <a:lnTo>
                      <a:pt x="2026" y="1309"/>
                    </a:lnTo>
                    <a:lnTo>
                      <a:pt x="2026" y="1353"/>
                    </a:lnTo>
                    <a:lnTo>
                      <a:pt x="1999" y="1396"/>
                    </a:lnTo>
                    <a:lnTo>
                      <a:pt x="1930" y="1466"/>
                    </a:lnTo>
                    <a:lnTo>
                      <a:pt x="1999" y="1501"/>
                    </a:lnTo>
                    <a:lnTo>
                      <a:pt x="2026" y="1518"/>
                    </a:lnTo>
                    <a:lnTo>
                      <a:pt x="2056" y="1528"/>
                    </a:lnTo>
                    <a:lnTo>
                      <a:pt x="2065" y="1536"/>
                    </a:lnTo>
                    <a:lnTo>
                      <a:pt x="2056" y="1545"/>
                    </a:lnTo>
                    <a:lnTo>
                      <a:pt x="1939" y="1615"/>
                    </a:lnTo>
                    <a:lnTo>
                      <a:pt x="1960" y="1650"/>
                    </a:lnTo>
                    <a:lnTo>
                      <a:pt x="1978" y="1702"/>
                    </a:lnTo>
                    <a:lnTo>
                      <a:pt x="1999" y="1745"/>
                    </a:lnTo>
                    <a:lnTo>
                      <a:pt x="2008" y="1798"/>
                    </a:lnTo>
                    <a:lnTo>
                      <a:pt x="2008" y="1807"/>
                    </a:lnTo>
                    <a:lnTo>
                      <a:pt x="1891" y="1780"/>
                    </a:lnTo>
                    <a:lnTo>
                      <a:pt x="1843" y="1763"/>
                    </a:lnTo>
                    <a:lnTo>
                      <a:pt x="1795" y="1737"/>
                    </a:lnTo>
                    <a:lnTo>
                      <a:pt x="1709" y="1869"/>
                    </a:lnTo>
                    <a:lnTo>
                      <a:pt x="1679" y="1850"/>
                    </a:lnTo>
                    <a:lnTo>
                      <a:pt x="1661" y="1815"/>
                    </a:lnTo>
                    <a:lnTo>
                      <a:pt x="1631" y="1763"/>
                    </a:lnTo>
                    <a:lnTo>
                      <a:pt x="1574" y="1798"/>
                    </a:lnTo>
                    <a:lnTo>
                      <a:pt x="1505" y="1815"/>
                    </a:lnTo>
                    <a:lnTo>
                      <a:pt x="1439" y="1824"/>
                    </a:lnTo>
                    <a:lnTo>
                      <a:pt x="1371" y="1824"/>
                    </a:lnTo>
                    <a:lnTo>
                      <a:pt x="1371" y="1877"/>
                    </a:lnTo>
                    <a:lnTo>
                      <a:pt x="1350" y="1902"/>
                    </a:lnTo>
                    <a:lnTo>
                      <a:pt x="1332" y="1920"/>
                    </a:lnTo>
                    <a:lnTo>
                      <a:pt x="1274" y="1929"/>
                    </a:lnTo>
                    <a:lnTo>
                      <a:pt x="1254" y="1920"/>
                    </a:lnTo>
                    <a:lnTo>
                      <a:pt x="1226" y="1912"/>
                    </a:lnTo>
                    <a:lnTo>
                      <a:pt x="1197" y="1877"/>
                    </a:lnTo>
                    <a:lnTo>
                      <a:pt x="1197" y="1859"/>
                    </a:lnTo>
                    <a:lnTo>
                      <a:pt x="1197" y="1834"/>
                    </a:lnTo>
                    <a:lnTo>
                      <a:pt x="1206" y="1815"/>
                    </a:lnTo>
                    <a:lnTo>
                      <a:pt x="1226" y="1798"/>
                    </a:lnTo>
                    <a:lnTo>
                      <a:pt x="1236" y="1772"/>
                    </a:lnTo>
                    <a:lnTo>
                      <a:pt x="1236" y="1755"/>
                    </a:lnTo>
                    <a:lnTo>
                      <a:pt x="1188" y="1710"/>
                    </a:lnTo>
                    <a:lnTo>
                      <a:pt x="1138" y="1658"/>
                    </a:lnTo>
                    <a:lnTo>
                      <a:pt x="1149" y="1650"/>
                    </a:lnTo>
                    <a:lnTo>
                      <a:pt x="1167" y="1658"/>
                    </a:lnTo>
                    <a:lnTo>
                      <a:pt x="1188" y="1658"/>
                    </a:lnTo>
                    <a:lnTo>
                      <a:pt x="1215" y="1658"/>
                    </a:lnTo>
                    <a:lnTo>
                      <a:pt x="1284" y="1658"/>
                    </a:lnTo>
                    <a:lnTo>
                      <a:pt x="1313" y="1588"/>
                    </a:lnTo>
                    <a:lnTo>
                      <a:pt x="1226" y="1598"/>
                    </a:lnTo>
                    <a:lnTo>
                      <a:pt x="1149" y="1615"/>
                    </a:lnTo>
                    <a:lnTo>
                      <a:pt x="1080" y="1658"/>
                    </a:lnTo>
                    <a:lnTo>
                      <a:pt x="1014" y="1693"/>
                    </a:lnTo>
                    <a:lnTo>
                      <a:pt x="946" y="1755"/>
                    </a:lnTo>
                    <a:lnTo>
                      <a:pt x="888" y="1807"/>
                    </a:lnTo>
                    <a:lnTo>
                      <a:pt x="850" y="1877"/>
                    </a:lnTo>
                    <a:lnTo>
                      <a:pt x="820" y="1937"/>
                    </a:lnTo>
                    <a:lnTo>
                      <a:pt x="781" y="2077"/>
                    </a:lnTo>
                    <a:lnTo>
                      <a:pt x="772" y="2218"/>
                    </a:lnTo>
                    <a:lnTo>
                      <a:pt x="772" y="2513"/>
                    </a:lnTo>
                    <a:lnTo>
                      <a:pt x="752" y="2523"/>
                    </a:lnTo>
                    <a:lnTo>
                      <a:pt x="733" y="2523"/>
                    </a:lnTo>
                    <a:lnTo>
                      <a:pt x="704" y="2523"/>
                    </a:lnTo>
                    <a:lnTo>
                      <a:pt x="694" y="2531"/>
                    </a:lnTo>
                    <a:lnTo>
                      <a:pt x="694" y="2548"/>
                    </a:lnTo>
                    <a:lnTo>
                      <a:pt x="704" y="2575"/>
                    </a:lnTo>
                    <a:lnTo>
                      <a:pt x="694" y="2618"/>
                    </a:lnTo>
                    <a:lnTo>
                      <a:pt x="742" y="2688"/>
                    </a:lnTo>
                    <a:lnTo>
                      <a:pt x="772" y="2723"/>
                    </a:lnTo>
                    <a:lnTo>
                      <a:pt x="811" y="2748"/>
                    </a:lnTo>
                    <a:lnTo>
                      <a:pt x="811" y="2759"/>
                    </a:lnTo>
                    <a:lnTo>
                      <a:pt x="790" y="2767"/>
                    </a:lnTo>
                    <a:lnTo>
                      <a:pt x="752" y="2784"/>
                    </a:lnTo>
                    <a:lnTo>
                      <a:pt x="724" y="2862"/>
                    </a:lnTo>
                    <a:lnTo>
                      <a:pt x="685" y="2932"/>
                    </a:lnTo>
                    <a:lnTo>
                      <a:pt x="694" y="2959"/>
                    </a:lnTo>
                    <a:lnTo>
                      <a:pt x="694" y="2986"/>
                    </a:lnTo>
                    <a:lnTo>
                      <a:pt x="676" y="3002"/>
                    </a:lnTo>
                    <a:lnTo>
                      <a:pt x="646" y="3011"/>
                    </a:lnTo>
                    <a:lnTo>
                      <a:pt x="617" y="3011"/>
                    </a:lnTo>
                    <a:lnTo>
                      <a:pt x="598" y="2986"/>
                    </a:lnTo>
                    <a:lnTo>
                      <a:pt x="608" y="2932"/>
                    </a:lnTo>
                    <a:lnTo>
                      <a:pt x="578" y="2897"/>
                    </a:lnTo>
                    <a:lnTo>
                      <a:pt x="550" y="2862"/>
                    </a:lnTo>
                    <a:lnTo>
                      <a:pt x="512" y="2784"/>
                    </a:lnTo>
                    <a:lnTo>
                      <a:pt x="502" y="2784"/>
                    </a:lnTo>
                    <a:lnTo>
                      <a:pt x="502" y="3116"/>
                    </a:lnTo>
                    <a:lnTo>
                      <a:pt x="502" y="3438"/>
                    </a:lnTo>
                    <a:lnTo>
                      <a:pt x="539" y="3473"/>
                    </a:lnTo>
                    <a:lnTo>
                      <a:pt x="550" y="3500"/>
                    </a:lnTo>
                    <a:lnTo>
                      <a:pt x="539" y="3527"/>
                    </a:lnTo>
                    <a:lnTo>
                      <a:pt x="589" y="3578"/>
                    </a:lnTo>
                    <a:lnTo>
                      <a:pt x="560" y="3578"/>
                    </a:lnTo>
                    <a:lnTo>
                      <a:pt x="539" y="3595"/>
                    </a:lnTo>
                    <a:lnTo>
                      <a:pt x="491" y="3630"/>
                    </a:lnTo>
                    <a:lnTo>
                      <a:pt x="482" y="3683"/>
                    </a:lnTo>
                    <a:lnTo>
                      <a:pt x="482" y="3744"/>
                    </a:lnTo>
                    <a:lnTo>
                      <a:pt x="502" y="3857"/>
                    </a:lnTo>
                    <a:lnTo>
                      <a:pt x="502" y="3919"/>
                    </a:lnTo>
                    <a:lnTo>
                      <a:pt x="502" y="3971"/>
                    </a:lnTo>
                    <a:lnTo>
                      <a:pt x="491" y="4024"/>
                    </a:lnTo>
                    <a:lnTo>
                      <a:pt x="473" y="4049"/>
                    </a:lnTo>
                    <a:lnTo>
                      <a:pt x="434" y="4067"/>
                    </a:lnTo>
                    <a:lnTo>
                      <a:pt x="395" y="4093"/>
                    </a:lnTo>
                    <a:lnTo>
                      <a:pt x="434" y="4111"/>
                    </a:lnTo>
                    <a:lnTo>
                      <a:pt x="434" y="4146"/>
                    </a:lnTo>
                    <a:lnTo>
                      <a:pt x="473" y="4171"/>
                    </a:lnTo>
                    <a:lnTo>
                      <a:pt x="491" y="4216"/>
                    </a:lnTo>
                    <a:lnTo>
                      <a:pt x="491" y="4233"/>
                    </a:lnTo>
                    <a:lnTo>
                      <a:pt x="491" y="4249"/>
                    </a:lnTo>
                    <a:lnTo>
                      <a:pt x="473" y="4276"/>
                    </a:lnTo>
                    <a:lnTo>
                      <a:pt x="452" y="4295"/>
                    </a:lnTo>
                    <a:lnTo>
                      <a:pt x="443" y="4311"/>
                    </a:lnTo>
                    <a:lnTo>
                      <a:pt x="443" y="4355"/>
                    </a:lnTo>
                    <a:lnTo>
                      <a:pt x="434" y="4355"/>
                    </a:lnTo>
                    <a:lnTo>
                      <a:pt x="164" y="4355"/>
                    </a:lnTo>
                    <a:lnTo>
                      <a:pt x="164" y="4295"/>
                    </a:lnTo>
                    <a:lnTo>
                      <a:pt x="114" y="4268"/>
                    </a:lnTo>
                    <a:lnTo>
                      <a:pt x="105" y="4249"/>
                    </a:lnTo>
                    <a:lnTo>
                      <a:pt x="96" y="4216"/>
                    </a:lnTo>
                    <a:lnTo>
                      <a:pt x="105" y="4206"/>
                    </a:lnTo>
                    <a:lnTo>
                      <a:pt x="114" y="4189"/>
                    </a:lnTo>
                    <a:lnTo>
                      <a:pt x="153" y="4163"/>
                    </a:lnTo>
                    <a:lnTo>
                      <a:pt x="153" y="4119"/>
                    </a:lnTo>
                    <a:lnTo>
                      <a:pt x="164" y="4111"/>
                    </a:lnTo>
                    <a:lnTo>
                      <a:pt x="173" y="4093"/>
                    </a:lnTo>
                    <a:lnTo>
                      <a:pt x="135" y="4067"/>
                    </a:lnTo>
                    <a:lnTo>
                      <a:pt x="96" y="4032"/>
                    </a:lnTo>
                    <a:lnTo>
                      <a:pt x="77" y="3989"/>
                    </a:lnTo>
                    <a:lnTo>
                      <a:pt x="77" y="3927"/>
                    </a:lnTo>
                    <a:lnTo>
                      <a:pt x="105" y="3744"/>
                    </a:lnTo>
                    <a:lnTo>
                      <a:pt x="105" y="3700"/>
                    </a:lnTo>
                    <a:lnTo>
                      <a:pt x="96" y="3657"/>
                    </a:lnTo>
                    <a:lnTo>
                      <a:pt x="66" y="3613"/>
                    </a:lnTo>
                    <a:lnTo>
                      <a:pt x="18" y="3587"/>
                    </a:lnTo>
                    <a:lnTo>
                      <a:pt x="9" y="3578"/>
                    </a:lnTo>
                    <a:lnTo>
                      <a:pt x="9" y="3570"/>
                    </a:lnTo>
                    <a:lnTo>
                      <a:pt x="18" y="3562"/>
                    </a:lnTo>
                    <a:lnTo>
                      <a:pt x="39" y="3543"/>
                    </a:lnTo>
                    <a:lnTo>
                      <a:pt x="66" y="3527"/>
                    </a:lnTo>
                    <a:lnTo>
                      <a:pt x="66" y="3481"/>
                    </a:lnTo>
                    <a:lnTo>
                      <a:pt x="96" y="3430"/>
                    </a:lnTo>
                    <a:lnTo>
                      <a:pt x="96" y="1877"/>
                    </a:lnTo>
                    <a:lnTo>
                      <a:pt x="96" y="717"/>
                    </a:lnTo>
                    <a:lnTo>
                      <a:pt x="48" y="655"/>
                    </a:lnTo>
                    <a:lnTo>
                      <a:pt x="9" y="585"/>
                    </a:lnTo>
                    <a:lnTo>
                      <a:pt x="0" y="515"/>
                    </a:lnTo>
                    <a:lnTo>
                      <a:pt x="0" y="428"/>
                    </a:lnTo>
                    <a:lnTo>
                      <a:pt x="18" y="384"/>
                    </a:lnTo>
                    <a:lnTo>
                      <a:pt x="28" y="358"/>
                    </a:lnTo>
                    <a:lnTo>
                      <a:pt x="39" y="341"/>
                    </a:lnTo>
                    <a:lnTo>
                      <a:pt x="18" y="271"/>
                    </a:lnTo>
                    <a:lnTo>
                      <a:pt x="9" y="192"/>
                    </a:lnTo>
                    <a:lnTo>
                      <a:pt x="9" y="122"/>
                    </a:lnTo>
                    <a:lnTo>
                      <a:pt x="18" y="44"/>
                    </a:lnTo>
                    <a:lnTo>
                      <a:pt x="77" y="27"/>
                    </a:lnTo>
                    <a:lnTo>
                      <a:pt x="144" y="27"/>
                    </a:lnTo>
                    <a:lnTo>
                      <a:pt x="279" y="27"/>
                    </a:lnTo>
                    <a:lnTo>
                      <a:pt x="366" y="44"/>
                    </a:lnTo>
                    <a:lnTo>
                      <a:pt x="404" y="27"/>
                    </a:lnTo>
                    <a:lnTo>
                      <a:pt x="463" y="9"/>
                    </a:lnTo>
                    <a:lnTo>
                      <a:pt x="512" y="0"/>
                    </a:lnTo>
                    <a:lnTo>
                      <a:pt x="569" y="0"/>
                    </a:lnTo>
                    <a:lnTo>
                      <a:pt x="626" y="17"/>
                    </a:lnTo>
                    <a:lnTo>
                      <a:pt x="676" y="27"/>
                    </a:lnTo>
                    <a:lnTo>
                      <a:pt x="763" y="8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3" name="Freeform 202"/>
              <p:cNvSpPr>
                <a:spLocks/>
              </p:cNvSpPr>
              <p:nvPr/>
            </p:nvSpPr>
            <p:spPr bwMode="auto">
              <a:xfrm>
                <a:off x="48" y="60"/>
                <a:ext cx="1447" cy="707"/>
              </a:xfrm>
              <a:custGeom>
                <a:avLst/>
                <a:gdLst>
                  <a:gd name="T0" fmla="*/ 0 w 4856"/>
                  <a:gd name="T1" fmla="*/ 0 h 4355"/>
                  <a:gd name="T2" fmla="*/ 0 w 4856"/>
                  <a:gd name="T3" fmla="*/ 0 h 4355"/>
                  <a:gd name="T4" fmla="*/ 0 w 4856"/>
                  <a:gd name="T5" fmla="*/ 0 h 4355"/>
                  <a:gd name="T6" fmla="*/ 0 w 4856"/>
                  <a:gd name="T7" fmla="*/ 0 h 4355"/>
                  <a:gd name="T8" fmla="*/ 0 w 4856"/>
                  <a:gd name="T9" fmla="*/ 0 h 4355"/>
                  <a:gd name="T10" fmla="*/ 0 w 4856"/>
                  <a:gd name="T11" fmla="*/ 0 h 4355"/>
                  <a:gd name="T12" fmla="*/ 0 w 4856"/>
                  <a:gd name="T13" fmla="*/ 0 h 4355"/>
                  <a:gd name="T14" fmla="*/ 0 w 4856"/>
                  <a:gd name="T15" fmla="*/ 0 h 4355"/>
                  <a:gd name="T16" fmla="*/ 0 w 4856"/>
                  <a:gd name="T17" fmla="*/ 0 h 4355"/>
                  <a:gd name="T18" fmla="*/ 0 w 4856"/>
                  <a:gd name="T19" fmla="*/ 0 h 4355"/>
                  <a:gd name="T20" fmla="*/ 0 w 4856"/>
                  <a:gd name="T21" fmla="*/ 0 h 4355"/>
                  <a:gd name="T22" fmla="*/ 0 w 4856"/>
                  <a:gd name="T23" fmla="*/ 0 h 4355"/>
                  <a:gd name="T24" fmla="*/ 0 w 4856"/>
                  <a:gd name="T25" fmla="*/ 0 h 4355"/>
                  <a:gd name="T26" fmla="*/ 0 w 4856"/>
                  <a:gd name="T27" fmla="*/ 0 h 4355"/>
                  <a:gd name="T28" fmla="*/ 0 w 4856"/>
                  <a:gd name="T29" fmla="*/ 0 h 4355"/>
                  <a:gd name="T30" fmla="*/ 0 w 4856"/>
                  <a:gd name="T31" fmla="*/ 0 h 4355"/>
                  <a:gd name="T32" fmla="*/ 0 w 4856"/>
                  <a:gd name="T33" fmla="*/ 0 h 4355"/>
                  <a:gd name="T34" fmla="*/ 0 w 4856"/>
                  <a:gd name="T35" fmla="*/ 0 h 4355"/>
                  <a:gd name="T36" fmla="*/ 0 w 4856"/>
                  <a:gd name="T37" fmla="*/ 0 h 4355"/>
                  <a:gd name="T38" fmla="*/ 0 w 4856"/>
                  <a:gd name="T39" fmla="*/ 0 h 4355"/>
                  <a:gd name="T40" fmla="*/ 0 w 4856"/>
                  <a:gd name="T41" fmla="*/ 0 h 4355"/>
                  <a:gd name="T42" fmla="*/ 0 w 4856"/>
                  <a:gd name="T43" fmla="*/ 0 h 4355"/>
                  <a:gd name="T44" fmla="*/ 0 w 4856"/>
                  <a:gd name="T45" fmla="*/ 0 h 4355"/>
                  <a:gd name="T46" fmla="*/ 0 w 4856"/>
                  <a:gd name="T47" fmla="*/ 0 h 4355"/>
                  <a:gd name="T48" fmla="*/ 0 w 4856"/>
                  <a:gd name="T49" fmla="*/ 0 h 4355"/>
                  <a:gd name="T50" fmla="*/ 0 w 4856"/>
                  <a:gd name="T51" fmla="*/ 0 h 4355"/>
                  <a:gd name="T52" fmla="*/ 0 w 4856"/>
                  <a:gd name="T53" fmla="*/ 0 h 4355"/>
                  <a:gd name="T54" fmla="*/ 0 w 4856"/>
                  <a:gd name="T55" fmla="*/ 0 h 4355"/>
                  <a:gd name="T56" fmla="*/ 0 w 4856"/>
                  <a:gd name="T57" fmla="*/ 0 h 4355"/>
                  <a:gd name="T58" fmla="*/ 0 w 4856"/>
                  <a:gd name="T59" fmla="*/ 0 h 4355"/>
                  <a:gd name="T60" fmla="*/ 0 w 4856"/>
                  <a:gd name="T61" fmla="*/ 0 h 4355"/>
                  <a:gd name="T62" fmla="*/ 0 w 4856"/>
                  <a:gd name="T63" fmla="*/ 0 h 4355"/>
                  <a:gd name="T64" fmla="*/ 0 w 4856"/>
                  <a:gd name="T65" fmla="*/ 0 h 4355"/>
                  <a:gd name="T66" fmla="*/ 0 w 4856"/>
                  <a:gd name="T67" fmla="*/ 0 h 4355"/>
                  <a:gd name="T68" fmla="*/ 0 w 4856"/>
                  <a:gd name="T69" fmla="*/ 0 h 4355"/>
                  <a:gd name="T70" fmla="*/ 0 w 4856"/>
                  <a:gd name="T71" fmla="*/ 0 h 4355"/>
                  <a:gd name="T72" fmla="*/ 0 w 4856"/>
                  <a:gd name="T73" fmla="*/ 0 h 4355"/>
                  <a:gd name="T74" fmla="*/ 0 w 4856"/>
                  <a:gd name="T75" fmla="*/ 0 h 4355"/>
                  <a:gd name="T76" fmla="*/ 0 w 4856"/>
                  <a:gd name="T77" fmla="*/ 0 h 4355"/>
                  <a:gd name="T78" fmla="*/ 0 w 4856"/>
                  <a:gd name="T79" fmla="*/ 0 h 4355"/>
                  <a:gd name="T80" fmla="*/ 0 w 4856"/>
                  <a:gd name="T81" fmla="*/ 0 h 4355"/>
                  <a:gd name="T82" fmla="*/ 0 w 4856"/>
                  <a:gd name="T83" fmla="*/ 0 h 4355"/>
                  <a:gd name="T84" fmla="*/ 0 w 4856"/>
                  <a:gd name="T85" fmla="*/ 0 h 4355"/>
                  <a:gd name="T86" fmla="*/ 0 w 4856"/>
                  <a:gd name="T87" fmla="*/ 0 h 4355"/>
                  <a:gd name="T88" fmla="*/ 0 w 4856"/>
                  <a:gd name="T89" fmla="*/ 0 h 4355"/>
                  <a:gd name="T90" fmla="*/ 0 w 4856"/>
                  <a:gd name="T91" fmla="*/ 0 h 4355"/>
                  <a:gd name="T92" fmla="*/ 0 w 4856"/>
                  <a:gd name="T93" fmla="*/ 0 h 4355"/>
                  <a:gd name="T94" fmla="*/ 0 w 4856"/>
                  <a:gd name="T95" fmla="*/ 0 h 4355"/>
                  <a:gd name="T96" fmla="*/ 0 w 4856"/>
                  <a:gd name="T97" fmla="*/ 0 h 4355"/>
                  <a:gd name="T98" fmla="*/ 0 w 4856"/>
                  <a:gd name="T99" fmla="*/ 0 h 4355"/>
                  <a:gd name="T100" fmla="*/ 0 w 4856"/>
                  <a:gd name="T101" fmla="*/ 0 h 4355"/>
                  <a:gd name="T102" fmla="*/ 0 w 4856"/>
                  <a:gd name="T103" fmla="*/ 0 h 4355"/>
                  <a:gd name="T104" fmla="*/ 0 w 4856"/>
                  <a:gd name="T105" fmla="*/ 0 h 4355"/>
                  <a:gd name="T106" fmla="*/ 0 w 4856"/>
                  <a:gd name="T107" fmla="*/ 0 h 4355"/>
                  <a:gd name="T108" fmla="*/ 0 w 4856"/>
                  <a:gd name="T109" fmla="*/ 0 h 4355"/>
                  <a:gd name="T110" fmla="*/ 0 w 4856"/>
                  <a:gd name="T111" fmla="*/ 0 h 4355"/>
                  <a:gd name="T112" fmla="*/ 0 w 4856"/>
                  <a:gd name="T113" fmla="*/ 0 h 43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856" h="4355">
                    <a:moveTo>
                      <a:pt x="763" y="87"/>
                    </a:moveTo>
                    <a:lnTo>
                      <a:pt x="3785" y="87"/>
                    </a:lnTo>
                    <a:lnTo>
                      <a:pt x="3842" y="87"/>
                    </a:lnTo>
                    <a:lnTo>
                      <a:pt x="3872" y="87"/>
                    </a:lnTo>
                    <a:lnTo>
                      <a:pt x="3890" y="70"/>
                    </a:lnTo>
                    <a:lnTo>
                      <a:pt x="3920" y="44"/>
                    </a:lnTo>
                    <a:lnTo>
                      <a:pt x="3948" y="44"/>
                    </a:lnTo>
                    <a:lnTo>
                      <a:pt x="3977" y="44"/>
                    </a:lnTo>
                    <a:lnTo>
                      <a:pt x="4007" y="17"/>
                    </a:lnTo>
                    <a:lnTo>
                      <a:pt x="4025" y="0"/>
                    </a:lnTo>
                    <a:lnTo>
                      <a:pt x="4045" y="0"/>
                    </a:lnTo>
                    <a:lnTo>
                      <a:pt x="4073" y="44"/>
                    </a:lnTo>
                    <a:lnTo>
                      <a:pt x="4112" y="79"/>
                    </a:lnTo>
                    <a:lnTo>
                      <a:pt x="4160" y="97"/>
                    </a:lnTo>
                    <a:lnTo>
                      <a:pt x="4210" y="105"/>
                    </a:lnTo>
                    <a:lnTo>
                      <a:pt x="4297" y="87"/>
                    </a:lnTo>
                    <a:lnTo>
                      <a:pt x="4372" y="70"/>
                    </a:lnTo>
                    <a:lnTo>
                      <a:pt x="4422" y="70"/>
                    </a:lnTo>
                    <a:lnTo>
                      <a:pt x="4470" y="70"/>
                    </a:lnTo>
                    <a:lnTo>
                      <a:pt x="4528" y="105"/>
                    </a:lnTo>
                    <a:lnTo>
                      <a:pt x="4557" y="122"/>
                    </a:lnTo>
                    <a:lnTo>
                      <a:pt x="4585" y="149"/>
                    </a:lnTo>
                    <a:lnTo>
                      <a:pt x="4596" y="122"/>
                    </a:lnTo>
                    <a:lnTo>
                      <a:pt x="4614" y="105"/>
                    </a:lnTo>
                    <a:lnTo>
                      <a:pt x="4653" y="105"/>
                    </a:lnTo>
                    <a:lnTo>
                      <a:pt x="4672" y="87"/>
                    </a:lnTo>
                    <a:lnTo>
                      <a:pt x="4701" y="70"/>
                    </a:lnTo>
                    <a:lnTo>
                      <a:pt x="4710" y="70"/>
                    </a:lnTo>
                    <a:lnTo>
                      <a:pt x="4740" y="70"/>
                    </a:lnTo>
                    <a:lnTo>
                      <a:pt x="4770" y="87"/>
                    </a:lnTo>
                    <a:lnTo>
                      <a:pt x="4788" y="122"/>
                    </a:lnTo>
                    <a:lnTo>
                      <a:pt x="4818" y="122"/>
                    </a:lnTo>
                    <a:lnTo>
                      <a:pt x="4836" y="122"/>
                    </a:lnTo>
                    <a:lnTo>
                      <a:pt x="4847" y="131"/>
                    </a:lnTo>
                    <a:lnTo>
                      <a:pt x="4856" y="376"/>
                    </a:lnTo>
                    <a:lnTo>
                      <a:pt x="4808" y="376"/>
                    </a:lnTo>
                    <a:lnTo>
                      <a:pt x="4788" y="384"/>
                    </a:lnTo>
                    <a:lnTo>
                      <a:pt x="4788" y="401"/>
                    </a:lnTo>
                    <a:lnTo>
                      <a:pt x="4770" y="411"/>
                    </a:lnTo>
                    <a:lnTo>
                      <a:pt x="4749" y="419"/>
                    </a:lnTo>
                    <a:lnTo>
                      <a:pt x="4722" y="428"/>
                    </a:lnTo>
                    <a:lnTo>
                      <a:pt x="4692" y="419"/>
                    </a:lnTo>
                    <a:lnTo>
                      <a:pt x="4672" y="401"/>
                    </a:lnTo>
                    <a:lnTo>
                      <a:pt x="4653" y="376"/>
                    </a:lnTo>
                    <a:lnTo>
                      <a:pt x="4635" y="368"/>
                    </a:lnTo>
                    <a:lnTo>
                      <a:pt x="4605" y="358"/>
                    </a:lnTo>
                    <a:lnTo>
                      <a:pt x="4596" y="349"/>
                    </a:lnTo>
                    <a:lnTo>
                      <a:pt x="4576" y="376"/>
                    </a:lnTo>
                    <a:lnTo>
                      <a:pt x="4548" y="401"/>
                    </a:lnTo>
                    <a:lnTo>
                      <a:pt x="4528" y="428"/>
                    </a:lnTo>
                    <a:lnTo>
                      <a:pt x="4489" y="436"/>
                    </a:lnTo>
                    <a:lnTo>
                      <a:pt x="4441" y="436"/>
                    </a:lnTo>
                    <a:lnTo>
                      <a:pt x="4384" y="436"/>
                    </a:lnTo>
                    <a:lnTo>
                      <a:pt x="4276" y="428"/>
                    </a:lnTo>
                    <a:lnTo>
                      <a:pt x="4228" y="428"/>
                    </a:lnTo>
                    <a:lnTo>
                      <a:pt x="4171" y="428"/>
                    </a:lnTo>
                    <a:lnTo>
                      <a:pt x="4123" y="436"/>
                    </a:lnTo>
                    <a:lnTo>
                      <a:pt x="4073" y="454"/>
                    </a:lnTo>
                    <a:lnTo>
                      <a:pt x="4045" y="506"/>
                    </a:lnTo>
                    <a:lnTo>
                      <a:pt x="4016" y="489"/>
                    </a:lnTo>
                    <a:lnTo>
                      <a:pt x="3986" y="454"/>
                    </a:lnTo>
                    <a:lnTo>
                      <a:pt x="3959" y="454"/>
                    </a:lnTo>
                    <a:lnTo>
                      <a:pt x="3920" y="446"/>
                    </a:lnTo>
                    <a:lnTo>
                      <a:pt x="3900" y="428"/>
                    </a:lnTo>
                    <a:lnTo>
                      <a:pt x="3148" y="419"/>
                    </a:lnTo>
                    <a:lnTo>
                      <a:pt x="3137" y="428"/>
                    </a:lnTo>
                    <a:lnTo>
                      <a:pt x="3244" y="489"/>
                    </a:lnTo>
                    <a:lnTo>
                      <a:pt x="3262" y="489"/>
                    </a:lnTo>
                    <a:lnTo>
                      <a:pt x="3273" y="498"/>
                    </a:lnTo>
                    <a:lnTo>
                      <a:pt x="3301" y="489"/>
                    </a:lnTo>
                    <a:lnTo>
                      <a:pt x="3331" y="481"/>
                    </a:lnTo>
                    <a:lnTo>
                      <a:pt x="3340" y="481"/>
                    </a:lnTo>
                    <a:lnTo>
                      <a:pt x="3349" y="489"/>
                    </a:lnTo>
                    <a:lnTo>
                      <a:pt x="3360" y="506"/>
                    </a:lnTo>
                    <a:lnTo>
                      <a:pt x="3379" y="515"/>
                    </a:lnTo>
                    <a:lnTo>
                      <a:pt x="3369" y="550"/>
                    </a:lnTo>
                    <a:lnTo>
                      <a:pt x="3360" y="560"/>
                    </a:lnTo>
                    <a:lnTo>
                      <a:pt x="3331" y="576"/>
                    </a:lnTo>
                    <a:lnTo>
                      <a:pt x="3301" y="568"/>
                    </a:lnTo>
                    <a:lnTo>
                      <a:pt x="3273" y="560"/>
                    </a:lnTo>
                    <a:lnTo>
                      <a:pt x="3175" y="603"/>
                    </a:lnTo>
                    <a:lnTo>
                      <a:pt x="3089" y="638"/>
                    </a:lnTo>
                    <a:lnTo>
                      <a:pt x="3061" y="681"/>
                    </a:lnTo>
                    <a:lnTo>
                      <a:pt x="2992" y="628"/>
                    </a:lnTo>
                    <a:lnTo>
                      <a:pt x="2944" y="611"/>
                    </a:lnTo>
                    <a:lnTo>
                      <a:pt x="2915" y="593"/>
                    </a:lnTo>
                    <a:lnTo>
                      <a:pt x="2896" y="568"/>
                    </a:lnTo>
                    <a:lnTo>
                      <a:pt x="2848" y="576"/>
                    </a:lnTo>
                    <a:lnTo>
                      <a:pt x="2819" y="576"/>
                    </a:lnTo>
                    <a:lnTo>
                      <a:pt x="2798" y="560"/>
                    </a:lnTo>
                    <a:lnTo>
                      <a:pt x="2789" y="603"/>
                    </a:lnTo>
                    <a:lnTo>
                      <a:pt x="2789" y="646"/>
                    </a:lnTo>
                    <a:lnTo>
                      <a:pt x="2549" y="646"/>
                    </a:lnTo>
                    <a:lnTo>
                      <a:pt x="2423" y="655"/>
                    </a:lnTo>
                    <a:lnTo>
                      <a:pt x="2307" y="663"/>
                    </a:lnTo>
                    <a:lnTo>
                      <a:pt x="2191" y="690"/>
                    </a:lnTo>
                    <a:lnTo>
                      <a:pt x="2085" y="725"/>
                    </a:lnTo>
                    <a:lnTo>
                      <a:pt x="1988" y="777"/>
                    </a:lnTo>
                    <a:lnTo>
                      <a:pt x="1939" y="812"/>
                    </a:lnTo>
                    <a:lnTo>
                      <a:pt x="1901" y="855"/>
                    </a:lnTo>
                    <a:lnTo>
                      <a:pt x="1843" y="925"/>
                    </a:lnTo>
                    <a:lnTo>
                      <a:pt x="1805" y="995"/>
                    </a:lnTo>
                    <a:lnTo>
                      <a:pt x="1775" y="1074"/>
                    </a:lnTo>
                    <a:lnTo>
                      <a:pt x="1757" y="1152"/>
                    </a:lnTo>
                    <a:lnTo>
                      <a:pt x="1814" y="1144"/>
                    </a:lnTo>
                    <a:lnTo>
                      <a:pt x="1843" y="1144"/>
                    </a:lnTo>
                    <a:lnTo>
                      <a:pt x="1853" y="1109"/>
                    </a:lnTo>
                    <a:lnTo>
                      <a:pt x="1853" y="1066"/>
                    </a:lnTo>
                    <a:lnTo>
                      <a:pt x="1843" y="995"/>
                    </a:lnTo>
                    <a:lnTo>
                      <a:pt x="1853" y="995"/>
                    </a:lnTo>
                    <a:lnTo>
                      <a:pt x="1873" y="995"/>
                    </a:lnTo>
                    <a:lnTo>
                      <a:pt x="1912" y="1047"/>
                    </a:lnTo>
                    <a:lnTo>
                      <a:pt x="1939" y="1074"/>
                    </a:lnTo>
                    <a:lnTo>
                      <a:pt x="1978" y="1091"/>
                    </a:lnTo>
                    <a:lnTo>
                      <a:pt x="2026" y="1074"/>
                    </a:lnTo>
                    <a:lnTo>
                      <a:pt x="2095" y="1074"/>
                    </a:lnTo>
                    <a:lnTo>
                      <a:pt x="2113" y="1082"/>
                    </a:lnTo>
                    <a:lnTo>
                      <a:pt x="2133" y="1101"/>
                    </a:lnTo>
                    <a:lnTo>
                      <a:pt x="2143" y="1144"/>
                    </a:lnTo>
                    <a:lnTo>
                      <a:pt x="2133" y="1169"/>
                    </a:lnTo>
                    <a:lnTo>
                      <a:pt x="2104" y="1196"/>
                    </a:lnTo>
                    <a:lnTo>
                      <a:pt x="2074" y="1204"/>
                    </a:lnTo>
                    <a:lnTo>
                      <a:pt x="2047" y="1196"/>
                    </a:lnTo>
                    <a:lnTo>
                      <a:pt x="2037" y="1222"/>
                    </a:lnTo>
                    <a:lnTo>
                      <a:pt x="2037" y="1247"/>
                    </a:lnTo>
                    <a:lnTo>
                      <a:pt x="2026" y="1309"/>
                    </a:lnTo>
                    <a:lnTo>
                      <a:pt x="2026" y="1353"/>
                    </a:lnTo>
                    <a:lnTo>
                      <a:pt x="1999" y="1396"/>
                    </a:lnTo>
                    <a:lnTo>
                      <a:pt x="1930" y="1466"/>
                    </a:lnTo>
                    <a:lnTo>
                      <a:pt x="1999" y="1501"/>
                    </a:lnTo>
                    <a:lnTo>
                      <a:pt x="2026" y="1518"/>
                    </a:lnTo>
                    <a:lnTo>
                      <a:pt x="2056" y="1528"/>
                    </a:lnTo>
                    <a:lnTo>
                      <a:pt x="2065" y="1536"/>
                    </a:lnTo>
                    <a:lnTo>
                      <a:pt x="2056" y="1545"/>
                    </a:lnTo>
                    <a:lnTo>
                      <a:pt x="1939" y="1615"/>
                    </a:lnTo>
                    <a:lnTo>
                      <a:pt x="1960" y="1650"/>
                    </a:lnTo>
                    <a:lnTo>
                      <a:pt x="1978" y="1702"/>
                    </a:lnTo>
                    <a:lnTo>
                      <a:pt x="1999" y="1745"/>
                    </a:lnTo>
                    <a:lnTo>
                      <a:pt x="2008" y="1798"/>
                    </a:lnTo>
                    <a:lnTo>
                      <a:pt x="2008" y="1807"/>
                    </a:lnTo>
                    <a:lnTo>
                      <a:pt x="1891" y="1780"/>
                    </a:lnTo>
                    <a:lnTo>
                      <a:pt x="1843" y="1763"/>
                    </a:lnTo>
                    <a:lnTo>
                      <a:pt x="1795" y="1737"/>
                    </a:lnTo>
                    <a:lnTo>
                      <a:pt x="1709" y="1869"/>
                    </a:lnTo>
                    <a:lnTo>
                      <a:pt x="1679" y="1850"/>
                    </a:lnTo>
                    <a:lnTo>
                      <a:pt x="1661" y="1815"/>
                    </a:lnTo>
                    <a:lnTo>
                      <a:pt x="1631" y="1763"/>
                    </a:lnTo>
                    <a:lnTo>
                      <a:pt x="1574" y="1798"/>
                    </a:lnTo>
                    <a:lnTo>
                      <a:pt x="1505" y="1815"/>
                    </a:lnTo>
                    <a:lnTo>
                      <a:pt x="1439" y="1824"/>
                    </a:lnTo>
                    <a:lnTo>
                      <a:pt x="1371" y="1824"/>
                    </a:lnTo>
                    <a:lnTo>
                      <a:pt x="1371" y="1877"/>
                    </a:lnTo>
                    <a:lnTo>
                      <a:pt x="1350" y="1902"/>
                    </a:lnTo>
                    <a:lnTo>
                      <a:pt x="1332" y="1920"/>
                    </a:lnTo>
                    <a:lnTo>
                      <a:pt x="1274" y="1929"/>
                    </a:lnTo>
                    <a:lnTo>
                      <a:pt x="1254" y="1920"/>
                    </a:lnTo>
                    <a:lnTo>
                      <a:pt x="1226" y="1912"/>
                    </a:lnTo>
                    <a:lnTo>
                      <a:pt x="1197" y="1877"/>
                    </a:lnTo>
                    <a:lnTo>
                      <a:pt x="1197" y="1859"/>
                    </a:lnTo>
                    <a:lnTo>
                      <a:pt x="1197" y="1834"/>
                    </a:lnTo>
                    <a:lnTo>
                      <a:pt x="1206" y="1815"/>
                    </a:lnTo>
                    <a:lnTo>
                      <a:pt x="1226" y="1798"/>
                    </a:lnTo>
                    <a:lnTo>
                      <a:pt x="1236" y="1772"/>
                    </a:lnTo>
                    <a:lnTo>
                      <a:pt x="1236" y="1755"/>
                    </a:lnTo>
                    <a:lnTo>
                      <a:pt x="1188" y="1710"/>
                    </a:lnTo>
                    <a:lnTo>
                      <a:pt x="1138" y="1658"/>
                    </a:lnTo>
                    <a:lnTo>
                      <a:pt x="1149" y="1650"/>
                    </a:lnTo>
                    <a:lnTo>
                      <a:pt x="1167" y="1658"/>
                    </a:lnTo>
                    <a:lnTo>
                      <a:pt x="1188" y="1658"/>
                    </a:lnTo>
                    <a:lnTo>
                      <a:pt x="1215" y="1658"/>
                    </a:lnTo>
                    <a:lnTo>
                      <a:pt x="1284" y="1658"/>
                    </a:lnTo>
                    <a:lnTo>
                      <a:pt x="1313" y="1588"/>
                    </a:lnTo>
                    <a:lnTo>
                      <a:pt x="1226" y="1598"/>
                    </a:lnTo>
                    <a:lnTo>
                      <a:pt x="1149" y="1615"/>
                    </a:lnTo>
                    <a:lnTo>
                      <a:pt x="1080" y="1658"/>
                    </a:lnTo>
                    <a:lnTo>
                      <a:pt x="1014" y="1693"/>
                    </a:lnTo>
                    <a:lnTo>
                      <a:pt x="946" y="1755"/>
                    </a:lnTo>
                    <a:lnTo>
                      <a:pt x="888" y="1807"/>
                    </a:lnTo>
                    <a:lnTo>
                      <a:pt x="850" y="1877"/>
                    </a:lnTo>
                    <a:lnTo>
                      <a:pt x="820" y="1937"/>
                    </a:lnTo>
                    <a:lnTo>
                      <a:pt x="781" y="2077"/>
                    </a:lnTo>
                    <a:lnTo>
                      <a:pt x="772" y="2218"/>
                    </a:lnTo>
                    <a:lnTo>
                      <a:pt x="772" y="2513"/>
                    </a:lnTo>
                    <a:lnTo>
                      <a:pt x="752" y="2523"/>
                    </a:lnTo>
                    <a:lnTo>
                      <a:pt x="733" y="2523"/>
                    </a:lnTo>
                    <a:lnTo>
                      <a:pt x="704" y="2523"/>
                    </a:lnTo>
                    <a:lnTo>
                      <a:pt x="694" y="2531"/>
                    </a:lnTo>
                    <a:lnTo>
                      <a:pt x="694" y="2548"/>
                    </a:lnTo>
                    <a:lnTo>
                      <a:pt x="704" y="2575"/>
                    </a:lnTo>
                    <a:lnTo>
                      <a:pt x="694" y="2618"/>
                    </a:lnTo>
                    <a:lnTo>
                      <a:pt x="742" y="2688"/>
                    </a:lnTo>
                    <a:lnTo>
                      <a:pt x="772" y="2723"/>
                    </a:lnTo>
                    <a:lnTo>
                      <a:pt x="811" y="2748"/>
                    </a:lnTo>
                    <a:lnTo>
                      <a:pt x="811" y="2759"/>
                    </a:lnTo>
                    <a:lnTo>
                      <a:pt x="790" y="2767"/>
                    </a:lnTo>
                    <a:lnTo>
                      <a:pt x="752" y="2784"/>
                    </a:lnTo>
                    <a:lnTo>
                      <a:pt x="724" y="2862"/>
                    </a:lnTo>
                    <a:lnTo>
                      <a:pt x="685" y="2932"/>
                    </a:lnTo>
                    <a:lnTo>
                      <a:pt x="694" y="2959"/>
                    </a:lnTo>
                    <a:lnTo>
                      <a:pt x="694" y="2986"/>
                    </a:lnTo>
                    <a:lnTo>
                      <a:pt x="676" y="3002"/>
                    </a:lnTo>
                    <a:lnTo>
                      <a:pt x="646" y="3011"/>
                    </a:lnTo>
                    <a:lnTo>
                      <a:pt x="617" y="3011"/>
                    </a:lnTo>
                    <a:lnTo>
                      <a:pt x="598" y="2986"/>
                    </a:lnTo>
                    <a:lnTo>
                      <a:pt x="608" y="2932"/>
                    </a:lnTo>
                    <a:lnTo>
                      <a:pt x="578" y="2897"/>
                    </a:lnTo>
                    <a:lnTo>
                      <a:pt x="550" y="2862"/>
                    </a:lnTo>
                    <a:lnTo>
                      <a:pt x="512" y="2784"/>
                    </a:lnTo>
                    <a:lnTo>
                      <a:pt x="502" y="2784"/>
                    </a:lnTo>
                    <a:lnTo>
                      <a:pt x="502" y="3116"/>
                    </a:lnTo>
                    <a:lnTo>
                      <a:pt x="502" y="3438"/>
                    </a:lnTo>
                    <a:lnTo>
                      <a:pt x="539" y="3473"/>
                    </a:lnTo>
                    <a:lnTo>
                      <a:pt x="550" y="3500"/>
                    </a:lnTo>
                    <a:lnTo>
                      <a:pt x="539" y="3527"/>
                    </a:lnTo>
                    <a:lnTo>
                      <a:pt x="589" y="3578"/>
                    </a:lnTo>
                    <a:lnTo>
                      <a:pt x="560" y="3578"/>
                    </a:lnTo>
                    <a:lnTo>
                      <a:pt x="539" y="3595"/>
                    </a:lnTo>
                    <a:lnTo>
                      <a:pt x="491" y="3630"/>
                    </a:lnTo>
                    <a:lnTo>
                      <a:pt x="482" y="3683"/>
                    </a:lnTo>
                    <a:lnTo>
                      <a:pt x="482" y="3744"/>
                    </a:lnTo>
                    <a:lnTo>
                      <a:pt x="502" y="3857"/>
                    </a:lnTo>
                    <a:lnTo>
                      <a:pt x="502" y="3919"/>
                    </a:lnTo>
                    <a:lnTo>
                      <a:pt x="502" y="3971"/>
                    </a:lnTo>
                    <a:lnTo>
                      <a:pt x="491" y="4024"/>
                    </a:lnTo>
                    <a:lnTo>
                      <a:pt x="473" y="4049"/>
                    </a:lnTo>
                    <a:lnTo>
                      <a:pt x="434" y="4067"/>
                    </a:lnTo>
                    <a:lnTo>
                      <a:pt x="395" y="4093"/>
                    </a:lnTo>
                    <a:lnTo>
                      <a:pt x="434" y="4111"/>
                    </a:lnTo>
                    <a:lnTo>
                      <a:pt x="434" y="4146"/>
                    </a:lnTo>
                    <a:lnTo>
                      <a:pt x="473" y="4171"/>
                    </a:lnTo>
                    <a:lnTo>
                      <a:pt x="491" y="4216"/>
                    </a:lnTo>
                    <a:lnTo>
                      <a:pt x="491" y="4233"/>
                    </a:lnTo>
                    <a:lnTo>
                      <a:pt x="491" y="4249"/>
                    </a:lnTo>
                    <a:lnTo>
                      <a:pt x="473" y="4276"/>
                    </a:lnTo>
                    <a:lnTo>
                      <a:pt x="452" y="4295"/>
                    </a:lnTo>
                    <a:lnTo>
                      <a:pt x="443" y="4311"/>
                    </a:lnTo>
                    <a:lnTo>
                      <a:pt x="443" y="4355"/>
                    </a:lnTo>
                    <a:lnTo>
                      <a:pt x="434" y="4355"/>
                    </a:lnTo>
                    <a:lnTo>
                      <a:pt x="164" y="4355"/>
                    </a:lnTo>
                    <a:lnTo>
                      <a:pt x="164" y="4295"/>
                    </a:lnTo>
                    <a:lnTo>
                      <a:pt x="114" y="4268"/>
                    </a:lnTo>
                    <a:lnTo>
                      <a:pt x="105" y="4249"/>
                    </a:lnTo>
                    <a:lnTo>
                      <a:pt x="96" y="4216"/>
                    </a:lnTo>
                    <a:lnTo>
                      <a:pt x="105" y="4206"/>
                    </a:lnTo>
                    <a:lnTo>
                      <a:pt x="114" y="4189"/>
                    </a:lnTo>
                    <a:lnTo>
                      <a:pt x="153" y="4163"/>
                    </a:lnTo>
                    <a:lnTo>
                      <a:pt x="153" y="4119"/>
                    </a:lnTo>
                    <a:lnTo>
                      <a:pt x="164" y="4111"/>
                    </a:lnTo>
                    <a:lnTo>
                      <a:pt x="173" y="4093"/>
                    </a:lnTo>
                    <a:lnTo>
                      <a:pt x="135" y="4067"/>
                    </a:lnTo>
                    <a:lnTo>
                      <a:pt x="96" y="4032"/>
                    </a:lnTo>
                    <a:lnTo>
                      <a:pt x="77" y="3989"/>
                    </a:lnTo>
                    <a:lnTo>
                      <a:pt x="77" y="3927"/>
                    </a:lnTo>
                    <a:lnTo>
                      <a:pt x="105" y="3744"/>
                    </a:lnTo>
                    <a:lnTo>
                      <a:pt x="105" y="3700"/>
                    </a:lnTo>
                    <a:lnTo>
                      <a:pt x="96" y="3657"/>
                    </a:lnTo>
                    <a:lnTo>
                      <a:pt x="66" y="3613"/>
                    </a:lnTo>
                    <a:lnTo>
                      <a:pt x="18" y="3587"/>
                    </a:lnTo>
                    <a:lnTo>
                      <a:pt x="9" y="3578"/>
                    </a:lnTo>
                    <a:lnTo>
                      <a:pt x="9" y="3570"/>
                    </a:lnTo>
                    <a:lnTo>
                      <a:pt x="18" y="3562"/>
                    </a:lnTo>
                    <a:lnTo>
                      <a:pt x="39" y="3543"/>
                    </a:lnTo>
                    <a:lnTo>
                      <a:pt x="66" y="3527"/>
                    </a:lnTo>
                    <a:lnTo>
                      <a:pt x="66" y="3481"/>
                    </a:lnTo>
                    <a:lnTo>
                      <a:pt x="96" y="3430"/>
                    </a:lnTo>
                    <a:lnTo>
                      <a:pt x="96" y="1877"/>
                    </a:lnTo>
                    <a:lnTo>
                      <a:pt x="96" y="717"/>
                    </a:lnTo>
                    <a:lnTo>
                      <a:pt x="48" y="655"/>
                    </a:lnTo>
                    <a:lnTo>
                      <a:pt x="9" y="585"/>
                    </a:lnTo>
                    <a:lnTo>
                      <a:pt x="0" y="515"/>
                    </a:lnTo>
                    <a:lnTo>
                      <a:pt x="0" y="428"/>
                    </a:lnTo>
                    <a:lnTo>
                      <a:pt x="18" y="384"/>
                    </a:lnTo>
                    <a:lnTo>
                      <a:pt x="28" y="358"/>
                    </a:lnTo>
                    <a:lnTo>
                      <a:pt x="39" y="341"/>
                    </a:lnTo>
                    <a:lnTo>
                      <a:pt x="18" y="271"/>
                    </a:lnTo>
                    <a:lnTo>
                      <a:pt x="9" y="192"/>
                    </a:lnTo>
                    <a:lnTo>
                      <a:pt x="9" y="122"/>
                    </a:lnTo>
                    <a:lnTo>
                      <a:pt x="18" y="44"/>
                    </a:lnTo>
                    <a:lnTo>
                      <a:pt x="77" y="27"/>
                    </a:lnTo>
                    <a:lnTo>
                      <a:pt x="144" y="27"/>
                    </a:lnTo>
                    <a:lnTo>
                      <a:pt x="279" y="27"/>
                    </a:lnTo>
                    <a:lnTo>
                      <a:pt x="366" y="44"/>
                    </a:lnTo>
                    <a:lnTo>
                      <a:pt x="404" y="27"/>
                    </a:lnTo>
                    <a:lnTo>
                      <a:pt x="463" y="9"/>
                    </a:lnTo>
                    <a:lnTo>
                      <a:pt x="512" y="0"/>
                    </a:lnTo>
                    <a:lnTo>
                      <a:pt x="569" y="0"/>
                    </a:lnTo>
                    <a:lnTo>
                      <a:pt x="626" y="17"/>
                    </a:lnTo>
                    <a:lnTo>
                      <a:pt x="676" y="27"/>
                    </a:lnTo>
                    <a:lnTo>
                      <a:pt x="763" y="87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4" name="Freeform 203"/>
              <p:cNvSpPr>
                <a:spLocks/>
              </p:cNvSpPr>
              <p:nvPr/>
            </p:nvSpPr>
            <p:spPr bwMode="auto">
              <a:xfrm>
                <a:off x="171" y="64"/>
                <a:ext cx="93" cy="13"/>
              </a:xfrm>
              <a:custGeom>
                <a:avLst/>
                <a:gdLst>
                  <a:gd name="T0" fmla="*/ 0 w 310"/>
                  <a:gd name="T1" fmla="*/ 0 h 78"/>
                  <a:gd name="T2" fmla="*/ 0 w 310"/>
                  <a:gd name="T3" fmla="*/ 0 h 78"/>
                  <a:gd name="T4" fmla="*/ 0 w 310"/>
                  <a:gd name="T5" fmla="*/ 0 h 78"/>
                  <a:gd name="T6" fmla="*/ 0 w 310"/>
                  <a:gd name="T7" fmla="*/ 0 h 78"/>
                  <a:gd name="T8" fmla="*/ 0 w 310"/>
                  <a:gd name="T9" fmla="*/ 0 h 78"/>
                  <a:gd name="T10" fmla="*/ 0 w 310"/>
                  <a:gd name="T11" fmla="*/ 0 h 78"/>
                  <a:gd name="T12" fmla="*/ 0 w 310"/>
                  <a:gd name="T13" fmla="*/ 0 h 78"/>
                  <a:gd name="T14" fmla="*/ 0 w 310"/>
                  <a:gd name="T15" fmla="*/ 0 h 78"/>
                  <a:gd name="T16" fmla="*/ 0 w 310"/>
                  <a:gd name="T17" fmla="*/ 0 h 78"/>
                  <a:gd name="T18" fmla="*/ 0 w 310"/>
                  <a:gd name="T19" fmla="*/ 0 h 78"/>
                  <a:gd name="T20" fmla="*/ 0 w 310"/>
                  <a:gd name="T21" fmla="*/ 0 h 78"/>
                  <a:gd name="T22" fmla="*/ 0 w 310"/>
                  <a:gd name="T23" fmla="*/ 0 h 78"/>
                  <a:gd name="T24" fmla="*/ 0 w 310"/>
                  <a:gd name="T25" fmla="*/ 0 h 78"/>
                  <a:gd name="T26" fmla="*/ 0 w 310"/>
                  <a:gd name="T27" fmla="*/ 0 h 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10" h="78">
                    <a:moveTo>
                      <a:pt x="310" y="60"/>
                    </a:moveTo>
                    <a:lnTo>
                      <a:pt x="290" y="78"/>
                    </a:lnTo>
                    <a:lnTo>
                      <a:pt x="262" y="60"/>
                    </a:lnTo>
                    <a:lnTo>
                      <a:pt x="203" y="43"/>
                    </a:lnTo>
                    <a:lnTo>
                      <a:pt x="136" y="35"/>
                    </a:lnTo>
                    <a:lnTo>
                      <a:pt x="77" y="35"/>
                    </a:lnTo>
                    <a:lnTo>
                      <a:pt x="20" y="43"/>
                    </a:lnTo>
                    <a:lnTo>
                      <a:pt x="0" y="43"/>
                    </a:lnTo>
                    <a:lnTo>
                      <a:pt x="38" y="17"/>
                    </a:lnTo>
                    <a:lnTo>
                      <a:pt x="88" y="8"/>
                    </a:lnTo>
                    <a:lnTo>
                      <a:pt x="125" y="0"/>
                    </a:lnTo>
                    <a:lnTo>
                      <a:pt x="175" y="8"/>
                    </a:lnTo>
                    <a:lnTo>
                      <a:pt x="242" y="35"/>
                    </a:lnTo>
                    <a:lnTo>
                      <a:pt x="310" y="6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5" name="Freeform 204"/>
              <p:cNvSpPr>
                <a:spLocks/>
              </p:cNvSpPr>
              <p:nvPr/>
            </p:nvSpPr>
            <p:spPr bwMode="auto">
              <a:xfrm>
                <a:off x="63" y="70"/>
                <a:ext cx="149" cy="72"/>
              </a:xfrm>
              <a:custGeom>
                <a:avLst/>
                <a:gdLst>
                  <a:gd name="T0" fmla="*/ 0 w 502"/>
                  <a:gd name="T1" fmla="*/ 0 h 444"/>
                  <a:gd name="T2" fmla="*/ 0 w 502"/>
                  <a:gd name="T3" fmla="*/ 0 h 444"/>
                  <a:gd name="T4" fmla="*/ 0 w 502"/>
                  <a:gd name="T5" fmla="*/ 0 h 444"/>
                  <a:gd name="T6" fmla="*/ 0 w 502"/>
                  <a:gd name="T7" fmla="*/ 0 h 444"/>
                  <a:gd name="T8" fmla="*/ 0 w 502"/>
                  <a:gd name="T9" fmla="*/ 0 h 444"/>
                  <a:gd name="T10" fmla="*/ 0 w 502"/>
                  <a:gd name="T11" fmla="*/ 0 h 444"/>
                  <a:gd name="T12" fmla="*/ 0 w 502"/>
                  <a:gd name="T13" fmla="*/ 0 h 444"/>
                  <a:gd name="T14" fmla="*/ 0 w 502"/>
                  <a:gd name="T15" fmla="*/ 0 h 444"/>
                  <a:gd name="T16" fmla="*/ 0 w 502"/>
                  <a:gd name="T17" fmla="*/ 0 h 444"/>
                  <a:gd name="T18" fmla="*/ 0 w 502"/>
                  <a:gd name="T19" fmla="*/ 0 h 444"/>
                  <a:gd name="T20" fmla="*/ 0 w 502"/>
                  <a:gd name="T21" fmla="*/ 0 h 444"/>
                  <a:gd name="T22" fmla="*/ 0 w 502"/>
                  <a:gd name="T23" fmla="*/ 0 h 444"/>
                  <a:gd name="T24" fmla="*/ 0 w 502"/>
                  <a:gd name="T25" fmla="*/ 0 h 444"/>
                  <a:gd name="T26" fmla="*/ 0 w 502"/>
                  <a:gd name="T27" fmla="*/ 0 h 444"/>
                  <a:gd name="T28" fmla="*/ 0 w 502"/>
                  <a:gd name="T29" fmla="*/ 0 h 444"/>
                  <a:gd name="T30" fmla="*/ 0 w 502"/>
                  <a:gd name="T31" fmla="*/ 0 h 444"/>
                  <a:gd name="T32" fmla="*/ 0 w 502"/>
                  <a:gd name="T33" fmla="*/ 0 h 444"/>
                  <a:gd name="T34" fmla="*/ 0 w 502"/>
                  <a:gd name="T35" fmla="*/ 0 h 444"/>
                  <a:gd name="T36" fmla="*/ 0 w 502"/>
                  <a:gd name="T37" fmla="*/ 0 h 444"/>
                  <a:gd name="T38" fmla="*/ 0 w 502"/>
                  <a:gd name="T39" fmla="*/ 0 h 444"/>
                  <a:gd name="T40" fmla="*/ 0 w 502"/>
                  <a:gd name="T41" fmla="*/ 0 h 444"/>
                  <a:gd name="T42" fmla="*/ 0 w 502"/>
                  <a:gd name="T43" fmla="*/ 0 h 444"/>
                  <a:gd name="T44" fmla="*/ 0 w 502"/>
                  <a:gd name="T45" fmla="*/ 0 h 444"/>
                  <a:gd name="T46" fmla="*/ 0 w 502"/>
                  <a:gd name="T47" fmla="*/ 0 h 444"/>
                  <a:gd name="T48" fmla="*/ 0 w 502"/>
                  <a:gd name="T49" fmla="*/ 0 h 444"/>
                  <a:gd name="T50" fmla="*/ 0 w 502"/>
                  <a:gd name="T51" fmla="*/ 0 h 444"/>
                  <a:gd name="T52" fmla="*/ 0 w 502"/>
                  <a:gd name="T53" fmla="*/ 0 h 444"/>
                  <a:gd name="T54" fmla="*/ 0 w 502"/>
                  <a:gd name="T55" fmla="*/ 0 h 444"/>
                  <a:gd name="T56" fmla="*/ 0 w 502"/>
                  <a:gd name="T57" fmla="*/ 0 h 444"/>
                  <a:gd name="T58" fmla="*/ 0 w 502"/>
                  <a:gd name="T59" fmla="*/ 0 h 444"/>
                  <a:gd name="T60" fmla="*/ 0 w 502"/>
                  <a:gd name="T61" fmla="*/ 0 h 444"/>
                  <a:gd name="T62" fmla="*/ 0 w 502"/>
                  <a:gd name="T63" fmla="*/ 0 h 444"/>
                  <a:gd name="T64" fmla="*/ 0 w 502"/>
                  <a:gd name="T65" fmla="*/ 0 h 444"/>
                  <a:gd name="T66" fmla="*/ 0 w 502"/>
                  <a:gd name="T67" fmla="*/ 0 h 444"/>
                  <a:gd name="T68" fmla="*/ 0 w 502"/>
                  <a:gd name="T69" fmla="*/ 0 h 444"/>
                  <a:gd name="T70" fmla="*/ 0 w 502"/>
                  <a:gd name="T71" fmla="*/ 0 h 444"/>
                  <a:gd name="T72" fmla="*/ 0 w 502"/>
                  <a:gd name="T73" fmla="*/ 0 h 444"/>
                  <a:gd name="T74" fmla="*/ 0 w 502"/>
                  <a:gd name="T75" fmla="*/ 0 h 444"/>
                  <a:gd name="T76" fmla="*/ 0 w 502"/>
                  <a:gd name="T77" fmla="*/ 0 h 444"/>
                  <a:gd name="T78" fmla="*/ 0 w 502"/>
                  <a:gd name="T79" fmla="*/ 0 h 444"/>
                  <a:gd name="T80" fmla="*/ 0 w 502"/>
                  <a:gd name="T81" fmla="*/ 0 h 444"/>
                  <a:gd name="T82" fmla="*/ 0 w 502"/>
                  <a:gd name="T83" fmla="*/ 0 h 444"/>
                  <a:gd name="T84" fmla="*/ 0 w 502"/>
                  <a:gd name="T85" fmla="*/ 0 h 444"/>
                  <a:gd name="T86" fmla="*/ 0 w 502"/>
                  <a:gd name="T87" fmla="*/ 0 h 444"/>
                  <a:gd name="T88" fmla="*/ 0 w 502"/>
                  <a:gd name="T89" fmla="*/ 0 h 444"/>
                  <a:gd name="T90" fmla="*/ 0 w 502"/>
                  <a:gd name="T91" fmla="*/ 0 h 444"/>
                  <a:gd name="T92" fmla="*/ 0 w 502"/>
                  <a:gd name="T93" fmla="*/ 0 h 444"/>
                  <a:gd name="T94" fmla="*/ 0 w 502"/>
                  <a:gd name="T95" fmla="*/ 0 h 44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502" h="444">
                    <a:moveTo>
                      <a:pt x="454" y="147"/>
                    </a:moveTo>
                    <a:lnTo>
                      <a:pt x="482" y="182"/>
                    </a:lnTo>
                    <a:lnTo>
                      <a:pt x="491" y="217"/>
                    </a:lnTo>
                    <a:lnTo>
                      <a:pt x="502" y="306"/>
                    </a:lnTo>
                    <a:lnTo>
                      <a:pt x="502" y="314"/>
                    </a:lnTo>
                    <a:lnTo>
                      <a:pt x="491" y="306"/>
                    </a:lnTo>
                    <a:lnTo>
                      <a:pt x="473" y="244"/>
                    </a:lnTo>
                    <a:lnTo>
                      <a:pt x="443" y="174"/>
                    </a:lnTo>
                    <a:lnTo>
                      <a:pt x="404" y="114"/>
                    </a:lnTo>
                    <a:lnTo>
                      <a:pt x="366" y="87"/>
                    </a:lnTo>
                    <a:lnTo>
                      <a:pt x="338" y="69"/>
                    </a:lnTo>
                    <a:lnTo>
                      <a:pt x="279" y="43"/>
                    </a:lnTo>
                    <a:lnTo>
                      <a:pt x="222" y="35"/>
                    </a:lnTo>
                    <a:lnTo>
                      <a:pt x="96" y="17"/>
                    </a:lnTo>
                    <a:lnTo>
                      <a:pt x="48" y="25"/>
                    </a:lnTo>
                    <a:lnTo>
                      <a:pt x="29" y="25"/>
                    </a:lnTo>
                    <a:lnTo>
                      <a:pt x="18" y="43"/>
                    </a:lnTo>
                    <a:lnTo>
                      <a:pt x="18" y="95"/>
                    </a:lnTo>
                    <a:lnTo>
                      <a:pt x="18" y="147"/>
                    </a:lnTo>
                    <a:lnTo>
                      <a:pt x="29" y="192"/>
                    </a:lnTo>
                    <a:lnTo>
                      <a:pt x="48" y="244"/>
                    </a:lnTo>
                    <a:lnTo>
                      <a:pt x="77" y="287"/>
                    </a:lnTo>
                    <a:lnTo>
                      <a:pt x="116" y="331"/>
                    </a:lnTo>
                    <a:lnTo>
                      <a:pt x="153" y="366"/>
                    </a:lnTo>
                    <a:lnTo>
                      <a:pt x="203" y="392"/>
                    </a:lnTo>
                    <a:lnTo>
                      <a:pt x="242" y="409"/>
                    </a:lnTo>
                    <a:lnTo>
                      <a:pt x="279" y="419"/>
                    </a:lnTo>
                    <a:lnTo>
                      <a:pt x="318" y="419"/>
                    </a:lnTo>
                    <a:lnTo>
                      <a:pt x="356" y="436"/>
                    </a:lnTo>
                    <a:lnTo>
                      <a:pt x="338" y="444"/>
                    </a:lnTo>
                    <a:lnTo>
                      <a:pt x="270" y="444"/>
                    </a:lnTo>
                    <a:lnTo>
                      <a:pt x="212" y="427"/>
                    </a:lnTo>
                    <a:lnTo>
                      <a:pt x="153" y="401"/>
                    </a:lnTo>
                    <a:lnTo>
                      <a:pt x="105" y="366"/>
                    </a:lnTo>
                    <a:lnTo>
                      <a:pt x="66" y="322"/>
                    </a:lnTo>
                    <a:lnTo>
                      <a:pt x="39" y="287"/>
                    </a:lnTo>
                    <a:lnTo>
                      <a:pt x="18" y="244"/>
                    </a:lnTo>
                    <a:lnTo>
                      <a:pt x="9" y="192"/>
                    </a:lnTo>
                    <a:lnTo>
                      <a:pt x="0" y="104"/>
                    </a:lnTo>
                    <a:lnTo>
                      <a:pt x="9" y="8"/>
                    </a:lnTo>
                    <a:lnTo>
                      <a:pt x="66" y="0"/>
                    </a:lnTo>
                    <a:lnTo>
                      <a:pt x="135" y="0"/>
                    </a:lnTo>
                    <a:lnTo>
                      <a:pt x="203" y="0"/>
                    </a:lnTo>
                    <a:lnTo>
                      <a:pt x="260" y="8"/>
                    </a:lnTo>
                    <a:lnTo>
                      <a:pt x="318" y="25"/>
                    </a:lnTo>
                    <a:lnTo>
                      <a:pt x="366" y="60"/>
                    </a:lnTo>
                    <a:lnTo>
                      <a:pt x="425" y="95"/>
                    </a:lnTo>
                    <a:lnTo>
                      <a:pt x="454" y="14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6" name="Freeform 205"/>
              <p:cNvSpPr>
                <a:spLocks/>
              </p:cNvSpPr>
              <p:nvPr/>
            </p:nvSpPr>
            <p:spPr bwMode="auto">
              <a:xfrm>
                <a:off x="1242" y="68"/>
                <a:ext cx="158" cy="63"/>
              </a:xfrm>
              <a:custGeom>
                <a:avLst/>
                <a:gdLst>
                  <a:gd name="T0" fmla="*/ 0 w 530"/>
                  <a:gd name="T1" fmla="*/ 0 h 384"/>
                  <a:gd name="T2" fmla="*/ 0 w 530"/>
                  <a:gd name="T3" fmla="*/ 0 h 384"/>
                  <a:gd name="T4" fmla="*/ 0 w 530"/>
                  <a:gd name="T5" fmla="*/ 0 h 384"/>
                  <a:gd name="T6" fmla="*/ 0 w 530"/>
                  <a:gd name="T7" fmla="*/ 0 h 384"/>
                  <a:gd name="T8" fmla="*/ 0 w 530"/>
                  <a:gd name="T9" fmla="*/ 0 h 384"/>
                  <a:gd name="T10" fmla="*/ 0 w 530"/>
                  <a:gd name="T11" fmla="*/ 0 h 384"/>
                  <a:gd name="T12" fmla="*/ 0 w 530"/>
                  <a:gd name="T13" fmla="*/ 0 h 384"/>
                  <a:gd name="T14" fmla="*/ 0 w 530"/>
                  <a:gd name="T15" fmla="*/ 0 h 384"/>
                  <a:gd name="T16" fmla="*/ 0 w 530"/>
                  <a:gd name="T17" fmla="*/ 0 h 384"/>
                  <a:gd name="T18" fmla="*/ 0 w 530"/>
                  <a:gd name="T19" fmla="*/ 0 h 384"/>
                  <a:gd name="T20" fmla="*/ 0 w 530"/>
                  <a:gd name="T21" fmla="*/ 0 h 384"/>
                  <a:gd name="T22" fmla="*/ 0 w 530"/>
                  <a:gd name="T23" fmla="*/ 0 h 384"/>
                  <a:gd name="T24" fmla="*/ 0 w 530"/>
                  <a:gd name="T25" fmla="*/ 0 h 384"/>
                  <a:gd name="T26" fmla="*/ 0 w 530"/>
                  <a:gd name="T27" fmla="*/ 0 h 384"/>
                  <a:gd name="T28" fmla="*/ 0 w 530"/>
                  <a:gd name="T29" fmla="*/ 0 h 384"/>
                  <a:gd name="T30" fmla="*/ 0 w 530"/>
                  <a:gd name="T31" fmla="*/ 0 h 384"/>
                  <a:gd name="T32" fmla="*/ 0 w 530"/>
                  <a:gd name="T33" fmla="*/ 0 h 384"/>
                  <a:gd name="T34" fmla="*/ 0 w 530"/>
                  <a:gd name="T35" fmla="*/ 0 h 384"/>
                  <a:gd name="T36" fmla="*/ 0 w 530"/>
                  <a:gd name="T37" fmla="*/ 0 h 384"/>
                  <a:gd name="T38" fmla="*/ 0 w 530"/>
                  <a:gd name="T39" fmla="*/ 0 h 384"/>
                  <a:gd name="T40" fmla="*/ 0 w 530"/>
                  <a:gd name="T41" fmla="*/ 0 h 384"/>
                  <a:gd name="T42" fmla="*/ 0 w 530"/>
                  <a:gd name="T43" fmla="*/ 0 h 384"/>
                  <a:gd name="T44" fmla="*/ 0 w 530"/>
                  <a:gd name="T45" fmla="*/ 0 h 384"/>
                  <a:gd name="T46" fmla="*/ 0 w 530"/>
                  <a:gd name="T47" fmla="*/ 0 h 384"/>
                  <a:gd name="T48" fmla="*/ 0 w 530"/>
                  <a:gd name="T49" fmla="*/ 0 h 384"/>
                  <a:gd name="T50" fmla="*/ 0 w 530"/>
                  <a:gd name="T51" fmla="*/ 0 h 384"/>
                  <a:gd name="T52" fmla="*/ 0 w 530"/>
                  <a:gd name="T53" fmla="*/ 0 h 384"/>
                  <a:gd name="T54" fmla="*/ 0 w 530"/>
                  <a:gd name="T55" fmla="*/ 0 h 384"/>
                  <a:gd name="T56" fmla="*/ 0 w 530"/>
                  <a:gd name="T57" fmla="*/ 0 h 384"/>
                  <a:gd name="T58" fmla="*/ 0 w 530"/>
                  <a:gd name="T59" fmla="*/ 0 h 384"/>
                  <a:gd name="T60" fmla="*/ 0 w 530"/>
                  <a:gd name="T61" fmla="*/ 0 h 384"/>
                  <a:gd name="T62" fmla="*/ 0 w 530"/>
                  <a:gd name="T63" fmla="*/ 0 h 384"/>
                  <a:gd name="T64" fmla="*/ 0 w 530"/>
                  <a:gd name="T65" fmla="*/ 0 h 384"/>
                  <a:gd name="T66" fmla="*/ 0 w 530"/>
                  <a:gd name="T67" fmla="*/ 0 h 384"/>
                  <a:gd name="T68" fmla="*/ 0 w 530"/>
                  <a:gd name="T69" fmla="*/ 0 h 384"/>
                  <a:gd name="T70" fmla="*/ 0 w 530"/>
                  <a:gd name="T71" fmla="*/ 0 h 384"/>
                  <a:gd name="T72" fmla="*/ 0 w 530"/>
                  <a:gd name="T73" fmla="*/ 0 h 384"/>
                  <a:gd name="T74" fmla="*/ 0 w 530"/>
                  <a:gd name="T75" fmla="*/ 0 h 384"/>
                  <a:gd name="T76" fmla="*/ 0 w 530"/>
                  <a:gd name="T77" fmla="*/ 0 h 384"/>
                  <a:gd name="T78" fmla="*/ 0 w 530"/>
                  <a:gd name="T79" fmla="*/ 0 h 384"/>
                  <a:gd name="T80" fmla="*/ 0 w 530"/>
                  <a:gd name="T81" fmla="*/ 0 h 384"/>
                  <a:gd name="T82" fmla="*/ 0 w 530"/>
                  <a:gd name="T83" fmla="*/ 0 h 384"/>
                  <a:gd name="T84" fmla="*/ 0 w 530"/>
                  <a:gd name="T85" fmla="*/ 0 h 384"/>
                  <a:gd name="T86" fmla="*/ 0 w 530"/>
                  <a:gd name="T87" fmla="*/ 0 h 384"/>
                  <a:gd name="T88" fmla="*/ 0 w 530"/>
                  <a:gd name="T89" fmla="*/ 0 h 384"/>
                  <a:gd name="T90" fmla="*/ 0 w 530"/>
                  <a:gd name="T91" fmla="*/ 0 h 384"/>
                  <a:gd name="T92" fmla="*/ 0 w 530"/>
                  <a:gd name="T93" fmla="*/ 0 h 384"/>
                  <a:gd name="T94" fmla="*/ 0 w 530"/>
                  <a:gd name="T95" fmla="*/ 0 h 384"/>
                  <a:gd name="T96" fmla="*/ 0 w 530"/>
                  <a:gd name="T97" fmla="*/ 0 h 384"/>
                  <a:gd name="T98" fmla="*/ 0 w 530"/>
                  <a:gd name="T99" fmla="*/ 0 h 384"/>
                  <a:gd name="T100" fmla="*/ 0 w 530"/>
                  <a:gd name="T101" fmla="*/ 0 h 384"/>
                  <a:gd name="T102" fmla="*/ 0 w 530"/>
                  <a:gd name="T103" fmla="*/ 0 h 384"/>
                  <a:gd name="T104" fmla="*/ 0 w 530"/>
                  <a:gd name="T105" fmla="*/ 0 h 384"/>
                  <a:gd name="T106" fmla="*/ 0 w 530"/>
                  <a:gd name="T107" fmla="*/ 0 h 384"/>
                  <a:gd name="T108" fmla="*/ 0 w 530"/>
                  <a:gd name="T109" fmla="*/ 0 h 384"/>
                  <a:gd name="T110" fmla="*/ 0 w 530"/>
                  <a:gd name="T111" fmla="*/ 0 h 3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30" h="384">
                    <a:moveTo>
                      <a:pt x="386" y="53"/>
                    </a:moveTo>
                    <a:lnTo>
                      <a:pt x="425" y="62"/>
                    </a:lnTo>
                    <a:lnTo>
                      <a:pt x="463" y="70"/>
                    </a:lnTo>
                    <a:lnTo>
                      <a:pt x="502" y="89"/>
                    </a:lnTo>
                    <a:lnTo>
                      <a:pt x="521" y="124"/>
                    </a:lnTo>
                    <a:lnTo>
                      <a:pt x="473" y="149"/>
                    </a:lnTo>
                    <a:lnTo>
                      <a:pt x="443" y="175"/>
                    </a:lnTo>
                    <a:lnTo>
                      <a:pt x="434" y="192"/>
                    </a:lnTo>
                    <a:lnTo>
                      <a:pt x="443" y="227"/>
                    </a:lnTo>
                    <a:lnTo>
                      <a:pt x="473" y="254"/>
                    </a:lnTo>
                    <a:lnTo>
                      <a:pt x="530" y="289"/>
                    </a:lnTo>
                    <a:lnTo>
                      <a:pt x="511" y="316"/>
                    </a:lnTo>
                    <a:lnTo>
                      <a:pt x="482" y="324"/>
                    </a:lnTo>
                    <a:lnTo>
                      <a:pt x="434" y="349"/>
                    </a:lnTo>
                    <a:lnTo>
                      <a:pt x="386" y="359"/>
                    </a:lnTo>
                    <a:lnTo>
                      <a:pt x="317" y="349"/>
                    </a:lnTo>
                    <a:lnTo>
                      <a:pt x="203" y="341"/>
                    </a:lnTo>
                    <a:lnTo>
                      <a:pt x="153" y="341"/>
                    </a:lnTo>
                    <a:lnTo>
                      <a:pt x="96" y="359"/>
                    </a:lnTo>
                    <a:lnTo>
                      <a:pt x="29" y="384"/>
                    </a:lnTo>
                    <a:lnTo>
                      <a:pt x="18" y="367"/>
                    </a:lnTo>
                    <a:lnTo>
                      <a:pt x="29" y="359"/>
                    </a:lnTo>
                    <a:lnTo>
                      <a:pt x="57" y="349"/>
                    </a:lnTo>
                    <a:lnTo>
                      <a:pt x="66" y="349"/>
                    </a:lnTo>
                    <a:lnTo>
                      <a:pt x="86" y="341"/>
                    </a:lnTo>
                    <a:lnTo>
                      <a:pt x="66" y="316"/>
                    </a:lnTo>
                    <a:lnTo>
                      <a:pt x="66" y="306"/>
                    </a:lnTo>
                    <a:lnTo>
                      <a:pt x="66" y="297"/>
                    </a:lnTo>
                    <a:lnTo>
                      <a:pt x="96" y="306"/>
                    </a:lnTo>
                    <a:lnTo>
                      <a:pt x="116" y="324"/>
                    </a:lnTo>
                    <a:lnTo>
                      <a:pt x="144" y="332"/>
                    </a:lnTo>
                    <a:lnTo>
                      <a:pt x="153" y="332"/>
                    </a:lnTo>
                    <a:lnTo>
                      <a:pt x="173" y="324"/>
                    </a:lnTo>
                    <a:lnTo>
                      <a:pt x="135" y="289"/>
                    </a:lnTo>
                    <a:lnTo>
                      <a:pt x="105" y="281"/>
                    </a:lnTo>
                    <a:lnTo>
                      <a:pt x="105" y="254"/>
                    </a:lnTo>
                    <a:lnTo>
                      <a:pt x="125" y="254"/>
                    </a:lnTo>
                    <a:lnTo>
                      <a:pt x="144" y="254"/>
                    </a:lnTo>
                    <a:lnTo>
                      <a:pt x="183" y="281"/>
                    </a:lnTo>
                    <a:lnTo>
                      <a:pt x="221" y="316"/>
                    </a:lnTo>
                    <a:lnTo>
                      <a:pt x="242" y="316"/>
                    </a:lnTo>
                    <a:lnTo>
                      <a:pt x="269" y="316"/>
                    </a:lnTo>
                    <a:lnTo>
                      <a:pt x="251" y="297"/>
                    </a:lnTo>
                    <a:lnTo>
                      <a:pt x="242" y="281"/>
                    </a:lnTo>
                    <a:lnTo>
                      <a:pt x="203" y="254"/>
                    </a:lnTo>
                    <a:lnTo>
                      <a:pt x="192" y="237"/>
                    </a:lnTo>
                    <a:lnTo>
                      <a:pt x="299" y="297"/>
                    </a:lnTo>
                    <a:lnTo>
                      <a:pt x="356" y="316"/>
                    </a:lnTo>
                    <a:lnTo>
                      <a:pt x="425" y="324"/>
                    </a:lnTo>
                    <a:lnTo>
                      <a:pt x="434" y="324"/>
                    </a:lnTo>
                    <a:lnTo>
                      <a:pt x="443" y="316"/>
                    </a:lnTo>
                    <a:lnTo>
                      <a:pt x="434" y="297"/>
                    </a:lnTo>
                    <a:lnTo>
                      <a:pt x="415" y="297"/>
                    </a:lnTo>
                    <a:lnTo>
                      <a:pt x="395" y="297"/>
                    </a:lnTo>
                    <a:lnTo>
                      <a:pt x="365" y="289"/>
                    </a:lnTo>
                    <a:lnTo>
                      <a:pt x="308" y="262"/>
                    </a:lnTo>
                    <a:lnTo>
                      <a:pt x="251" y="219"/>
                    </a:lnTo>
                    <a:lnTo>
                      <a:pt x="269" y="210"/>
                    </a:lnTo>
                    <a:lnTo>
                      <a:pt x="290" y="210"/>
                    </a:lnTo>
                    <a:lnTo>
                      <a:pt x="308" y="219"/>
                    </a:lnTo>
                    <a:lnTo>
                      <a:pt x="328" y="237"/>
                    </a:lnTo>
                    <a:lnTo>
                      <a:pt x="356" y="254"/>
                    </a:lnTo>
                    <a:lnTo>
                      <a:pt x="395" y="237"/>
                    </a:lnTo>
                    <a:lnTo>
                      <a:pt x="415" y="210"/>
                    </a:lnTo>
                    <a:lnTo>
                      <a:pt x="404" y="184"/>
                    </a:lnTo>
                    <a:lnTo>
                      <a:pt x="395" y="157"/>
                    </a:lnTo>
                    <a:lnTo>
                      <a:pt x="365" y="149"/>
                    </a:lnTo>
                    <a:lnTo>
                      <a:pt x="338" y="149"/>
                    </a:lnTo>
                    <a:lnTo>
                      <a:pt x="299" y="175"/>
                    </a:lnTo>
                    <a:lnTo>
                      <a:pt x="279" y="184"/>
                    </a:lnTo>
                    <a:lnTo>
                      <a:pt x="251" y="184"/>
                    </a:lnTo>
                    <a:lnTo>
                      <a:pt x="279" y="149"/>
                    </a:lnTo>
                    <a:lnTo>
                      <a:pt x="317" y="124"/>
                    </a:lnTo>
                    <a:lnTo>
                      <a:pt x="425" y="97"/>
                    </a:lnTo>
                    <a:lnTo>
                      <a:pt x="434" y="89"/>
                    </a:lnTo>
                    <a:lnTo>
                      <a:pt x="434" y="79"/>
                    </a:lnTo>
                    <a:lnTo>
                      <a:pt x="395" y="79"/>
                    </a:lnTo>
                    <a:lnTo>
                      <a:pt x="356" y="79"/>
                    </a:lnTo>
                    <a:lnTo>
                      <a:pt x="299" y="97"/>
                    </a:lnTo>
                    <a:lnTo>
                      <a:pt x="242" y="140"/>
                    </a:lnTo>
                    <a:lnTo>
                      <a:pt x="183" y="184"/>
                    </a:lnTo>
                    <a:lnTo>
                      <a:pt x="164" y="175"/>
                    </a:lnTo>
                    <a:lnTo>
                      <a:pt x="173" y="149"/>
                    </a:lnTo>
                    <a:lnTo>
                      <a:pt x="203" y="132"/>
                    </a:lnTo>
                    <a:lnTo>
                      <a:pt x="231" y="124"/>
                    </a:lnTo>
                    <a:lnTo>
                      <a:pt x="251" y="97"/>
                    </a:lnTo>
                    <a:lnTo>
                      <a:pt x="242" y="89"/>
                    </a:lnTo>
                    <a:lnTo>
                      <a:pt x="221" y="79"/>
                    </a:lnTo>
                    <a:lnTo>
                      <a:pt x="164" y="114"/>
                    </a:lnTo>
                    <a:lnTo>
                      <a:pt x="116" y="157"/>
                    </a:lnTo>
                    <a:lnTo>
                      <a:pt x="96" y="167"/>
                    </a:lnTo>
                    <a:lnTo>
                      <a:pt x="86" y="157"/>
                    </a:lnTo>
                    <a:lnTo>
                      <a:pt x="86" y="132"/>
                    </a:lnTo>
                    <a:lnTo>
                      <a:pt x="105" y="124"/>
                    </a:lnTo>
                    <a:lnTo>
                      <a:pt x="144" y="97"/>
                    </a:lnTo>
                    <a:lnTo>
                      <a:pt x="135" y="79"/>
                    </a:lnTo>
                    <a:lnTo>
                      <a:pt x="96" y="97"/>
                    </a:lnTo>
                    <a:lnTo>
                      <a:pt x="57" y="114"/>
                    </a:lnTo>
                    <a:lnTo>
                      <a:pt x="38" y="97"/>
                    </a:lnTo>
                    <a:lnTo>
                      <a:pt x="77" y="62"/>
                    </a:lnTo>
                    <a:lnTo>
                      <a:pt x="57" y="53"/>
                    </a:lnTo>
                    <a:lnTo>
                      <a:pt x="38" y="53"/>
                    </a:lnTo>
                    <a:lnTo>
                      <a:pt x="18" y="45"/>
                    </a:lnTo>
                    <a:lnTo>
                      <a:pt x="0" y="27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48" y="35"/>
                    </a:lnTo>
                    <a:lnTo>
                      <a:pt x="86" y="53"/>
                    </a:lnTo>
                    <a:lnTo>
                      <a:pt x="135" y="70"/>
                    </a:lnTo>
                    <a:lnTo>
                      <a:pt x="192" y="79"/>
                    </a:lnTo>
                    <a:lnTo>
                      <a:pt x="290" y="70"/>
                    </a:lnTo>
                    <a:lnTo>
                      <a:pt x="386" y="5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7" name="Freeform 206"/>
              <p:cNvSpPr>
                <a:spLocks/>
              </p:cNvSpPr>
              <p:nvPr/>
            </p:nvSpPr>
            <p:spPr bwMode="auto">
              <a:xfrm>
                <a:off x="1216" y="73"/>
                <a:ext cx="19" cy="8"/>
              </a:xfrm>
              <a:custGeom>
                <a:avLst/>
                <a:gdLst>
                  <a:gd name="T0" fmla="*/ 0 w 66"/>
                  <a:gd name="T1" fmla="*/ 0 h 52"/>
                  <a:gd name="T2" fmla="*/ 0 w 66"/>
                  <a:gd name="T3" fmla="*/ 0 h 52"/>
                  <a:gd name="T4" fmla="*/ 0 w 66"/>
                  <a:gd name="T5" fmla="*/ 0 h 52"/>
                  <a:gd name="T6" fmla="*/ 0 w 66"/>
                  <a:gd name="T7" fmla="*/ 0 h 52"/>
                  <a:gd name="T8" fmla="*/ 0 w 66"/>
                  <a:gd name="T9" fmla="*/ 0 h 52"/>
                  <a:gd name="T10" fmla="*/ 0 w 66"/>
                  <a:gd name="T11" fmla="*/ 0 h 52"/>
                  <a:gd name="T12" fmla="*/ 0 w 66"/>
                  <a:gd name="T13" fmla="*/ 0 h 52"/>
                  <a:gd name="T14" fmla="*/ 0 w 66"/>
                  <a:gd name="T15" fmla="*/ 0 h 52"/>
                  <a:gd name="T16" fmla="*/ 0 w 66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52">
                    <a:moveTo>
                      <a:pt x="66" y="26"/>
                    </a:moveTo>
                    <a:lnTo>
                      <a:pt x="57" y="43"/>
                    </a:lnTo>
                    <a:lnTo>
                      <a:pt x="39" y="52"/>
                    </a:lnTo>
                    <a:lnTo>
                      <a:pt x="18" y="43"/>
                    </a:lnTo>
                    <a:lnTo>
                      <a:pt x="0" y="26"/>
                    </a:lnTo>
                    <a:lnTo>
                      <a:pt x="9" y="8"/>
                    </a:lnTo>
                    <a:lnTo>
                      <a:pt x="28" y="0"/>
                    </a:lnTo>
                    <a:lnTo>
                      <a:pt x="48" y="8"/>
                    </a:lnTo>
                    <a:lnTo>
                      <a:pt x="66" y="2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8" name="Freeform 207"/>
              <p:cNvSpPr>
                <a:spLocks/>
              </p:cNvSpPr>
              <p:nvPr/>
            </p:nvSpPr>
            <p:spPr bwMode="auto">
              <a:xfrm>
                <a:off x="269" y="80"/>
                <a:ext cx="944" cy="5"/>
              </a:xfrm>
              <a:custGeom>
                <a:avLst/>
                <a:gdLst>
                  <a:gd name="T0" fmla="*/ 0 w 3169"/>
                  <a:gd name="T1" fmla="*/ 0 h 35"/>
                  <a:gd name="T2" fmla="*/ 0 w 3169"/>
                  <a:gd name="T3" fmla="*/ 0 h 35"/>
                  <a:gd name="T4" fmla="*/ 0 w 3169"/>
                  <a:gd name="T5" fmla="*/ 0 h 35"/>
                  <a:gd name="T6" fmla="*/ 0 w 3169"/>
                  <a:gd name="T7" fmla="*/ 0 h 35"/>
                  <a:gd name="T8" fmla="*/ 0 w 3169"/>
                  <a:gd name="T9" fmla="*/ 0 h 35"/>
                  <a:gd name="T10" fmla="*/ 0 w 3169"/>
                  <a:gd name="T11" fmla="*/ 0 h 35"/>
                  <a:gd name="T12" fmla="*/ 0 w 3169"/>
                  <a:gd name="T13" fmla="*/ 0 h 35"/>
                  <a:gd name="T14" fmla="*/ 0 w 3169"/>
                  <a:gd name="T15" fmla="*/ 0 h 35"/>
                  <a:gd name="T16" fmla="*/ 0 w 3169"/>
                  <a:gd name="T17" fmla="*/ 0 h 35"/>
                  <a:gd name="T18" fmla="*/ 0 w 3169"/>
                  <a:gd name="T19" fmla="*/ 0 h 35"/>
                  <a:gd name="T20" fmla="*/ 0 w 3169"/>
                  <a:gd name="T21" fmla="*/ 0 h 35"/>
                  <a:gd name="T22" fmla="*/ 0 w 3169"/>
                  <a:gd name="T23" fmla="*/ 0 h 35"/>
                  <a:gd name="T24" fmla="*/ 0 w 3169"/>
                  <a:gd name="T25" fmla="*/ 0 h 35"/>
                  <a:gd name="T26" fmla="*/ 0 w 3169"/>
                  <a:gd name="T27" fmla="*/ 0 h 35"/>
                  <a:gd name="T28" fmla="*/ 0 w 3169"/>
                  <a:gd name="T29" fmla="*/ 0 h 35"/>
                  <a:gd name="T30" fmla="*/ 0 w 3169"/>
                  <a:gd name="T31" fmla="*/ 0 h 35"/>
                  <a:gd name="T32" fmla="*/ 0 w 3169"/>
                  <a:gd name="T33" fmla="*/ 0 h 35"/>
                  <a:gd name="T34" fmla="*/ 0 w 3169"/>
                  <a:gd name="T35" fmla="*/ 0 h 35"/>
                  <a:gd name="T36" fmla="*/ 0 w 3169"/>
                  <a:gd name="T37" fmla="*/ 0 h 35"/>
                  <a:gd name="T38" fmla="*/ 0 w 3169"/>
                  <a:gd name="T39" fmla="*/ 0 h 35"/>
                  <a:gd name="T40" fmla="*/ 0 w 3169"/>
                  <a:gd name="T41" fmla="*/ 0 h 35"/>
                  <a:gd name="T42" fmla="*/ 0 w 3169"/>
                  <a:gd name="T43" fmla="*/ 0 h 35"/>
                  <a:gd name="T44" fmla="*/ 0 w 3169"/>
                  <a:gd name="T45" fmla="*/ 0 h 35"/>
                  <a:gd name="T46" fmla="*/ 0 w 3169"/>
                  <a:gd name="T47" fmla="*/ 0 h 35"/>
                  <a:gd name="T48" fmla="*/ 0 w 3169"/>
                  <a:gd name="T49" fmla="*/ 0 h 35"/>
                  <a:gd name="T50" fmla="*/ 0 w 3169"/>
                  <a:gd name="T51" fmla="*/ 0 h 35"/>
                  <a:gd name="T52" fmla="*/ 0 w 3169"/>
                  <a:gd name="T53" fmla="*/ 0 h 35"/>
                  <a:gd name="T54" fmla="*/ 0 w 3169"/>
                  <a:gd name="T55" fmla="*/ 0 h 35"/>
                  <a:gd name="T56" fmla="*/ 0 w 3169"/>
                  <a:gd name="T57" fmla="*/ 0 h 35"/>
                  <a:gd name="T58" fmla="*/ 0 w 3169"/>
                  <a:gd name="T59" fmla="*/ 0 h 35"/>
                  <a:gd name="T60" fmla="*/ 0 w 3169"/>
                  <a:gd name="T61" fmla="*/ 0 h 3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3169" h="35">
                    <a:moveTo>
                      <a:pt x="3130" y="0"/>
                    </a:moveTo>
                    <a:lnTo>
                      <a:pt x="3169" y="27"/>
                    </a:lnTo>
                    <a:lnTo>
                      <a:pt x="3148" y="27"/>
                    </a:lnTo>
                    <a:lnTo>
                      <a:pt x="3139" y="27"/>
                    </a:lnTo>
                    <a:lnTo>
                      <a:pt x="3119" y="27"/>
                    </a:lnTo>
                    <a:lnTo>
                      <a:pt x="3071" y="27"/>
                    </a:lnTo>
                    <a:lnTo>
                      <a:pt x="3013" y="27"/>
                    </a:lnTo>
                    <a:lnTo>
                      <a:pt x="2945" y="27"/>
                    </a:lnTo>
                    <a:lnTo>
                      <a:pt x="2858" y="27"/>
                    </a:lnTo>
                    <a:lnTo>
                      <a:pt x="2762" y="27"/>
                    </a:lnTo>
                    <a:lnTo>
                      <a:pt x="2657" y="27"/>
                    </a:lnTo>
                    <a:lnTo>
                      <a:pt x="2540" y="27"/>
                    </a:lnTo>
                    <a:lnTo>
                      <a:pt x="2415" y="27"/>
                    </a:lnTo>
                    <a:lnTo>
                      <a:pt x="2154" y="27"/>
                    </a:lnTo>
                    <a:lnTo>
                      <a:pt x="1864" y="27"/>
                    </a:lnTo>
                    <a:lnTo>
                      <a:pt x="1574" y="27"/>
                    </a:lnTo>
                    <a:lnTo>
                      <a:pt x="1284" y="27"/>
                    </a:lnTo>
                    <a:lnTo>
                      <a:pt x="996" y="27"/>
                    </a:lnTo>
                    <a:lnTo>
                      <a:pt x="725" y="27"/>
                    </a:lnTo>
                    <a:lnTo>
                      <a:pt x="608" y="27"/>
                    </a:lnTo>
                    <a:lnTo>
                      <a:pt x="494" y="27"/>
                    </a:lnTo>
                    <a:lnTo>
                      <a:pt x="387" y="27"/>
                    </a:lnTo>
                    <a:lnTo>
                      <a:pt x="290" y="27"/>
                    </a:lnTo>
                    <a:lnTo>
                      <a:pt x="204" y="27"/>
                    </a:lnTo>
                    <a:lnTo>
                      <a:pt x="135" y="27"/>
                    </a:lnTo>
                    <a:lnTo>
                      <a:pt x="78" y="27"/>
                    </a:lnTo>
                    <a:lnTo>
                      <a:pt x="30" y="35"/>
                    </a:lnTo>
                    <a:lnTo>
                      <a:pt x="0" y="35"/>
                    </a:lnTo>
                    <a:lnTo>
                      <a:pt x="0" y="9"/>
                    </a:lnTo>
                    <a:lnTo>
                      <a:pt x="10" y="0"/>
                    </a:lnTo>
                    <a:lnTo>
                      <a:pt x="313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9" name="Freeform 208"/>
              <p:cNvSpPr>
                <a:spLocks/>
              </p:cNvSpPr>
              <p:nvPr/>
            </p:nvSpPr>
            <p:spPr bwMode="auto">
              <a:xfrm>
                <a:off x="82" y="80"/>
                <a:ext cx="113" cy="51"/>
              </a:xfrm>
              <a:custGeom>
                <a:avLst/>
                <a:gdLst>
                  <a:gd name="T0" fmla="*/ 0 w 377"/>
                  <a:gd name="T1" fmla="*/ 0 h 314"/>
                  <a:gd name="T2" fmla="*/ 0 w 377"/>
                  <a:gd name="T3" fmla="*/ 0 h 314"/>
                  <a:gd name="T4" fmla="*/ 0 w 377"/>
                  <a:gd name="T5" fmla="*/ 0 h 314"/>
                  <a:gd name="T6" fmla="*/ 0 w 377"/>
                  <a:gd name="T7" fmla="*/ 0 h 314"/>
                  <a:gd name="T8" fmla="*/ 0 w 377"/>
                  <a:gd name="T9" fmla="*/ 0 h 314"/>
                  <a:gd name="T10" fmla="*/ 0 w 377"/>
                  <a:gd name="T11" fmla="*/ 0 h 314"/>
                  <a:gd name="T12" fmla="*/ 0 w 377"/>
                  <a:gd name="T13" fmla="*/ 0 h 314"/>
                  <a:gd name="T14" fmla="*/ 0 w 377"/>
                  <a:gd name="T15" fmla="*/ 0 h 314"/>
                  <a:gd name="T16" fmla="*/ 0 w 377"/>
                  <a:gd name="T17" fmla="*/ 0 h 314"/>
                  <a:gd name="T18" fmla="*/ 0 w 377"/>
                  <a:gd name="T19" fmla="*/ 0 h 314"/>
                  <a:gd name="T20" fmla="*/ 0 w 377"/>
                  <a:gd name="T21" fmla="*/ 0 h 314"/>
                  <a:gd name="T22" fmla="*/ 0 w 377"/>
                  <a:gd name="T23" fmla="*/ 0 h 314"/>
                  <a:gd name="T24" fmla="*/ 0 w 377"/>
                  <a:gd name="T25" fmla="*/ 0 h 314"/>
                  <a:gd name="T26" fmla="*/ 0 w 377"/>
                  <a:gd name="T27" fmla="*/ 0 h 314"/>
                  <a:gd name="T28" fmla="*/ 0 w 377"/>
                  <a:gd name="T29" fmla="*/ 0 h 314"/>
                  <a:gd name="T30" fmla="*/ 0 w 377"/>
                  <a:gd name="T31" fmla="*/ 0 h 314"/>
                  <a:gd name="T32" fmla="*/ 0 w 377"/>
                  <a:gd name="T33" fmla="*/ 0 h 314"/>
                  <a:gd name="T34" fmla="*/ 0 w 377"/>
                  <a:gd name="T35" fmla="*/ 0 h 314"/>
                  <a:gd name="T36" fmla="*/ 0 w 377"/>
                  <a:gd name="T37" fmla="*/ 0 h 314"/>
                  <a:gd name="T38" fmla="*/ 0 w 377"/>
                  <a:gd name="T39" fmla="*/ 0 h 314"/>
                  <a:gd name="T40" fmla="*/ 0 w 377"/>
                  <a:gd name="T41" fmla="*/ 0 h 314"/>
                  <a:gd name="T42" fmla="*/ 0 w 377"/>
                  <a:gd name="T43" fmla="*/ 0 h 314"/>
                  <a:gd name="T44" fmla="*/ 0 w 377"/>
                  <a:gd name="T45" fmla="*/ 0 h 314"/>
                  <a:gd name="T46" fmla="*/ 0 w 377"/>
                  <a:gd name="T47" fmla="*/ 0 h 314"/>
                  <a:gd name="T48" fmla="*/ 0 w 377"/>
                  <a:gd name="T49" fmla="*/ 0 h 314"/>
                  <a:gd name="T50" fmla="*/ 0 w 377"/>
                  <a:gd name="T51" fmla="*/ 0 h 314"/>
                  <a:gd name="T52" fmla="*/ 0 w 377"/>
                  <a:gd name="T53" fmla="*/ 0 h 314"/>
                  <a:gd name="T54" fmla="*/ 0 w 377"/>
                  <a:gd name="T55" fmla="*/ 0 h 314"/>
                  <a:gd name="T56" fmla="*/ 0 w 377"/>
                  <a:gd name="T57" fmla="*/ 0 h 314"/>
                  <a:gd name="T58" fmla="*/ 0 w 377"/>
                  <a:gd name="T59" fmla="*/ 0 h 314"/>
                  <a:gd name="T60" fmla="*/ 0 w 377"/>
                  <a:gd name="T61" fmla="*/ 0 h 314"/>
                  <a:gd name="T62" fmla="*/ 0 w 377"/>
                  <a:gd name="T63" fmla="*/ 0 h 314"/>
                  <a:gd name="T64" fmla="*/ 0 w 377"/>
                  <a:gd name="T65" fmla="*/ 0 h 314"/>
                  <a:gd name="T66" fmla="*/ 0 w 377"/>
                  <a:gd name="T67" fmla="*/ 0 h 314"/>
                  <a:gd name="T68" fmla="*/ 0 w 377"/>
                  <a:gd name="T69" fmla="*/ 0 h 314"/>
                  <a:gd name="T70" fmla="*/ 0 w 377"/>
                  <a:gd name="T71" fmla="*/ 0 h 314"/>
                  <a:gd name="T72" fmla="*/ 0 w 377"/>
                  <a:gd name="T73" fmla="*/ 0 h 314"/>
                  <a:gd name="T74" fmla="*/ 0 w 377"/>
                  <a:gd name="T75" fmla="*/ 0 h 314"/>
                  <a:gd name="T76" fmla="*/ 0 w 377"/>
                  <a:gd name="T77" fmla="*/ 0 h 314"/>
                  <a:gd name="T78" fmla="*/ 0 w 377"/>
                  <a:gd name="T79" fmla="*/ 0 h 314"/>
                  <a:gd name="T80" fmla="*/ 0 w 377"/>
                  <a:gd name="T81" fmla="*/ 0 h 314"/>
                  <a:gd name="T82" fmla="*/ 0 w 377"/>
                  <a:gd name="T83" fmla="*/ 0 h 31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77" h="314">
                    <a:moveTo>
                      <a:pt x="78" y="44"/>
                    </a:moveTo>
                    <a:lnTo>
                      <a:pt x="87" y="44"/>
                    </a:lnTo>
                    <a:lnTo>
                      <a:pt x="78" y="27"/>
                    </a:lnTo>
                    <a:lnTo>
                      <a:pt x="78" y="9"/>
                    </a:lnTo>
                    <a:lnTo>
                      <a:pt x="87" y="44"/>
                    </a:lnTo>
                    <a:lnTo>
                      <a:pt x="117" y="79"/>
                    </a:lnTo>
                    <a:lnTo>
                      <a:pt x="137" y="70"/>
                    </a:lnTo>
                    <a:lnTo>
                      <a:pt x="137" y="54"/>
                    </a:lnTo>
                    <a:lnTo>
                      <a:pt x="156" y="87"/>
                    </a:lnTo>
                    <a:lnTo>
                      <a:pt x="165" y="97"/>
                    </a:lnTo>
                    <a:lnTo>
                      <a:pt x="185" y="105"/>
                    </a:lnTo>
                    <a:lnTo>
                      <a:pt x="194" y="97"/>
                    </a:lnTo>
                    <a:lnTo>
                      <a:pt x="224" y="122"/>
                    </a:lnTo>
                    <a:lnTo>
                      <a:pt x="233" y="122"/>
                    </a:lnTo>
                    <a:lnTo>
                      <a:pt x="242" y="114"/>
                    </a:lnTo>
                    <a:lnTo>
                      <a:pt x="242" y="105"/>
                    </a:lnTo>
                    <a:lnTo>
                      <a:pt x="252" y="122"/>
                    </a:lnTo>
                    <a:lnTo>
                      <a:pt x="252" y="149"/>
                    </a:lnTo>
                    <a:lnTo>
                      <a:pt x="272" y="167"/>
                    </a:lnTo>
                    <a:lnTo>
                      <a:pt x="290" y="167"/>
                    </a:lnTo>
                    <a:lnTo>
                      <a:pt x="300" y="184"/>
                    </a:lnTo>
                    <a:lnTo>
                      <a:pt x="320" y="192"/>
                    </a:lnTo>
                    <a:lnTo>
                      <a:pt x="329" y="184"/>
                    </a:lnTo>
                    <a:lnTo>
                      <a:pt x="338" y="175"/>
                    </a:lnTo>
                    <a:lnTo>
                      <a:pt x="320" y="140"/>
                    </a:lnTo>
                    <a:lnTo>
                      <a:pt x="320" y="122"/>
                    </a:lnTo>
                    <a:lnTo>
                      <a:pt x="320" y="114"/>
                    </a:lnTo>
                    <a:lnTo>
                      <a:pt x="349" y="132"/>
                    </a:lnTo>
                    <a:lnTo>
                      <a:pt x="359" y="167"/>
                    </a:lnTo>
                    <a:lnTo>
                      <a:pt x="377" y="236"/>
                    </a:lnTo>
                    <a:lnTo>
                      <a:pt x="368" y="246"/>
                    </a:lnTo>
                    <a:lnTo>
                      <a:pt x="311" y="227"/>
                    </a:lnTo>
                    <a:lnTo>
                      <a:pt x="281" y="219"/>
                    </a:lnTo>
                    <a:lnTo>
                      <a:pt x="252" y="219"/>
                    </a:lnTo>
                    <a:lnTo>
                      <a:pt x="263" y="314"/>
                    </a:lnTo>
                    <a:lnTo>
                      <a:pt x="185" y="306"/>
                    </a:lnTo>
                    <a:lnTo>
                      <a:pt x="126" y="279"/>
                    </a:lnTo>
                    <a:lnTo>
                      <a:pt x="156" y="271"/>
                    </a:lnTo>
                    <a:lnTo>
                      <a:pt x="176" y="271"/>
                    </a:lnTo>
                    <a:lnTo>
                      <a:pt x="204" y="271"/>
                    </a:lnTo>
                    <a:lnTo>
                      <a:pt x="204" y="262"/>
                    </a:lnTo>
                    <a:lnTo>
                      <a:pt x="204" y="246"/>
                    </a:lnTo>
                    <a:lnTo>
                      <a:pt x="194" y="236"/>
                    </a:lnTo>
                    <a:lnTo>
                      <a:pt x="87" y="246"/>
                    </a:lnTo>
                    <a:lnTo>
                      <a:pt x="87" y="227"/>
                    </a:lnTo>
                    <a:lnTo>
                      <a:pt x="107" y="219"/>
                    </a:lnTo>
                    <a:lnTo>
                      <a:pt x="137" y="227"/>
                    </a:lnTo>
                    <a:lnTo>
                      <a:pt x="156" y="227"/>
                    </a:lnTo>
                    <a:lnTo>
                      <a:pt x="165" y="211"/>
                    </a:lnTo>
                    <a:lnTo>
                      <a:pt x="165" y="201"/>
                    </a:lnTo>
                    <a:lnTo>
                      <a:pt x="156" y="201"/>
                    </a:lnTo>
                    <a:lnTo>
                      <a:pt x="146" y="192"/>
                    </a:lnTo>
                    <a:lnTo>
                      <a:pt x="156" y="184"/>
                    </a:lnTo>
                    <a:lnTo>
                      <a:pt x="137" y="167"/>
                    </a:lnTo>
                    <a:lnTo>
                      <a:pt x="98" y="157"/>
                    </a:lnTo>
                    <a:lnTo>
                      <a:pt x="50" y="149"/>
                    </a:lnTo>
                    <a:lnTo>
                      <a:pt x="21" y="149"/>
                    </a:lnTo>
                    <a:lnTo>
                      <a:pt x="21" y="140"/>
                    </a:lnTo>
                    <a:lnTo>
                      <a:pt x="50" y="140"/>
                    </a:lnTo>
                    <a:lnTo>
                      <a:pt x="78" y="149"/>
                    </a:lnTo>
                    <a:lnTo>
                      <a:pt x="98" y="149"/>
                    </a:lnTo>
                    <a:lnTo>
                      <a:pt x="117" y="149"/>
                    </a:lnTo>
                    <a:lnTo>
                      <a:pt x="126" y="132"/>
                    </a:lnTo>
                    <a:lnTo>
                      <a:pt x="98" y="122"/>
                    </a:lnTo>
                    <a:lnTo>
                      <a:pt x="69" y="114"/>
                    </a:lnTo>
                    <a:lnTo>
                      <a:pt x="11" y="105"/>
                    </a:lnTo>
                    <a:lnTo>
                      <a:pt x="21" y="105"/>
                    </a:lnTo>
                    <a:lnTo>
                      <a:pt x="39" y="105"/>
                    </a:lnTo>
                    <a:lnTo>
                      <a:pt x="69" y="114"/>
                    </a:lnTo>
                    <a:lnTo>
                      <a:pt x="87" y="105"/>
                    </a:lnTo>
                    <a:lnTo>
                      <a:pt x="98" y="97"/>
                    </a:lnTo>
                    <a:lnTo>
                      <a:pt x="87" y="87"/>
                    </a:lnTo>
                    <a:lnTo>
                      <a:pt x="78" y="79"/>
                    </a:lnTo>
                    <a:lnTo>
                      <a:pt x="39" y="79"/>
                    </a:lnTo>
                    <a:lnTo>
                      <a:pt x="21" y="70"/>
                    </a:lnTo>
                    <a:lnTo>
                      <a:pt x="11" y="62"/>
                    </a:lnTo>
                    <a:lnTo>
                      <a:pt x="11" y="54"/>
                    </a:lnTo>
                    <a:lnTo>
                      <a:pt x="30" y="44"/>
                    </a:lnTo>
                    <a:lnTo>
                      <a:pt x="11" y="27"/>
                    </a:lnTo>
                    <a:lnTo>
                      <a:pt x="0" y="9"/>
                    </a:lnTo>
                    <a:lnTo>
                      <a:pt x="21" y="0"/>
                    </a:lnTo>
                    <a:lnTo>
                      <a:pt x="30" y="9"/>
                    </a:lnTo>
                    <a:lnTo>
                      <a:pt x="50" y="35"/>
                    </a:lnTo>
                    <a:lnTo>
                      <a:pt x="59" y="44"/>
                    </a:lnTo>
                    <a:lnTo>
                      <a:pt x="78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0" name="Freeform 209"/>
              <p:cNvSpPr>
                <a:spLocks/>
              </p:cNvSpPr>
              <p:nvPr/>
            </p:nvSpPr>
            <p:spPr bwMode="auto">
              <a:xfrm>
                <a:off x="191" y="80"/>
                <a:ext cx="18" cy="12"/>
              </a:xfrm>
              <a:custGeom>
                <a:avLst/>
                <a:gdLst>
                  <a:gd name="T0" fmla="*/ 0 w 57"/>
                  <a:gd name="T1" fmla="*/ 0 h 79"/>
                  <a:gd name="T2" fmla="*/ 0 w 57"/>
                  <a:gd name="T3" fmla="*/ 0 h 79"/>
                  <a:gd name="T4" fmla="*/ 0 w 57"/>
                  <a:gd name="T5" fmla="*/ 0 h 79"/>
                  <a:gd name="T6" fmla="*/ 0 w 57"/>
                  <a:gd name="T7" fmla="*/ 0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7" h="79">
                    <a:moveTo>
                      <a:pt x="57" y="79"/>
                    </a:moveTo>
                    <a:lnTo>
                      <a:pt x="0" y="0"/>
                    </a:lnTo>
                    <a:lnTo>
                      <a:pt x="39" y="35"/>
                    </a:lnTo>
                    <a:lnTo>
                      <a:pt x="57" y="7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1" name="Freeform 210"/>
              <p:cNvSpPr>
                <a:spLocks/>
              </p:cNvSpPr>
              <p:nvPr/>
            </p:nvSpPr>
            <p:spPr bwMode="auto">
              <a:xfrm>
                <a:off x="209" y="81"/>
                <a:ext cx="8" cy="4"/>
              </a:xfrm>
              <a:custGeom>
                <a:avLst/>
                <a:gdLst>
                  <a:gd name="T0" fmla="*/ 0 w 30"/>
                  <a:gd name="T1" fmla="*/ 0 h 26"/>
                  <a:gd name="T2" fmla="*/ 0 w 30"/>
                  <a:gd name="T3" fmla="*/ 0 h 26"/>
                  <a:gd name="T4" fmla="*/ 0 w 30"/>
                  <a:gd name="T5" fmla="*/ 0 h 26"/>
                  <a:gd name="T6" fmla="*/ 0 w 30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0" h="26">
                    <a:moveTo>
                      <a:pt x="30" y="26"/>
                    </a:moveTo>
                    <a:lnTo>
                      <a:pt x="11" y="18"/>
                    </a:lnTo>
                    <a:lnTo>
                      <a:pt x="0" y="0"/>
                    </a:lnTo>
                    <a:lnTo>
                      <a:pt x="30" y="2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2" name="Freeform 211"/>
              <p:cNvSpPr>
                <a:spLocks/>
              </p:cNvSpPr>
              <p:nvPr/>
            </p:nvSpPr>
            <p:spPr bwMode="auto">
              <a:xfrm>
                <a:off x="1469" y="78"/>
                <a:ext cx="24" cy="44"/>
              </a:xfrm>
              <a:custGeom>
                <a:avLst/>
                <a:gdLst>
                  <a:gd name="T0" fmla="*/ 0 w 77"/>
                  <a:gd name="T1" fmla="*/ 0 h 270"/>
                  <a:gd name="T2" fmla="*/ 0 w 77"/>
                  <a:gd name="T3" fmla="*/ 0 h 270"/>
                  <a:gd name="T4" fmla="*/ 0 w 77"/>
                  <a:gd name="T5" fmla="*/ 0 h 270"/>
                  <a:gd name="T6" fmla="*/ 0 w 77"/>
                  <a:gd name="T7" fmla="*/ 0 h 270"/>
                  <a:gd name="T8" fmla="*/ 0 w 77"/>
                  <a:gd name="T9" fmla="*/ 0 h 270"/>
                  <a:gd name="T10" fmla="*/ 0 w 77"/>
                  <a:gd name="T11" fmla="*/ 0 h 270"/>
                  <a:gd name="T12" fmla="*/ 0 w 77"/>
                  <a:gd name="T13" fmla="*/ 0 h 270"/>
                  <a:gd name="T14" fmla="*/ 0 w 77"/>
                  <a:gd name="T15" fmla="*/ 0 h 270"/>
                  <a:gd name="T16" fmla="*/ 0 w 77"/>
                  <a:gd name="T17" fmla="*/ 0 h 270"/>
                  <a:gd name="T18" fmla="*/ 0 w 77"/>
                  <a:gd name="T19" fmla="*/ 0 h 270"/>
                  <a:gd name="T20" fmla="*/ 0 w 77"/>
                  <a:gd name="T21" fmla="*/ 0 h 270"/>
                  <a:gd name="T22" fmla="*/ 0 w 77"/>
                  <a:gd name="T23" fmla="*/ 0 h 270"/>
                  <a:gd name="T24" fmla="*/ 0 w 77"/>
                  <a:gd name="T25" fmla="*/ 0 h 2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7" h="270">
                    <a:moveTo>
                      <a:pt x="57" y="17"/>
                    </a:moveTo>
                    <a:lnTo>
                      <a:pt x="77" y="254"/>
                    </a:lnTo>
                    <a:lnTo>
                      <a:pt x="66" y="262"/>
                    </a:lnTo>
                    <a:lnTo>
                      <a:pt x="57" y="270"/>
                    </a:lnTo>
                    <a:lnTo>
                      <a:pt x="27" y="262"/>
                    </a:lnTo>
                    <a:lnTo>
                      <a:pt x="18" y="262"/>
                    </a:lnTo>
                    <a:lnTo>
                      <a:pt x="0" y="254"/>
                    </a:lnTo>
                    <a:lnTo>
                      <a:pt x="0" y="130"/>
                    </a:lnTo>
                    <a:lnTo>
                      <a:pt x="0" y="8"/>
                    </a:lnTo>
                    <a:lnTo>
                      <a:pt x="18" y="0"/>
                    </a:lnTo>
                    <a:lnTo>
                      <a:pt x="39" y="0"/>
                    </a:lnTo>
                    <a:lnTo>
                      <a:pt x="57" y="8"/>
                    </a:lnTo>
                    <a:lnTo>
                      <a:pt x="57" y="1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3" name="Freeform 212"/>
              <p:cNvSpPr>
                <a:spLocks/>
              </p:cNvSpPr>
              <p:nvPr/>
            </p:nvSpPr>
            <p:spPr bwMode="auto">
              <a:xfrm>
                <a:off x="220" y="81"/>
                <a:ext cx="33" cy="44"/>
              </a:xfrm>
              <a:custGeom>
                <a:avLst/>
                <a:gdLst>
                  <a:gd name="T0" fmla="*/ 0 w 107"/>
                  <a:gd name="T1" fmla="*/ 0 h 270"/>
                  <a:gd name="T2" fmla="*/ 0 w 107"/>
                  <a:gd name="T3" fmla="*/ 0 h 270"/>
                  <a:gd name="T4" fmla="*/ 0 w 107"/>
                  <a:gd name="T5" fmla="*/ 0 h 270"/>
                  <a:gd name="T6" fmla="*/ 0 w 107"/>
                  <a:gd name="T7" fmla="*/ 0 h 270"/>
                  <a:gd name="T8" fmla="*/ 0 w 107"/>
                  <a:gd name="T9" fmla="*/ 0 h 270"/>
                  <a:gd name="T10" fmla="*/ 0 w 107"/>
                  <a:gd name="T11" fmla="*/ 0 h 270"/>
                  <a:gd name="T12" fmla="*/ 0 w 107"/>
                  <a:gd name="T13" fmla="*/ 0 h 270"/>
                  <a:gd name="T14" fmla="*/ 0 w 107"/>
                  <a:gd name="T15" fmla="*/ 0 h 270"/>
                  <a:gd name="T16" fmla="*/ 0 w 107"/>
                  <a:gd name="T17" fmla="*/ 0 h 270"/>
                  <a:gd name="T18" fmla="*/ 0 w 107"/>
                  <a:gd name="T19" fmla="*/ 0 h 270"/>
                  <a:gd name="T20" fmla="*/ 0 w 107"/>
                  <a:gd name="T21" fmla="*/ 0 h 270"/>
                  <a:gd name="T22" fmla="*/ 0 w 107"/>
                  <a:gd name="T23" fmla="*/ 0 h 270"/>
                  <a:gd name="T24" fmla="*/ 0 w 107"/>
                  <a:gd name="T25" fmla="*/ 0 h 270"/>
                  <a:gd name="T26" fmla="*/ 0 w 107"/>
                  <a:gd name="T27" fmla="*/ 0 h 270"/>
                  <a:gd name="T28" fmla="*/ 0 w 107"/>
                  <a:gd name="T29" fmla="*/ 0 h 270"/>
                  <a:gd name="T30" fmla="*/ 0 w 107"/>
                  <a:gd name="T31" fmla="*/ 0 h 270"/>
                  <a:gd name="T32" fmla="*/ 0 w 107"/>
                  <a:gd name="T33" fmla="*/ 0 h 270"/>
                  <a:gd name="T34" fmla="*/ 0 w 107"/>
                  <a:gd name="T35" fmla="*/ 0 h 270"/>
                  <a:gd name="T36" fmla="*/ 0 w 107"/>
                  <a:gd name="T37" fmla="*/ 0 h 270"/>
                  <a:gd name="T38" fmla="*/ 0 w 107"/>
                  <a:gd name="T39" fmla="*/ 0 h 270"/>
                  <a:gd name="T40" fmla="*/ 0 w 107"/>
                  <a:gd name="T41" fmla="*/ 0 h 270"/>
                  <a:gd name="T42" fmla="*/ 0 w 107"/>
                  <a:gd name="T43" fmla="*/ 0 h 270"/>
                  <a:gd name="T44" fmla="*/ 0 w 107"/>
                  <a:gd name="T45" fmla="*/ 0 h 270"/>
                  <a:gd name="T46" fmla="*/ 0 w 107"/>
                  <a:gd name="T47" fmla="*/ 0 h 270"/>
                  <a:gd name="T48" fmla="*/ 0 w 107"/>
                  <a:gd name="T49" fmla="*/ 0 h 270"/>
                  <a:gd name="T50" fmla="*/ 0 w 107"/>
                  <a:gd name="T51" fmla="*/ 0 h 270"/>
                  <a:gd name="T52" fmla="*/ 0 w 107"/>
                  <a:gd name="T53" fmla="*/ 0 h 270"/>
                  <a:gd name="T54" fmla="*/ 0 w 107"/>
                  <a:gd name="T55" fmla="*/ 0 h 270"/>
                  <a:gd name="T56" fmla="*/ 0 w 107"/>
                  <a:gd name="T57" fmla="*/ 0 h 270"/>
                  <a:gd name="T58" fmla="*/ 0 w 107"/>
                  <a:gd name="T59" fmla="*/ 0 h 270"/>
                  <a:gd name="T60" fmla="*/ 0 w 107"/>
                  <a:gd name="T61" fmla="*/ 0 h 270"/>
                  <a:gd name="T62" fmla="*/ 0 w 107"/>
                  <a:gd name="T63" fmla="*/ 0 h 27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07" h="270">
                    <a:moveTo>
                      <a:pt x="107" y="10"/>
                    </a:moveTo>
                    <a:lnTo>
                      <a:pt x="98" y="45"/>
                    </a:lnTo>
                    <a:lnTo>
                      <a:pt x="87" y="78"/>
                    </a:lnTo>
                    <a:lnTo>
                      <a:pt x="98" y="148"/>
                    </a:lnTo>
                    <a:lnTo>
                      <a:pt x="98" y="218"/>
                    </a:lnTo>
                    <a:lnTo>
                      <a:pt x="87" y="245"/>
                    </a:lnTo>
                    <a:lnTo>
                      <a:pt x="59" y="270"/>
                    </a:lnTo>
                    <a:lnTo>
                      <a:pt x="39" y="270"/>
                    </a:lnTo>
                    <a:lnTo>
                      <a:pt x="30" y="262"/>
                    </a:lnTo>
                    <a:lnTo>
                      <a:pt x="11" y="237"/>
                    </a:lnTo>
                    <a:lnTo>
                      <a:pt x="11" y="192"/>
                    </a:lnTo>
                    <a:lnTo>
                      <a:pt x="11" y="158"/>
                    </a:lnTo>
                    <a:lnTo>
                      <a:pt x="0" y="123"/>
                    </a:lnTo>
                    <a:lnTo>
                      <a:pt x="11" y="140"/>
                    </a:lnTo>
                    <a:lnTo>
                      <a:pt x="20" y="140"/>
                    </a:lnTo>
                    <a:lnTo>
                      <a:pt x="39" y="140"/>
                    </a:lnTo>
                    <a:lnTo>
                      <a:pt x="39" y="113"/>
                    </a:lnTo>
                    <a:lnTo>
                      <a:pt x="30" y="88"/>
                    </a:lnTo>
                    <a:lnTo>
                      <a:pt x="0" y="45"/>
                    </a:lnTo>
                    <a:lnTo>
                      <a:pt x="30" y="78"/>
                    </a:lnTo>
                    <a:lnTo>
                      <a:pt x="39" y="105"/>
                    </a:lnTo>
                    <a:lnTo>
                      <a:pt x="59" y="113"/>
                    </a:lnTo>
                    <a:lnTo>
                      <a:pt x="59" y="105"/>
                    </a:lnTo>
                    <a:lnTo>
                      <a:pt x="59" y="88"/>
                    </a:lnTo>
                    <a:lnTo>
                      <a:pt x="59" y="61"/>
                    </a:lnTo>
                    <a:lnTo>
                      <a:pt x="68" y="70"/>
                    </a:lnTo>
                    <a:lnTo>
                      <a:pt x="78" y="61"/>
                    </a:lnTo>
                    <a:lnTo>
                      <a:pt x="78" y="26"/>
                    </a:lnTo>
                    <a:lnTo>
                      <a:pt x="78" y="18"/>
                    </a:lnTo>
                    <a:lnTo>
                      <a:pt x="78" y="0"/>
                    </a:lnTo>
                    <a:lnTo>
                      <a:pt x="98" y="0"/>
                    </a:lnTo>
                    <a:lnTo>
                      <a:pt x="107" y="1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4" name="Freeform 213"/>
              <p:cNvSpPr>
                <a:spLocks/>
              </p:cNvSpPr>
              <p:nvPr/>
            </p:nvSpPr>
            <p:spPr bwMode="auto">
              <a:xfrm>
                <a:off x="229" y="81"/>
                <a:ext cx="5" cy="4"/>
              </a:xfrm>
              <a:custGeom>
                <a:avLst/>
                <a:gdLst>
                  <a:gd name="T0" fmla="*/ 0 w 18"/>
                  <a:gd name="T1" fmla="*/ 0 h 26"/>
                  <a:gd name="T2" fmla="*/ 0 w 18"/>
                  <a:gd name="T3" fmla="*/ 0 h 26"/>
                  <a:gd name="T4" fmla="*/ 0 w 18"/>
                  <a:gd name="T5" fmla="*/ 0 h 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26">
                    <a:moveTo>
                      <a:pt x="18" y="26"/>
                    </a:moveTo>
                    <a:lnTo>
                      <a:pt x="0" y="0"/>
                    </a:lnTo>
                    <a:lnTo>
                      <a:pt x="18" y="2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5" name="Freeform 214"/>
              <p:cNvSpPr>
                <a:spLocks/>
              </p:cNvSpPr>
              <p:nvPr/>
            </p:nvSpPr>
            <p:spPr bwMode="auto">
              <a:xfrm>
                <a:off x="1449" y="84"/>
                <a:ext cx="9" cy="30"/>
              </a:xfrm>
              <a:custGeom>
                <a:avLst/>
                <a:gdLst>
                  <a:gd name="T0" fmla="*/ 0 w 30"/>
                  <a:gd name="T1" fmla="*/ 0 h 184"/>
                  <a:gd name="T2" fmla="*/ 0 w 30"/>
                  <a:gd name="T3" fmla="*/ 0 h 184"/>
                  <a:gd name="T4" fmla="*/ 0 w 30"/>
                  <a:gd name="T5" fmla="*/ 0 h 184"/>
                  <a:gd name="T6" fmla="*/ 0 w 30"/>
                  <a:gd name="T7" fmla="*/ 0 h 184"/>
                  <a:gd name="T8" fmla="*/ 0 w 30"/>
                  <a:gd name="T9" fmla="*/ 0 h 184"/>
                  <a:gd name="T10" fmla="*/ 0 w 30"/>
                  <a:gd name="T11" fmla="*/ 0 h 184"/>
                  <a:gd name="T12" fmla="*/ 0 w 30"/>
                  <a:gd name="T13" fmla="*/ 0 h 1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184">
                    <a:moveTo>
                      <a:pt x="30" y="8"/>
                    </a:moveTo>
                    <a:lnTo>
                      <a:pt x="30" y="184"/>
                    </a:lnTo>
                    <a:lnTo>
                      <a:pt x="10" y="148"/>
                    </a:lnTo>
                    <a:lnTo>
                      <a:pt x="0" y="95"/>
                    </a:lnTo>
                    <a:lnTo>
                      <a:pt x="0" y="8"/>
                    </a:lnTo>
                    <a:lnTo>
                      <a:pt x="21" y="0"/>
                    </a:lnTo>
                    <a:lnTo>
                      <a:pt x="30" y="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6" name="Freeform 215"/>
              <p:cNvSpPr>
                <a:spLocks/>
              </p:cNvSpPr>
              <p:nvPr/>
            </p:nvSpPr>
            <p:spPr bwMode="auto">
              <a:xfrm>
                <a:off x="1501" y="85"/>
                <a:ext cx="5" cy="29"/>
              </a:xfrm>
              <a:custGeom>
                <a:avLst/>
                <a:gdLst>
                  <a:gd name="T0" fmla="*/ 0 w 20"/>
                  <a:gd name="T1" fmla="*/ 0 h 176"/>
                  <a:gd name="T2" fmla="*/ 0 w 20"/>
                  <a:gd name="T3" fmla="*/ 0 h 176"/>
                  <a:gd name="T4" fmla="*/ 0 w 20"/>
                  <a:gd name="T5" fmla="*/ 0 h 176"/>
                  <a:gd name="T6" fmla="*/ 0 w 20"/>
                  <a:gd name="T7" fmla="*/ 0 h 176"/>
                  <a:gd name="T8" fmla="*/ 0 w 20"/>
                  <a:gd name="T9" fmla="*/ 0 h 176"/>
                  <a:gd name="T10" fmla="*/ 0 w 20"/>
                  <a:gd name="T11" fmla="*/ 0 h 176"/>
                  <a:gd name="T12" fmla="*/ 0 w 20"/>
                  <a:gd name="T13" fmla="*/ 0 h 1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176">
                    <a:moveTo>
                      <a:pt x="20" y="166"/>
                    </a:moveTo>
                    <a:lnTo>
                      <a:pt x="9" y="176"/>
                    </a:lnTo>
                    <a:lnTo>
                      <a:pt x="0" y="166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20" y="9"/>
                    </a:lnTo>
                    <a:lnTo>
                      <a:pt x="20" y="16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7" name="Freeform 216"/>
              <p:cNvSpPr>
                <a:spLocks/>
              </p:cNvSpPr>
              <p:nvPr/>
            </p:nvSpPr>
            <p:spPr bwMode="auto">
              <a:xfrm>
                <a:off x="1187" y="87"/>
                <a:ext cx="57" cy="27"/>
              </a:xfrm>
              <a:custGeom>
                <a:avLst/>
                <a:gdLst>
                  <a:gd name="T0" fmla="*/ 0 w 192"/>
                  <a:gd name="T1" fmla="*/ 0 h 167"/>
                  <a:gd name="T2" fmla="*/ 0 w 192"/>
                  <a:gd name="T3" fmla="*/ 0 h 167"/>
                  <a:gd name="T4" fmla="*/ 0 w 192"/>
                  <a:gd name="T5" fmla="*/ 0 h 167"/>
                  <a:gd name="T6" fmla="*/ 0 w 192"/>
                  <a:gd name="T7" fmla="*/ 0 h 167"/>
                  <a:gd name="T8" fmla="*/ 0 w 192"/>
                  <a:gd name="T9" fmla="*/ 0 h 167"/>
                  <a:gd name="T10" fmla="*/ 0 w 192"/>
                  <a:gd name="T11" fmla="*/ 0 h 167"/>
                  <a:gd name="T12" fmla="*/ 0 w 192"/>
                  <a:gd name="T13" fmla="*/ 0 h 167"/>
                  <a:gd name="T14" fmla="*/ 0 w 192"/>
                  <a:gd name="T15" fmla="*/ 0 h 167"/>
                  <a:gd name="T16" fmla="*/ 0 w 192"/>
                  <a:gd name="T17" fmla="*/ 0 h 167"/>
                  <a:gd name="T18" fmla="*/ 0 w 192"/>
                  <a:gd name="T19" fmla="*/ 0 h 167"/>
                  <a:gd name="T20" fmla="*/ 0 w 192"/>
                  <a:gd name="T21" fmla="*/ 0 h 167"/>
                  <a:gd name="T22" fmla="*/ 0 w 192"/>
                  <a:gd name="T23" fmla="*/ 0 h 167"/>
                  <a:gd name="T24" fmla="*/ 0 w 192"/>
                  <a:gd name="T25" fmla="*/ 0 h 167"/>
                  <a:gd name="T26" fmla="*/ 0 w 192"/>
                  <a:gd name="T27" fmla="*/ 0 h 16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92" h="167">
                    <a:moveTo>
                      <a:pt x="192" y="10"/>
                    </a:moveTo>
                    <a:lnTo>
                      <a:pt x="37" y="88"/>
                    </a:lnTo>
                    <a:lnTo>
                      <a:pt x="66" y="123"/>
                    </a:lnTo>
                    <a:lnTo>
                      <a:pt x="96" y="140"/>
                    </a:lnTo>
                    <a:lnTo>
                      <a:pt x="162" y="167"/>
                    </a:lnTo>
                    <a:lnTo>
                      <a:pt x="192" y="167"/>
                    </a:lnTo>
                    <a:lnTo>
                      <a:pt x="144" y="157"/>
                    </a:lnTo>
                    <a:lnTo>
                      <a:pt x="96" y="140"/>
                    </a:lnTo>
                    <a:lnTo>
                      <a:pt x="48" y="123"/>
                    </a:lnTo>
                    <a:lnTo>
                      <a:pt x="0" y="88"/>
                    </a:lnTo>
                    <a:lnTo>
                      <a:pt x="48" y="61"/>
                    </a:lnTo>
                    <a:lnTo>
                      <a:pt x="87" y="35"/>
                    </a:lnTo>
                    <a:lnTo>
                      <a:pt x="183" y="0"/>
                    </a:lnTo>
                    <a:lnTo>
                      <a:pt x="192" y="1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8" name="Freeform 217"/>
              <p:cNvSpPr>
                <a:spLocks/>
              </p:cNvSpPr>
              <p:nvPr/>
            </p:nvSpPr>
            <p:spPr bwMode="auto">
              <a:xfrm>
                <a:off x="162" y="91"/>
                <a:ext cx="4" cy="6"/>
              </a:xfrm>
              <a:custGeom>
                <a:avLst/>
                <a:gdLst>
                  <a:gd name="T0" fmla="*/ 0 w 9"/>
                  <a:gd name="T1" fmla="*/ 0 h 35"/>
                  <a:gd name="T2" fmla="*/ 0 w 9"/>
                  <a:gd name="T3" fmla="*/ 0 h 35"/>
                  <a:gd name="T4" fmla="*/ 0 w 9"/>
                  <a:gd name="T5" fmla="*/ 0 h 35"/>
                  <a:gd name="T6" fmla="*/ 0 w 9"/>
                  <a:gd name="T7" fmla="*/ 0 h 35"/>
                  <a:gd name="T8" fmla="*/ 0 w 9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35">
                    <a:moveTo>
                      <a:pt x="9" y="35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9" y="17"/>
                    </a:lnTo>
                    <a:lnTo>
                      <a:pt x="9" y="3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9" name="Freeform 218"/>
              <p:cNvSpPr>
                <a:spLocks/>
              </p:cNvSpPr>
              <p:nvPr/>
            </p:nvSpPr>
            <p:spPr bwMode="auto">
              <a:xfrm>
                <a:off x="260" y="89"/>
                <a:ext cx="927" cy="7"/>
              </a:xfrm>
              <a:custGeom>
                <a:avLst/>
                <a:gdLst>
                  <a:gd name="T0" fmla="*/ 0 w 3109"/>
                  <a:gd name="T1" fmla="*/ 0 h 35"/>
                  <a:gd name="T2" fmla="*/ 0 w 3109"/>
                  <a:gd name="T3" fmla="*/ 0 h 35"/>
                  <a:gd name="T4" fmla="*/ 0 w 3109"/>
                  <a:gd name="T5" fmla="*/ 0 h 35"/>
                  <a:gd name="T6" fmla="*/ 0 w 3109"/>
                  <a:gd name="T7" fmla="*/ 0 h 35"/>
                  <a:gd name="T8" fmla="*/ 0 w 3109"/>
                  <a:gd name="T9" fmla="*/ 0 h 35"/>
                  <a:gd name="T10" fmla="*/ 0 w 3109"/>
                  <a:gd name="T11" fmla="*/ 0 h 35"/>
                  <a:gd name="T12" fmla="*/ 0 w 3109"/>
                  <a:gd name="T13" fmla="*/ 0 h 35"/>
                  <a:gd name="T14" fmla="*/ 0 w 3109"/>
                  <a:gd name="T15" fmla="*/ 0 h 35"/>
                  <a:gd name="T16" fmla="*/ 0 w 3109"/>
                  <a:gd name="T17" fmla="*/ 0 h 35"/>
                  <a:gd name="T18" fmla="*/ 0 w 3109"/>
                  <a:gd name="T19" fmla="*/ 0 h 35"/>
                  <a:gd name="T20" fmla="*/ 0 w 3109"/>
                  <a:gd name="T21" fmla="*/ 0 h 35"/>
                  <a:gd name="T22" fmla="*/ 0 w 3109"/>
                  <a:gd name="T23" fmla="*/ 0 h 35"/>
                  <a:gd name="T24" fmla="*/ 0 w 3109"/>
                  <a:gd name="T25" fmla="*/ 0 h 35"/>
                  <a:gd name="T26" fmla="*/ 0 w 3109"/>
                  <a:gd name="T27" fmla="*/ 0 h 35"/>
                  <a:gd name="T28" fmla="*/ 0 w 3109"/>
                  <a:gd name="T29" fmla="*/ 0 h 35"/>
                  <a:gd name="T30" fmla="*/ 0 w 3109"/>
                  <a:gd name="T31" fmla="*/ 0 h 35"/>
                  <a:gd name="T32" fmla="*/ 0 w 3109"/>
                  <a:gd name="T33" fmla="*/ 0 h 35"/>
                  <a:gd name="T34" fmla="*/ 0 w 3109"/>
                  <a:gd name="T35" fmla="*/ 0 h 35"/>
                  <a:gd name="T36" fmla="*/ 0 w 3109"/>
                  <a:gd name="T37" fmla="*/ 0 h 35"/>
                  <a:gd name="T38" fmla="*/ 0 w 3109"/>
                  <a:gd name="T39" fmla="*/ 0 h 35"/>
                  <a:gd name="T40" fmla="*/ 0 w 3109"/>
                  <a:gd name="T41" fmla="*/ 0 h 35"/>
                  <a:gd name="T42" fmla="*/ 0 w 3109"/>
                  <a:gd name="T43" fmla="*/ 0 h 35"/>
                  <a:gd name="T44" fmla="*/ 0 w 3109"/>
                  <a:gd name="T45" fmla="*/ 0 h 35"/>
                  <a:gd name="T46" fmla="*/ 0 w 3109"/>
                  <a:gd name="T47" fmla="*/ 0 h 35"/>
                  <a:gd name="T48" fmla="*/ 0 w 3109"/>
                  <a:gd name="T49" fmla="*/ 0 h 35"/>
                  <a:gd name="T50" fmla="*/ 0 w 3109"/>
                  <a:gd name="T51" fmla="*/ 0 h 35"/>
                  <a:gd name="T52" fmla="*/ 0 w 3109"/>
                  <a:gd name="T53" fmla="*/ 0 h 35"/>
                  <a:gd name="T54" fmla="*/ 0 w 3109"/>
                  <a:gd name="T55" fmla="*/ 0 h 35"/>
                  <a:gd name="T56" fmla="*/ 0 w 3109"/>
                  <a:gd name="T57" fmla="*/ 0 h 35"/>
                  <a:gd name="T58" fmla="*/ 0 w 3109"/>
                  <a:gd name="T59" fmla="*/ 0 h 35"/>
                  <a:gd name="T60" fmla="*/ 0 w 3109"/>
                  <a:gd name="T61" fmla="*/ 0 h 35"/>
                  <a:gd name="T62" fmla="*/ 0 w 3109"/>
                  <a:gd name="T63" fmla="*/ 0 h 35"/>
                  <a:gd name="T64" fmla="*/ 0 w 3109"/>
                  <a:gd name="T65" fmla="*/ 0 h 35"/>
                  <a:gd name="T66" fmla="*/ 0 w 3109"/>
                  <a:gd name="T67" fmla="*/ 0 h 35"/>
                  <a:gd name="T68" fmla="*/ 0 w 3109"/>
                  <a:gd name="T69" fmla="*/ 0 h 35"/>
                  <a:gd name="T70" fmla="*/ 0 w 3109"/>
                  <a:gd name="T71" fmla="*/ 0 h 35"/>
                  <a:gd name="T72" fmla="*/ 0 w 3109"/>
                  <a:gd name="T73" fmla="*/ 0 h 35"/>
                  <a:gd name="T74" fmla="*/ 0 w 3109"/>
                  <a:gd name="T75" fmla="*/ 0 h 35"/>
                  <a:gd name="T76" fmla="*/ 0 w 3109"/>
                  <a:gd name="T77" fmla="*/ 0 h 35"/>
                  <a:gd name="T78" fmla="*/ 0 w 3109"/>
                  <a:gd name="T79" fmla="*/ 0 h 35"/>
                  <a:gd name="T80" fmla="*/ 0 w 3109"/>
                  <a:gd name="T81" fmla="*/ 0 h 35"/>
                  <a:gd name="T82" fmla="*/ 0 w 3109"/>
                  <a:gd name="T83" fmla="*/ 0 h 35"/>
                  <a:gd name="T84" fmla="*/ 0 w 3109"/>
                  <a:gd name="T85" fmla="*/ 0 h 35"/>
                  <a:gd name="T86" fmla="*/ 0 w 3109"/>
                  <a:gd name="T87" fmla="*/ 0 h 35"/>
                  <a:gd name="T88" fmla="*/ 0 w 3109"/>
                  <a:gd name="T89" fmla="*/ 0 h 35"/>
                  <a:gd name="T90" fmla="*/ 0 w 3109"/>
                  <a:gd name="T91" fmla="*/ 0 h 35"/>
                  <a:gd name="T92" fmla="*/ 0 w 3109"/>
                  <a:gd name="T93" fmla="*/ 0 h 35"/>
                  <a:gd name="T94" fmla="*/ 0 w 3109"/>
                  <a:gd name="T95" fmla="*/ 0 h 35"/>
                  <a:gd name="T96" fmla="*/ 0 w 3109"/>
                  <a:gd name="T97" fmla="*/ 0 h 35"/>
                  <a:gd name="T98" fmla="*/ 0 w 3109"/>
                  <a:gd name="T99" fmla="*/ 0 h 35"/>
                  <a:gd name="T100" fmla="*/ 0 w 3109"/>
                  <a:gd name="T101" fmla="*/ 0 h 35"/>
                  <a:gd name="T102" fmla="*/ 0 w 3109"/>
                  <a:gd name="T103" fmla="*/ 0 h 35"/>
                  <a:gd name="T104" fmla="*/ 0 w 3109"/>
                  <a:gd name="T105" fmla="*/ 0 h 35"/>
                  <a:gd name="T106" fmla="*/ 0 w 3109"/>
                  <a:gd name="T107" fmla="*/ 0 h 3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109" h="35">
                    <a:moveTo>
                      <a:pt x="3059" y="0"/>
                    </a:moveTo>
                    <a:lnTo>
                      <a:pt x="3109" y="17"/>
                    </a:lnTo>
                    <a:lnTo>
                      <a:pt x="3088" y="25"/>
                    </a:lnTo>
                    <a:lnTo>
                      <a:pt x="3020" y="25"/>
                    </a:lnTo>
                    <a:lnTo>
                      <a:pt x="2944" y="25"/>
                    </a:lnTo>
                    <a:lnTo>
                      <a:pt x="2858" y="25"/>
                    </a:lnTo>
                    <a:lnTo>
                      <a:pt x="2760" y="25"/>
                    </a:lnTo>
                    <a:lnTo>
                      <a:pt x="2664" y="25"/>
                    </a:lnTo>
                    <a:lnTo>
                      <a:pt x="2547" y="25"/>
                    </a:lnTo>
                    <a:lnTo>
                      <a:pt x="2316" y="35"/>
                    </a:lnTo>
                    <a:lnTo>
                      <a:pt x="2074" y="35"/>
                    </a:lnTo>
                    <a:lnTo>
                      <a:pt x="1814" y="35"/>
                    </a:lnTo>
                    <a:lnTo>
                      <a:pt x="1293" y="25"/>
                    </a:lnTo>
                    <a:lnTo>
                      <a:pt x="1042" y="25"/>
                    </a:lnTo>
                    <a:lnTo>
                      <a:pt x="800" y="25"/>
                    </a:lnTo>
                    <a:lnTo>
                      <a:pt x="587" y="25"/>
                    </a:lnTo>
                    <a:lnTo>
                      <a:pt x="491" y="25"/>
                    </a:lnTo>
                    <a:lnTo>
                      <a:pt x="404" y="25"/>
                    </a:lnTo>
                    <a:lnTo>
                      <a:pt x="317" y="25"/>
                    </a:lnTo>
                    <a:lnTo>
                      <a:pt x="240" y="25"/>
                    </a:lnTo>
                    <a:lnTo>
                      <a:pt x="173" y="25"/>
                    </a:lnTo>
                    <a:lnTo>
                      <a:pt x="114" y="25"/>
                    </a:lnTo>
                    <a:lnTo>
                      <a:pt x="75" y="25"/>
                    </a:lnTo>
                    <a:lnTo>
                      <a:pt x="37" y="25"/>
                    </a:lnTo>
                    <a:lnTo>
                      <a:pt x="18" y="25"/>
                    </a:lnTo>
                    <a:lnTo>
                      <a:pt x="9" y="25"/>
                    </a:lnTo>
                    <a:lnTo>
                      <a:pt x="0" y="17"/>
                    </a:lnTo>
                    <a:lnTo>
                      <a:pt x="9" y="8"/>
                    </a:lnTo>
                    <a:lnTo>
                      <a:pt x="18" y="8"/>
                    </a:lnTo>
                    <a:lnTo>
                      <a:pt x="37" y="8"/>
                    </a:lnTo>
                    <a:lnTo>
                      <a:pt x="75" y="8"/>
                    </a:lnTo>
                    <a:lnTo>
                      <a:pt x="135" y="8"/>
                    </a:lnTo>
                    <a:lnTo>
                      <a:pt x="210" y="0"/>
                    </a:lnTo>
                    <a:lnTo>
                      <a:pt x="288" y="0"/>
                    </a:lnTo>
                    <a:lnTo>
                      <a:pt x="375" y="0"/>
                    </a:lnTo>
                    <a:lnTo>
                      <a:pt x="482" y="0"/>
                    </a:lnTo>
                    <a:lnTo>
                      <a:pt x="598" y="0"/>
                    </a:lnTo>
                    <a:lnTo>
                      <a:pt x="713" y="0"/>
                    </a:lnTo>
                    <a:lnTo>
                      <a:pt x="973" y="0"/>
                    </a:lnTo>
                    <a:lnTo>
                      <a:pt x="1245" y="0"/>
                    </a:lnTo>
                    <a:lnTo>
                      <a:pt x="1535" y="0"/>
                    </a:lnTo>
                    <a:lnTo>
                      <a:pt x="1814" y="0"/>
                    </a:lnTo>
                    <a:lnTo>
                      <a:pt x="2095" y="0"/>
                    </a:lnTo>
                    <a:lnTo>
                      <a:pt x="2346" y="0"/>
                    </a:lnTo>
                    <a:lnTo>
                      <a:pt x="2471" y="0"/>
                    </a:lnTo>
                    <a:lnTo>
                      <a:pt x="2577" y="0"/>
                    </a:lnTo>
                    <a:lnTo>
                      <a:pt x="2684" y="0"/>
                    </a:lnTo>
                    <a:lnTo>
                      <a:pt x="2780" y="0"/>
                    </a:lnTo>
                    <a:lnTo>
                      <a:pt x="2858" y="0"/>
                    </a:lnTo>
                    <a:lnTo>
                      <a:pt x="2924" y="0"/>
                    </a:lnTo>
                    <a:lnTo>
                      <a:pt x="2983" y="0"/>
                    </a:lnTo>
                    <a:lnTo>
                      <a:pt x="3020" y="0"/>
                    </a:lnTo>
                    <a:lnTo>
                      <a:pt x="3050" y="0"/>
                    </a:lnTo>
                    <a:lnTo>
                      <a:pt x="3059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0" name="Freeform 219"/>
              <p:cNvSpPr>
                <a:spLocks/>
              </p:cNvSpPr>
              <p:nvPr/>
            </p:nvSpPr>
            <p:spPr bwMode="auto">
              <a:xfrm>
                <a:off x="1409" y="92"/>
                <a:ext cx="31" cy="18"/>
              </a:xfrm>
              <a:custGeom>
                <a:avLst/>
                <a:gdLst>
                  <a:gd name="T0" fmla="*/ 0 w 105"/>
                  <a:gd name="T1" fmla="*/ 0 h 105"/>
                  <a:gd name="T2" fmla="*/ 0 w 105"/>
                  <a:gd name="T3" fmla="*/ 0 h 105"/>
                  <a:gd name="T4" fmla="*/ 0 w 105"/>
                  <a:gd name="T5" fmla="*/ 0 h 105"/>
                  <a:gd name="T6" fmla="*/ 0 w 105"/>
                  <a:gd name="T7" fmla="*/ 0 h 105"/>
                  <a:gd name="T8" fmla="*/ 0 w 105"/>
                  <a:gd name="T9" fmla="*/ 0 h 105"/>
                  <a:gd name="T10" fmla="*/ 0 w 105"/>
                  <a:gd name="T11" fmla="*/ 0 h 105"/>
                  <a:gd name="T12" fmla="*/ 0 w 105"/>
                  <a:gd name="T13" fmla="*/ 0 h 105"/>
                  <a:gd name="T14" fmla="*/ 0 w 105"/>
                  <a:gd name="T15" fmla="*/ 0 h 105"/>
                  <a:gd name="T16" fmla="*/ 0 w 105"/>
                  <a:gd name="T17" fmla="*/ 0 h 105"/>
                  <a:gd name="T18" fmla="*/ 0 w 105"/>
                  <a:gd name="T19" fmla="*/ 0 h 10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5" h="105">
                    <a:moveTo>
                      <a:pt x="105" y="105"/>
                    </a:moveTo>
                    <a:lnTo>
                      <a:pt x="68" y="105"/>
                    </a:lnTo>
                    <a:lnTo>
                      <a:pt x="38" y="88"/>
                    </a:lnTo>
                    <a:lnTo>
                      <a:pt x="18" y="70"/>
                    </a:lnTo>
                    <a:lnTo>
                      <a:pt x="0" y="53"/>
                    </a:lnTo>
                    <a:lnTo>
                      <a:pt x="0" y="43"/>
                    </a:lnTo>
                    <a:lnTo>
                      <a:pt x="18" y="26"/>
                    </a:lnTo>
                    <a:lnTo>
                      <a:pt x="48" y="8"/>
                    </a:lnTo>
                    <a:lnTo>
                      <a:pt x="105" y="0"/>
                    </a:lnTo>
                    <a:lnTo>
                      <a:pt x="105" y="10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1" name="Freeform 220"/>
              <p:cNvSpPr>
                <a:spLocks/>
              </p:cNvSpPr>
              <p:nvPr/>
            </p:nvSpPr>
            <p:spPr bwMode="auto">
              <a:xfrm>
                <a:off x="1216" y="94"/>
                <a:ext cx="68" cy="16"/>
              </a:xfrm>
              <a:custGeom>
                <a:avLst/>
                <a:gdLst>
                  <a:gd name="T0" fmla="*/ 0 w 231"/>
                  <a:gd name="T1" fmla="*/ 0 h 97"/>
                  <a:gd name="T2" fmla="*/ 0 w 231"/>
                  <a:gd name="T3" fmla="*/ 0 h 97"/>
                  <a:gd name="T4" fmla="*/ 0 w 231"/>
                  <a:gd name="T5" fmla="*/ 0 h 97"/>
                  <a:gd name="T6" fmla="*/ 0 w 231"/>
                  <a:gd name="T7" fmla="*/ 0 h 97"/>
                  <a:gd name="T8" fmla="*/ 0 w 231"/>
                  <a:gd name="T9" fmla="*/ 0 h 97"/>
                  <a:gd name="T10" fmla="*/ 0 w 231"/>
                  <a:gd name="T11" fmla="*/ 0 h 97"/>
                  <a:gd name="T12" fmla="*/ 0 w 231"/>
                  <a:gd name="T13" fmla="*/ 0 h 97"/>
                  <a:gd name="T14" fmla="*/ 0 w 231"/>
                  <a:gd name="T15" fmla="*/ 0 h 97"/>
                  <a:gd name="T16" fmla="*/ 0 w 231"/>
                  <a:gd name="T17" fmla="*/ 0 h 97"/>
                  <a:gd name="T18" fmla="*/ 0 w 231"/>
                  <a:gd name="T19" fmla="*/ 0 h 97"/>
                  <a:gd name="T20" fmla="*/ 0 w 231"/>
                  <a:gd name="T21" fmla="*/ 0 h 97"/>
                  <a:gd name="T22" fmla="*/ 0 w 231"/>
                  <a:gd name="T23" fmla="*/ 0 h 97"/>
                  <a:gd name="T24" fmla="*/ 0 w 231"/>
                  <a:gd name="T25" fmla="*/ 0 h 97"/>
                  <a:gd name="T26" fmla="*/ 0 w 231"/>
                  <a:gd name="T27" fmla="*/ 0 h 9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31" h="97">
                    <a:moveTo>
                      <a:pt x="153" y="27"/>
                    </a:moveTo>
                    <a:lnTo>
                      <a:pt x="173" y="35"/>
                    </a:lnTo>
                    <a:lnTo>
                      <a:pt x="192" y="45"/>
                    </a:lnTo>
                    <a:lnTo>
                      <a:pt x="212" y="45"/>
                    </a:lnTo>
                    <a:lnTo>
                      <a:pt x="231" y="53"/>
                    </a:lnTo>
                    <a:lnTo>
                      <a:pt x="192" y="62"/>
                    </a:lnTo>
                    <a:lnTo>
                      <a:pt x="164" y="80"/>
                    </a:lnTo>
                    <a:lnTo>
                      <a:pt x="135" y="97"/>
                    </a:lnTo>
                    <a:lnTo>
                      <a:pt x="66" y="80"/>
                    </a:lnTo>
                    <a:lnTo>
                      <a:pt x="0" y="45"/>
                    </a:lnTo>
                    <a:lnTo>
                      <a:pt x="28" y="35"/>
                    </a:lnTo>
                    <a:lnTo>
                      <a:pt x="66" y="18"/>
                    </a:lnTo>
                    <a:lnTo>
                      <a:pt x="135" y="0"/>
                    </a:lnTo>
                    <a:lnTo>
                      <a:pt x="153" y="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2" name="Freeform 221"/>
              <p:cNvSpPr>
                <a:spLocks/>
              </p:cNvSpPr>
              <p:nvPr/>
            </p:nvSpPr>
            <p:spPr bwMode="auto">
              <a:xfrm>
                <a:off x="137" y="100"/>
                <a:ext cx="676" cy="335"/>
              </a:xfrm>
              <a:custGeom>
                <a:avLst/>
                <a:gdLst>
                  <a:gd name="T0" fmla="*/ 0 w 2269"/>
                  <a:gd name="T1" fmla="*/ 0 h 2069"/>
                  <a:gd name="T2" fmla="*/ 0 w 2269"/>
                  <a:gd name="T3" fmla="*/ 0 h 2069"/>
                  <a:gd name="T4" fmla="*/ 0 w 2269"/>
                  <a:gd name="T5" fmla="*/ 0 h 2069"/>
                  <a:gd name="T6" fmla="*/ 0 w 2269"/>
                  <a:gd name="T7" fmla="*/ 0 h 2069"/>
                  <a:gd name="T8" fmla="*/ 0 w 2269"/>
                  <a:gd name="T9" fmla="*/ 0 h 2069"/>
                  <a:gd name="T10" fmla="*/ 0 w 2269"/>
                  <a:gd name="T11" fmla="*/ 0 h 2069"/>
                  <a:gd name="T12" fmla="*/ 0 w 2269"/>
                  <a:gd name="T13" fmla="*/ 0 h 2069"/>
                  <a:gd name="T14" fmla="*/ 0 w 2269"/>
                  <a:gd name="T15" fmla="*/ 0 h 2069"/>
                  <a:gd name="T16" fmla="*/ 0 w 2269"/>
                  <a:gd name="T17" fmla="*/ 0 h 2069"/>
                  <a:gd name="T18" fmla="*/ 0 w 2269"/>
                  <a:gd name="T19" fmla="*/ 0 h 2069"/>
                  <a:gd name="T20" fmla="*/ 0 w 2269"/>
                  <a:gd name="T21" fmla="*/ 0 h 2069"/>
                  <a:gd name="T22" fmla="*/ 0 w 2269"/>
                  <a:gd name="T23" fmla="*/ 0 h 2069"/>
                  <a:gd name="T24" fmla="*/ 0 w 2269"/>
                  <a:gd name="T25" fmla="*/ 0 h 2069"/>
                  <a:gd name="T26" fmla="*/ 0 w 2269"/>
                  <a:gd name="T27" fmla="*/ 0 h 2069"/>
                  <a:gd name="T28" fmla="*/ 0 w 2269"/>
                  <a:gd name="T29" fmla="*/ 0 h 2069"/>
                  <a:gd name="T30" fmla="*/ 0 w 2269"/>
                  <a:gd name="T31" fmla="*/ 0 h 2069"/>
                  <a:gd name="T32" fmla="*/ 0 w 2269"/>
                  <a:gd name="T33" fmla="*/ 0 h 2069"/>
                  <a:gd name="T34" fmla="*/ 0 w 2269"/>
                  <a:gd name="T35" fmla="*/ 0 h 2069"/>
                  <a:gd name="T36" fmla="*/ 0 w 2269"/>
                  <a:gd name="T37" fmla="*/ 0 h 2069"/>
                  <a:gd name="T38" fmla="*/ 0 w 2269"/>
                  <a:gd name="T39" fmla="*/ 0 h 2069"/>
                  <a:gd name="T40" fmla="*/ 0 w 2269"/>
                  <a:gd name="T41" fmla="*/ 0 h 2069"/>
                  <a:gd name="T42" fmla="*/ 0 w 2269"/>
                  <a:gd name="T43" fmla="*/ 0 h 2069"/>
                  <a:gd name="T44" fmla="*/ 0 w 2269"/>
                  <a:gd name="T45" fmla="*/ 0 h 2069"/>
                  <a:gd name="T46" fmla="*/ 0 w 2269"/>
                  <a:gd name="T47" fmla="*/ 0 h 2069"/>
                  <a:gd name="T48" fmla="*/ 0 w 2269"/>
                  <a:gd name="T49" fmla="*/ 0 h 2069"/>
                  <a:gd name="T50" fmla="*/ 0 w 2269"/>
                  <a:gd name="T51" fmla="*/ 0 h 2069"/>
                  <a:gd name="T52" fmla="*/ 0 w 2269"/>
                  <a:gd name="T53" fmla="*/ 0 h 2069"/>
                  <a:gd name="T54" fmla="*/ 0 w 2269"/>
                  <a:gd name="T55" fmla="*/ 0 h 2069"/>
                  <a:gd name="T56" fmla="*/ 0 w 2269"/>
                  <a:gd name="T57" fmla="*/ 0 h 2069"/>
                  <a:gd name="T58" fmla="*/ 0 w 2269"/>
                  <a:gd name="T59" fmla="*/ 0 h 2069"/>
                  <a:gd name="T60" fmla="*/ 0 w 2269"/>
                  <a:gd name="T61" fmla="*/ 0 h 2069"/>
                  <a:gd name="T62" fmla="*/ 0 w 2269"/>
                  <a:gd name="T63" fmla="*/ 0 h 2069"/>
                  <a:gd name="T64" fmla="*/ 0 w 2269"/>
                  <a:gd name="T65" fmla="*/ 0 h 2069"/>
                  <a:gd name="T66" fmla="*/ 0 w 2269"/>
                  <a:gd name="T67" fmla="*/ 0 h 2069"/>
                  <a:gd name="T68" fmla="*/ 0 w 2269"/>
                  <a:gd name="T69" fmla="*/ 0 h 2069"/>
                  <a:gd name="T70" fmla="*/ 0 w 2269"/>
                  <a:gd name="T71" fmla="*/ 0 h 2069"/>
                  <a:gd name="T72" fmla="*/ 0 w 2269"/>
                  <a:gd name="T73" fmla="*/ 0 h 2069"/>
                  <a:gd name="T74" fmla="*/ 0 w 2269"/>
                  <a:gd name="T75" fmla="*/ 0 h 2069"/>
                  <a:gd name="T76" fmla="*/ 0 w 2269"/>
                  <a:gd name="T77" fmla="*/ 0 h 2069"/>
                  <a:gd name="T78" fmla="*/ 0 w 2269"/>
                  <a:gd name="T79" fmla="*/ 0 h 2069"/>
                  <a:gd name="T80" fmla="*/ 0 w 2269"/>
                  <a:gd name="T81" fmla="*/ 0 h 2069"/>
                  <a:gd name="T82" fmla="*/ 0 w 2269"/>
                  <a:gd name="T83" fmla="*/ 0 h 2069"/>
                  <a:gd name="T84" fmla="*/ 0 w 2269"/>
                  <a:gd name="T85" fmla="*/ 0 h 2069"/>
                  <a:gd name="T86" fmla="*/ 0 w 2269"/>
                  <a:gd name="T87" fmla="*/ 0 h 2069"/>
                  <a:gd name="T88" fmla="*/ 0 w 2269"/>
                  <a:gd name="T89" fmla="*/ 0 h 2069"/>
                  <a:gd name="T90" fmla="*/ 0 w 2269"/>
                  <a:gd name="T91" fmla="*/ 0 h 2069"/>
                  <a:gd name="T92" fmla="*/ 0 w 2269"/>
                  <a:gd name="T93" fmla="*/ 0 h 2069"/>
                  <a:gd name="T94" fmla="*/ 0 w 2269"/>
                  <a:gd name="T95" fmla="*/ 0 h 2069"/>
                  <a:gd name="T96" fmla="*/ 0 w 2269"/>
                  <a:gd name="T97" fmla="*/ 0 h 2069"/>
                  <a:gd name="T98" fmla="*/ 0 w 2269"/>
                  <a:gd name="T99" fmla="*/ 0 h 2069"/>
                  <a:gd name="T100" fmla="*/ 0 w 2269"/>
                  <a:gd name="T101" fmla="*/ 0 h 2069"/>
                  <a:gd name="T102" fmla="*/ 0 w 2269"/>
                  <a:gd name="T103" fmla="*/ 0 h 2069"/>
                  <a:gd name="T104" fmla="*/ 0 w 2269"/>
                  <a:gd name="T105" fmla="*/ 0 h 2069"/>
                  <a:gd name="T106" fmla="*/ 0 w 2269"/>
                  <a:gd name="T107" fmla="*/ 0 h 2069"/>
                  <a:gd name="T108" fmla="*/ 0 w 2269"/>
                  <a:gd name="T109" fmla="*/ 0 h 2069"/>
                  <a:gd name="T110" fmla="*/ 0 w 2269"/>
                  <a:gd name="T111" fmla="*/ 0 h 2069"/>
                  <a:gd name="T112" fmla="*/ 0 w 2269"/>
                  <a:gd name="T113" fmla="*/ 0 h 2069"/>
                  <a:gd name="T114" fmla="*/ 0 w 2269"/>
                  <a:gd name="T115" fmla="*/ 0 h 206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269" h="2069">
                    <a:moveTo>
                      <a:pt x="1892" y="45"/>
                    </a:moveTo>
                    <a:lnTo>
                      <a:pt x="1912" y="79"/>
                    </a:lnTo>
                    <a:lnTo>
                      <a:pt x="1912" y="114"/>
                    </a:lnTo>
                    <a:lnTo>
                      <a:pt x="1882" y="184"/>
                    </a:lnTo>
                    <a:lnTo>
                      <a:pt x="1892" y="192"/>
                    </a:lnTo>
                    <a:lnTo>
                      <a:pt x="1912" y="192"/>
                    </a:lnTo>
                    <a:lnTo>
                      <a:pt x="1951" y="114"/>
                    </a:lnTo>
                    <a:lnTo>
                      <a:pt x="1979" y="79"/>
                    </a:lnTo>
                    <a:lnTo>
                      <a:pt x="2027" y="45"/>
                    </a:lnTo>
                    <a:lnTo>
                      <a:pt x="2086" y="27"/>
                    </a:lnTo>
                    <a:lnTo>
                      <a:pt x="2134" y="27"/>
                    </a:lnTo>
                    <a:lnTo>
                      <a:pt x="2182" y="35"/>
                    </a:lnTo>
                    <a:lnTo>
                      <a:pt x="2239" y="62"/>
                    </a:lnTo>
                    <a:lnTo>
                      <a:pt x="2259" y="79"/>
                    </a:lnTo>
                    <a:lnTo>
                      <a:pt x="2269" y="105"/>
                    </a:lnTo>
                    <a:lnTo>
                      <a:pt x="2269" y="157"/>
                    </a:lnTo>
                    <a:lnTo>
                      <a:pt x="2259" y="175"/>
                    </a:lnTo>
                    <a:lnTo>
                      <a:pt x="2230" y="184"/>
                    </a:lnTo>
                    <a:lnTo>
                      <a:pt x="2182" y="192"/>
                    </a:lnTo>
                    <a:lnTo>
                      <a:pt x="2152" y="184"/>
                    </a:lnTo>
                    <a:lnTo>
                      <a:pt x="2134" y="167"/>
                    </a:lnTo>
                    <a:lnTo>
                      <a:pt x="2134" y="149"/>
                    </a:lnTo>
                    <a:lnTo>
                      <a:pt x="2134" y="132"/>
                    </a:lnTo>
                    <a:lnTo>
                      <a:pt x="2143" y="124"/>
                    </a:lnTo>
                    <a:lnTo>
                      <a:pt x="2173" y="114"/>
                    </a:lnTo>
                    <a:lnTo>
                      <a:pt x="2182" y="114"/>
                    </a:lnTo>
                    <a:lnTo>
                      <a:pt x="2200" y="124"/>
                    </a:lnTo>
                    <a:lnTo>
                      <a:pt x="2211" y="132"/>
                    </a:lnTo>
                    <a:lnTo>
                      <a:pt x="2211" y="149"/>
                    </a:lnTo>
                    <a:lnTo>
                      <a:pt x="2221" y="167"/>
                    </a:lnTo>
                    <a:lnTo>
                      <a:pt x="2239" y="167"/>
                    </a:lnTo>
                    <a:lnTo>
                      <a:pt x="2250" y="132"/>
                    </a:lnTo>
                    <a:lnTo>
                      <a:pt x="2250" y="124"/>
                    </a:lnTo>
                    <a:lnTo>
                      <a:pt x="2239" y="105"/>
                    </a:lnTo>
                    <a:lnTo>
                      <a:pt x="2230" y="89"/>
                    </a:lnTo>
                    <a:lnTo>
                      <a:pt x="2200" y="79"/>
                    </a:lnTo>
                    <a:lnTo>
                      <a:pt x="2143" y="79"/>
                    </a:lnTo>
                    <a:lnTo>
                      <a:pt x="2095" y="105"/>
                    </a:lnTo>
                    <a:lnTo>
                      <a:pt x="1999" y="157"/>
                    </a:lnTo>
                    <a:lnTo>
                      <a:pt x="1901" y="219"/>
                    </a:lnTo>
                    <a:lnTo>
                      <a:pt x="1853" y="245"/>
                    </a:lnTo>
                    <a:lnTo>
                      <a:pt x="1796" y="254"/>
                    </a:lnTo>
                    <a:lnTo>
                      <a:pt x="1727" y="254"/>
                    </a:lnTo>
                    <a:lnTo>
                      <a:pt x="1661" y="245"/>
                    </a:lnTo>
                    <a:lnTo>
                      <a:pt x="1592" y="227"/>
                    </a:lnTo>
                    <a:lnTo>
                      <a:pt x="1526" y="192"/>
                    </a:lnTo>
                    <a:lnTo>
                      <a:pt x="1293" y="62"/>
                    </a:lnTo>
                    <a:lnTo>
                      <a:pt x="1254" y="45"/>
                    </a:lnTo>
                    <a:lnTo>
                      <a:pt x="1227" y="45"/>
                    </a:lnTo>
                    <a:lnTo>
                      <a:pt x="1206" y="45"/>
                    </a:lnTo>
                    <a:lnTo>
                      <a:pt x="1206" y="53"/>
                    </a:lnTo>
                    <a:lnTo>
                      <a:pt x="1206" y="62"/>
                    </a:lnTo>
                    <a:lnTo>
                      <a:pt x="1216" y="70"/>
                    </a:lnTo>
                    <a:lnTo>
                      <a:pt x="1264" y="79"/>
                    </a:lnTo>
                    <a:lnTo>
                      <a:pt x="1302" y="105"/>
                    </a:lnTo>
                    <a:lnTo>
                      <a:pt x="1371" y="157"/>
                    </a:lnTo>
                    <a:lnTo>
                      <a:pt x="1410" y="210"/>
                    </a:lnTo>
                    <a:lnTo>
                      <a:pt x="1439" y="271"/>
                    </a:lnTo>
                    <a:lnTo>
                      <a:pt x="1448" y="332"/>
                    </a:lnTo>
                    <a:lnTo>
                      <a:pt x="1448" y="394"/>
                    </a:lnTo>
                    <a:lnTo>
                      <a:pt x="1419" y="473"/>
                    </a:lnTo>
                    <a:lnTo>
                      <a:pt x="1371" y="533"/>
                    </a:lnTo>
                    <a:lnTo>
                      <a:pt x="1284" y="655"/>
                    </a:lnTo>
                    <a:lnTo>
                      <a:pt x="1188" y="760"/>
                    </a:lnTo>
                    <a:lnTo>
                      <a:pt x="1158" y="830"/>
                    </a:lnTo>
                    <a:lnTo>
                      <a:pt x="1158" y="865"/>
                    </a:lnTo>
                    <a:lnTo>
                      <a:pt x="1168" y="900"/>
                    </a:lnTo>
                    <a:lnTo>
                      <a:pt x="1197" y="925"/>
                    </a:lnTo>
                    <a:lnTo>
                      <a:pt x="1216" y="943"/>
                    </a:lnTo>
                    <a:lnTo>
                      <a:pt x="1236" y="943"/>
                    </a:lnTo>
                    <a:lnTo>
                      <a:pt x="1264" y="935"/>
                    </a:lnTo>
                    <a:lnTo>
                      <a:pt x="1275" y="917"/>
                    </a:lnTo>
                    <a:lnTo>
                      <a:pt x="1275" y="908"/>
                    </a:lnTo>
                    <a:lnTo>
                      <a:pt x="1275" y="900"/>
                    </a:lnTo>
                    <a:lnTo>
                      <a:pt x="1245" y="900"/>
                    </a:lnTo>
                    <a:lnTo>
                      <a:pt x="1227" y="900"/>
                    </a:lnTo>
                    <a:lnTo>
                      <a:pt x="1216" y="892"/>
                    </a:lnTo>
                    <a:lnTo>
                      <a:pt x="1216" y="882"/>
                    </a:lnTo>
                    <a:lnTo>
                      <a:pt x="1216" y="857"/>
                    </a:lnTo>
                    <a:lnTo>
                      <a:pt x="1236" y="838"/>
                    </a:lnTo>
                    <a:lnTo>
                      <a:pt x="1254" y="838"/>
                    </a:lnTo>
                    <a:lnTo>
                      <a:pt x="1275" y="847"/>
                    </a:lnTo>
                    <a:lnTo>
                      <a:pt x="1302" y="873"/>
                    </a:lnTo>
                    <a:lnTo>
                      <a:pt x="1302" y="917"/>
                    </a:lnTo>
                    <a:lnTo>
                      <a:pt x="1293" y="925"/>
                    </a:lnTo>
                    <a:lnTo>
                      <a:pt x="1275" y="952"/>
                    </a:lnTo>
                    <a:lnTo>
                      <a:pt x="1236" y="970"/>
                    </a:lnTo>
                    <a:lnTo>
                      <a:pt x="1206" y="970"/>
                    </a:lnTo>
                    <a:lnTo>
                      <a:pt x="1188" y="970"/>
                    </a:lnTo>
                    <a:lnTo>
                      <a:pt x="1129" y="925"/>
                    </a:lnTo>
                    <a:lnTo>
                      <a:pt x="1081" y="882"/>
                    </a:lnTo>
                    <a:lnTo>
                      <a:pt x="1081" y="830"/>
                    </a:lnTo>
                    <a:lnTo>
                      <a:pt x="1090" y="803"/>
                    </a:lnTo>
                    <a:lnTo>
                      <a:pt x="1110" y="778"/>
                    </a:lnTo>
                    <a:lnTo>
                      <a:pt x="1129" y="760"/>
                    </a:lnTo>
                    <a:lnTo>
                      <a:pt x="1129" y="751"/>
                    </a:lnTo>
                    <a:lnTo>
                      <a:pt x="1110" y="743"/>
                    </a:lnTo>
                    <a:lnTo>
                      <a:pt x="1090" y="743"/>
                    </a:lnTo>
                    <a:lnTo>
                      <a:pt x="1081" y="733"/>
                    </a:lnTo>
                    <a:lnTo>
                      <a:pt x="1110" y="700"/>
                    </a:lnTo>
                    <a:lnTo>
                      <a:pt x="1140" y="681"/>
                    </a:lnTo>
                    <a:lnTo>
                      <a:pt x="1216" y="646"/>
                    </a:lnTo>
                    <a:lnTo>
                      <a:pt x="1245" y="619"/>
                    </a:lnTo>
                    <a:lnTo>
                      <a:pt x="1254" y="603"/>
                    </a:lnTo>
                    <a:lnTo>
                      <a:pt x="1254" y="576"/>
                    </a:lnTo>
                    <a:lnTo>
                      <a:pt x="1314" y="559"/>
                    </a:lnTo>
                    <a:lnTo>
                      <a:pt x="1341" y="541"/>
                    </a:lnTo>
                    <a:lnTo>
                      <a:pt x="1350" y="516"/>
                    </a:lnTo>
                    <a:lnTo>
                      <a:pt x="1350" y="473"/>
                    </a:lnTo>
                    <a:lnTo>
                      <a:pt x="1389" y="454"/>
                    </a:lnTo>
                    <a:lnTo>
                      <a:pt x="1410" y="411"/>
                    </a:lnTo>
                    <a:lnTo>
                      <a:pt x="1410" y="376"/>
                    </a:lnTo>
                    <a:lnTo>
                      <a:pt x="1389" y="349"/>
                    </a:lnTo>
                    <a:lnTo>
                      <a:pt x="1371" y="341"/>
                    </a:lnTo>
                    <a:lnTo>
                      <a:pt x="1350" y="349"/>
                    </a:lnTo>
                    <a:lnTo>
                      <a:pt x="1350" y="367"/>
                    </a:lnTo>
                    <a:lnTo>
                      <a:pt x="1371" y="384"/>
                    </a:lnTo>
                    <a:lnTo>
                      <a:pt x="1380" y="394"/>
                    </a:lnTo>
                    <a:lnTo>
                      <a:pt x="1371" y="419"/>
                    </a:lnTo>
                    <a:lnTo>
                      <a:pt x="1362" y="427"/>
                    </a:lnTo>
                    <a:lnTo>
                      <a:pt x="1350" y="437"/>
                    </a:lnTo>
                    <a:lnTo>
                      <a:pt x="1332" y="437"/>
                    </a:lnTo>
                    <a:lnTo>
                      <a:pt x="1302" y="446"/>
                    </a:lnTo>
                    <a:lnTo>
                      <a:pt x="1302" y="463"/>
                    </a:lnTo>
                    <a:lnTo>
                      <a:pt x="1293" y="454"/>
                    </a:lnTo>
                    <a:lnTo>
                      <a:pt x="1275" y="454"/>
                    </a:lnTo>
                    <a:lnTo>
                      <a:pt x="1254" y="498"/>
                    </a:lnTo>
                    <a:lnTo>
                      <a:pt x="1236" y="489"/>
                    </a:lnTo>
                    <a:lnTo>
                      <a:pt x="1236" y="473"/>
                    </a:lnTo>
                    <a:lnTo>
                      <a:pt x="1254" y="446"/>
                    </a:lnTo>
                    <a:lnTo>
                      <a:pt x="1254" y="427"/>
                    </a:lnTo>
                    <a:lnTo>
                      <a:pt x="1245" y="419"/>
                    </a:lnTo>
                    <a:lnTo>
                      <a:pt x="1216" y="427"/>
                    </a:lnTo>
                    <a:lnTo>
                      <a:pt x="1206" y="454"/>
                    </a:lnTo>
                    <a:lnTo>
                      <a:pt x="1206" y="489"/>
                    </a:lnTo>
                    <a:lnTo>
                      <a:pt x="1216" y="516"/>
                    </a:lnTo>
                    <a:lnTo>
                      <a:pt x="1236" y="533"/>
                    </a:lnTo>
                    <a:lnTo>
                      <a:pt x="1275" y="533"/>
                    </a:lnTo>
                    <a:lnTo>
                      <a:pt x="1293" y="508"/>
                    </a:lnTo>
                    <a:lnTo>
                      <a:pt x="1302" y="473"/>
                    </a:lnTo>
                    <a:lnTo>
                      <a:pt x="1314" y="489"/>
                    </a:lnTo>
                    <a:lnTo>
                      <a:pt x="1314" y="498"/>
                    </a:lnTo>
                    <a:lnTo>
                      <a:pt x="1302" y="524"/>
                    </a:lnTo>
                    <a:lnTo>
                      <a:pt x="1284" y="541"/>
                    </a:lnTo>
                    <a:lnTo>
                      <a:pt x="1254" y="551"/>
                    </a:lnTo>
                    <a:lnTo>
                      <a:pt x="1236" y="559"/>
                    </a:lnTo>
                    <a:lnTo>
                      <a:pt x="1216" y="576"/>
                    </a:lnTo>
                    <a:lnTo>
                      <a:pt x="1206" y="594"/>
                    </a:lnTo>
                    <a:lnTo>
                      <a:pt x="1197" y="611"/>
                    </a:lnTo>
                    <a:lnTo>
                      <a:pt x="1158" y="619"/>
                    </a:lnTo>
                    <a:lnTo>
                      <a:pt x="1129" y="619"/>
                    </a:lnTo>
                    <a:lnTo>
                      <a:pt x="1101" y="619"/>
                    </a:lnTo>
                    <a:lnTo>
                      <a:pt x="1081" y="603"/>
                    </a:lnTo>
                    <a:lnTo>
                      <a:pt x="1072" y="594"/>
                    </a:lnTo>
                    <a:lnTo>
                      <a:pt x="1051" y="603"/>
                    </a:lnTo>
                    <a:lnTo>
                      <a:pt x="1033" y="629"/>
                    </a:lnTo>
                    <a:lnTo>
                      <a:pt x="1003" y="646"/>
                    </a:lnTo>
                    <a:lnTo>
                      <a:pt x="955" y="646"/>
                    </a:lnTo>
                    <a:lnTo>
                      <a:pt x="916" y="646"/>
                    </a:lnTo>
                    <a:lnTo>
                      <a:pt x="898" y="619"/>
                    </a:lnTo>
                    <a:lnTo>
                      <a:pt x="878" y="594"/>
                    </a:lnTo>
                    <a:lnTo>
                      <a:pt x="889" y="551"/>
                    </a:lnTo>
                    <a:lnTo>
                      <a:pt x="898" y="533"/>
                    </a:lnTo>
                    <a:lnTo>
                      <a:pt x="898" y="516"/>
                    </a:lnTo>
                    <a:lnTo>
                      <a:pt x="878" y="516"/>
                    </a:lnTo>
                    <a:lnTo>
                      <a:pt x="868" y="508"/>
                    </a:lnTo>
                    <a:lnTo>
                      <a:pt x="830" y="508"/>
                    </a:lnTo>
                    <a:lnTo>
                      <a:pt x="791" y="463"/>
                    </a:lnTo>
                    <a:lnTo>
                      <a:pt x="781" y="446"/>
                    </a:lnTo>
                    <a:lnTo>
                      <a:pt x="781" y="411"/>
                    </a:lnTo>
                    <a:lnTo>
                      <a:pt x="802" y="384"/>
                    </a:lnTo>
                    <a:lnTo>
                      <a:pt x="830" y="367"/>
                    </a:lnTo>
                    <a:lnTo>
                      <a:pt x="859" y="359"/>
                    </a:lnTo>
                    <a:lnTo>
                      <a:pt x="878" y="349"/>
                    </a:lnTo>
                    <a:lnTo>
                      <a:pt x="859" y="306"/>
                    </a:lnTo>
                    <a:lnTo>
                      <a:pt x="859" y="281"/>
                    </a:lnTo>
                    <a:lnTo>
                      <a:pt x="868" y="262"/>
                    </a:lnTo>
                    <a:lnTo>
                      <a:pt x="878" y="237"/>
                    </a:lnTo>
                    <a:lnTo>
                      <a:pt x="889" y="219"/>
                    </a:lnTo>
                    <a:lnTo>
                      <a:pt x="937" y="192"/>
                    </a:lnTo>
                    <a:lnTo>
                      <a:pt x="964" y="192"/>
                    </a:lnTo>
                    <a:lnTo>
                      <a:pt x="985" y="202"/>
                    </a:lnTo>
                    <a:lnTo>
                      <a:pt x="1033" y="227"/>
                    </a:lnTo>
                    <a:lnTo>
                      <a:pt x="1062" y="192"/>
                    </a:lnTo>
                    <a:lnTo>
                      <a:pt x="1072" y="175"/>
                    </a:lnTo>
                    <a:lnTo>
                      <a:pt x="1101" y="167"/>
                    </a:lnTo>
                    <a:lnTo>
                      <a:pt x="1129" y="167"/>
                    </a:lnTo>
                    <a:lnTo>
                      <a:pt x="1158" y="175"/>
                    </a:lnTo>
                    <a:lnTo>
                      <a:pt x="1188" y="184"/>
                    </a:lnTo>
                    <a:lnTo>
                      <a:pt x="1206" y="210"/>
                    </a:lnTo>
                    <a:lnTo>
                      <a:pt x="1216" y="227"/>
                    </a:lnTo>
                    <a:lnTo>
                      <a:pt x="1206" y="245"/>
                    </a:lnTo>
                    <a:lnTo>
                      <a:pt x="1177" y="245"/>
                    </a:lnTo>
                    <a:lnTo>
                      <a:pt x="1149" y="254"/>
                    </a:lnTo>
                    <a:lnTo>
                      <a:pt x="1129" y="271"/>
                    </a:lnTo>
                    <a:lnTo>
                      <a:pt x="1110" y="297"/>
                    </a:lnTo>
                    <a:lnTo>
                      <a:pt x="1110" y="332"/>
                    </a:lnTo>
                    <a:lnTo>
                      <a:pt x="1129" y="367"/>
                    </a:lnTo>
                    <a:lnTo>
                      <a:pt x="1140" y="384"/>
                    </a:lnTo>
                    <a:lnTo>
                      <a:pt x="1168" y="394"/>
                    </a:lnTo>
                    <a:lnTo>
                      <a:pt x="1206" y="394"/>
                    </a:lnTo>
                    <a:lnTo>
                      <a:pt x="1236" y="384"/>
                    </a:lnTo>
                    <a:lnTo>
                      <a:pt x="1275" y="367"/>
                    </a:lnTo>
                    <a:lnTo>
                      <a:pt x="1293" y="332"/>
                    </a:lnTo>
                    <a:lnTo>
                      <a:pt x="1302" y="306"/>
                    </a:lnTo>
                    <a:lnTo>
                      <a:pt x="1302" y="262"/>
                    </a:lnTo>
                    <a:lnTo>
                      <a:pt x="1293" y="210"/>
                    </a:lnTo>
                    <a:lnTo>
                      <a:pt x="1264" y="175"/>
                    </a:lnTo>
                    <a:lnTo>
                      <a:pt x="1216" y="140"/>
                    </a:lnTo>
                    <a:lnTo>
                      <a:pt x="1168" y="105"/>
                    </a:lnTo>
                    <a:lnTo>
                      <a:pt x="1101" y="97"/>
                    </a:lnTo>
                    <a:lnTo>
                      <a:pt x="1042" y="97"/>
                    </a:lnTo>
                    <a:lnTo>
                      <a:pt x="975" y="105"/>
                    </a:lnTo>
                    <a:lnTo>
                      <a:pt x="868" y="149"/>
                    </a:lnTo>
                    <a:lnTo>
                      <a:pt x="820" y="184"/>
                    </a:lnTo>
                    <a:lnTo>
                      <a:pt x="781" y="227"/>
                    </a:lnTo>
                    <a:lnTo>
                      <a:pt x="743" y="271"/>
                    </a:lnTo>
                    <a:lnTo>
                      <a:pt x="733" y="316"/>
                    </a:lnTo>
                    <a:lnTo>
                      <a:pt x="715" y="367"/>
                    </a:lnTo>
                    <a:lnTo>
                      <a:pt x="715" y="419"/>
                    </a:lnTo>
                    <a:lnTo>
                      <a:pt x="715" y="473"/>
                    </a:lnTo>
                    <a:lnTo>
                      <a:pt x="733" y="524"/>
                    </a:lnTo>
                    <a:lnTo>
                      <a:pt x="743" y="576"/>
                    </a:lnTo>
                    <a:lnTo>
                      <a:pt x="781" y="619"/>
                    </a:lnTo>
                    <a:lnTo>
                      <a:pt x="850" y="716"/>
                    </a:lnTo>
                    <a:lnTo>
                      <a:pt x="830" y="743"/>
                    </a:lnTo>
                    <a:lnTo>
                      <a:pt x="820" y="760"/>
                    </a:lnTo>
                    <a:lnTo>
                      <a:pt x="763" y="795"/>
                    </a:lnTo>
                    <a:lnTo>
                      <a:pt x="676" y="733"/>
                    </a:lnTo>
                    <a:lnTo>
                      <a:pt x="626" y="700"/>
                    </a:lnTo>
                    <a:lnTo>
                      <a:pt x="589" y="690"/>
                    </a:lnTo>
                    <a:lnTo>
                      <a:pt x="539" y="673"/>
                    </a:lnTo>
                    <a:lnTo>
                      <a:pt x="482" y="665"/>
                    </a:lnTo>
                    <a:lnTo>
                      <a:pt x="434" y="665"/>
                    </a:lnTo>
                    <a:lnTo>
                      <a:pt x="377" y="673"/>
                    </a:lnTo>
                    <a:lnTo>
                      <a:pt x="327" y="681"/>
                    </a:lnTo>
                    <a:lnTo>
                      <a:pt x="290" y="700"/>
                    </a:lnTo>
                    <a:lnTo>
                      <a:pt x="203" y="751"/>
                    </a:lnTo>
                    <a:lnTo>
                      <a:pt x="144" y="822"/>
                    </a:lnTo>
                    <a:lnTo>
                      <a:pt x="126" y="865"/>
                    </a:lnTo>
                    <a:lnTo>
                      <a:pt x="115" y="908"/>
                    </a:lnTo>
                    <a:lnTo>
                      <a:pt x="105" y="952"/>
                    </a:lnTo>
                    <a:lnTo>
                      <a:pt x="105" y="995"/>
                    </a:lnTo>
                    <a:lnTo>
                      <a:pt x="126" y="1049"/>
                    </a:lnTo>
                    <a:lnTo>
                      <a:pt x="153" y="1092"/>
                    </a:lnTo>
                    <a:lnTo>
                      <a:pt x="183" y="1135"/>
                    </a:lnTo>
                    <a:lnTo>
                      <a:pt x="231" y="1162"/>
                    </a:lnTo>
                    <a:lnTo>
                      <a:pt x="251" y="1170"/>
                    </a:lnTo>
                    <a:lnTo>
                      <a:pt x="290" y="1179"/>
                    </a:lnTo>
                    <a:lnTo>
                      <a:pt x="318" y="1170"/>
                    </a:lnTo>
                    <a:lnTo>
                      <a:pt x="338" y="1162"/>
                    </a:lnTo>
                    <a:lnTo>
                      <a:pt x="377" y="1144"/>
                    </a:lnTo>
                    <a:lnTo>
                      <a:pt x="405" y="1100"/>
                    </a:lnTo>
                    <a:lnTo>
                      <a:pt x="416" y="1084"/>
                    </a:lnTo>
                    <a:lnTo>
                      <a:pt x="416" y="1065"/>
                    </a:lnTo>
                    <a:lnTo>
                      <a:pt x="395" y="1030"/>
                    </a:lnTo>
                    <a:lnTo>
                      <a:pt x="366" y="1003"/>
                    </a:lnTo>
                    <a:lnTo>
                      <a:pt x="327" y="1003"/>
                    </a:lnTo>
                    <a:lnTo>
                      <a:pt x="290" y="1022"/>
                    </a:lnTo>
                    <a:lnTo>
                      <a:pt x="261" y="1057"/>
                    </a:lnTo>
                    <a:lnTo>
                      <a:pt x="251" y="1084"/>
                    </a:lnTo>
                    <a:lnTo>
                      <a:pt x="213" y="1065"/>
                    </a:lnTo>
                    <a:lnTo>
                      <a:pt x="192" y="1049"/>
                    </a:lnTo>
                    <a:lnTo>
                      <a:pt x="174" y="1022"/>
                    </a:lnTo>
                    <a:lnTo>
                      <a:pt x="192" y="987"/>
                    </a:lnTo>
                    <a:lnTo>
                      <a:pt x="213" y="960"/>
                    </a:lnTo>
                    <a:lnTo>
                      <a:pt x="222" y="952"/>
                    </a:lnTo>
                    <a:lnTo>
                      <a:pt x="222" y="925"/>
                    </a:lnTo>
                    <a:lnTo>
                      <a:pt x="203" y="917"/>
                    </a:lnTo>
                    <a:lnTo>
                      <a:pt x="192" y="900"/>
                    </a:lnTo>
                    <a:lnTo>
                      <a:pt x="192" y="865"/>
                    </a:lnTo>
                    <a:lnTo>
                      <a:pt x="203" y="838"/>
                    </a:lnTo>
                    <a:lnTo>
                      <a:pt x="231" y="822"/>
                    </a:lnTo>
                    <a:lnTo>
                      <a:pt x="261" y="803"/>
                    </a:lnTo>
                    <a:lnTo>
                      <a:pt x="290" y="803"/>
                    </a:lnTo>
                    <a:lnTo>
                      <a:pt x="318" y="803"/>
                    </a:lnTo>
                    <a:lnTo>
                      <a:pt x="338" y="822"/>
                    </a:lnTo>
                    <a:lnTo>
                      <a:pt x="357" y="838"/>
                    </a:lnTo>
                    <a:lnTo>
                      <a:pt x="366" y="830"/>
                    </a:lnTo>
                    <a:lnTo>
                      <a:pt x="377" y="822"/>
                    </a:lnTo>
                    <a:lnTo>
                      <a:pt x="377" y="795"/>
                    </a:lnTo>
                    <a:lnTo>
                      <a:pt x="377" y="778"/>
                    </a:lnTo>
                    <a:lnTo>
                      <a:pt x="405" y="733"/>
                    </a:lnTo>
                    <a:lnTo>
                      <a:pt x="434" y="716"/>
                    </a:lnTo>
                    <a:lnTo>
                      <a:pt x="453" y="716"/>
                    </a:lnTo>
                    <a:lnTo>
                      <a:pt x="482" y="716"/>
                    </a:lnTo>
                    <a:lnTo>
                      <a:pt x="512" y="725"/>
                    </a:lnTo>
                    <a:lnTo>
                      <a:pt x="530" y="751"/>
                    </a:lnTo>
                    <a:lnTo>
                      <a:pt x="551" y="768"/>
                    </a:lnTo>
                    <a:lnTo>
                      <a:pt x="560" y="822"/>
                    </a:lnTo>
                    <a:lnTo>
                      <a:pt x="578" y="830"/>
                    </a:lnTo>
                    <a:lnTo>
                      <a:pt x="589" y="822"/>
                    </a:lnTo>
                    <a:lnTo>
                      <a:pt x="626" y="822"/>
                    </a:lnTo>
                    <a:lnTo>
                      <a:pt x="676" y="838"/>
                    </a:lnTo>
                    <a:lnTo>
                      <a:pt x="695" y="873"/>
                    </a:lnTo>
                    <a:lnTo>
                      <a:pt x="704" y="892"/>
                    </a:lnTo>
                    <a:lnTo>
                      <a:pt x="704" y="917"/>
                    </a:lnTo>
                    <a:lnTo>
                      <a:pt x="695" y="952"/>
                    </a:lnTo>
                    <a:lnTo>
                      <a:pt x="665" y="978"/>
                    </a:lnTo>
                    <a:lnTo>
                      <a:pt x="647" y="987"/>
                    </a:lnTo>
                    <a:lnTo>
                      <a:pt x="647" y="1003"/>
                    </a:lnTo>
                    <a:lnTo>
                      <a:pt x="676" y="1022"/>
                    </a:lnTo>
                    <a:lnTo>
                      <a:pt x="695" y="1039"/>
                    </a:lnTo>
                    <a:lnTo>
                      <a:pt x="695" y="1065"/>
                    </a:lnTo>
                    <a:lnTo>
                      <a:pt x="685" y="1100"/>
                    </a:lnTo>
                    <a:lnTo>
                      <a:pt x="665" y="1127"/>
                    </a:lnTo>
                    <a:lnTo>
                      <a:pt x="647" y="1135"/>
                    </a:lnTo>
                    <a:lnTo>
                      <a:pt x="626" y="1135"/>
                    </a:lnTo>
                    <a:lnTo>
                      <a:pt x="599" y="1144"/>
                    </a:lnTo>
                    <a:lnTo>
                      <a:pt x="589" y="1162"/>
                    </a:lnTo>
                    <a:lnTo>
                      <a:pt x="578" y="1195"/>
                    </a:lnTo>
                    <a:lnTo>
                      <a:pt x="560" y="1231"/>
                    </a:lnTo>
                    <a:lnTo>
                      <a:pt x="512" y="1241"/>
                    </a:lnTo>
                    <a:lnTo>
                      <a:pt x="473" y="1241"/>
                    </a:lnTo>
                    <a:lnTo>
                      <a:pt x="443" y="1257"/>
                    </a:lnTo>
                    <a:lnTo>
                      <a:pt x="416" y="1266"/>
                    </a:lnTo>
                    <a:lnTo>
                      <a:pt x="395" y="1257"/>
                    </a:lnTo>
                    <a:lnTo>
                      <a:pt x="377" y="1241"/>
                    </a:lnTo>
                    <a:lnTo>
                      <a:pt x="357" y="1241"/>
                    </a:lnTo>
                    <a:lnTo>
                      <a:pt x="357" y="1257"/>
                    </a:lnTo>
                    <a:lnTo>
                      <a:pt x="366" y="1274"/>
                    </a:lnTo>
                    <a:lnTo>
                      <a:pt x="395" y="1292"/>
                    </a:lnTo>
                    <a:lnTo>
                      <a:pt x="425" y="1301"/>
                    </a:lnTo>
                    <a:lnTo>
                      <a:pt x="453" y="1301"/>
                    </a:lnTo>
                    <a:lnTo>
                      <a:pt x="512" y="1266"/>
                    </a:lnTo>
                    <a:lnTo>
                      <a:pt x="530" y="1266"/>
                    </a:lnTo>
                    <a:lnTo>
                      <a:pt x="560" y="1257"/>
                    </a:lnTo>
                    <a:lnTo>
                      <a:pt x="599" y="1222"/>
                    </a:lnTo>
                    <a:lnTo>
                      <a:pt x="626" y="1179"/>
                    </a:lnTo>
                    <a:lnTo>
                      <a:pt x="685" y="1152"/>
                    </a:lnTo>
                    <a:lnTo>
                      <a:pt x="715" y="1135"/>
                    </a:lnTo>
                    <a:lnTo>
                      <a:pt x="724" y="1109"/>
                    </a:lnTo>
                    <a:lnTo>
                      <a:pt x="743" y="1039"/>
                    </a:lnTo>
                    <a:lnTo>
                      <a:pt x="763" y="1003"/>
                    </a:lnTo>
                    <a:lnTo>
                      <a:pt x="772" y="995"/>
                    </a:lnTo>
                    <a:lnTo>
                      <a:pt x="791" y="987"/>
                    </a:lnTo>
                    <a:lnTo>
                      <a:pt x="802" y="995"/>
                    </a:lnTo>
                    <a:lnTo>
                      <a:pt x="802" y="1014"/>
                    </a:lnTo>
                    <a:lnTo>
                      <a:pt x="811" y="1030"/>
                    </a:lnTo>
                    <a:lnTo>
                      <a:pt x="830" y="1039"/>
                    </a:lnTo>
                    <a:lnTo>
                      <a:pt x="889" y="1022"/>
                    </a:lnTo>
                    <a:lnTo>
                      <a:pt x="927" y="1014"/>
                    </a:lnTo>
                    <a:lnTo>
                      <a:pt x="964" y="1022"/>
                    </a:lnTo>
                    <a:lnTo>
                      <a:pt x="1014" y="1057"/>
                    </a:lnTo>
                    <a:lnTo>
                      <a:pt x="1033" y="1084"/>
                    </a:lnTo>
                    <a:lnTo>
                      <a:pt x="1051" y="1109"/>
                    </a:lnTo>
                    <a:lnTo>
                      <a:pt x="1033" y="1162"/>
                    </a:lnTo>
                    <a:lnTo>
                      <a:pt x="1023" y="1187"/>
                    </a:lnTo>
                    <a:lnTo>
                      <a:pt x="1003" y="1195"/>
                    </a:lnTo>
                    <a:lnTo>
                      <a:pt x="964" y="1206"/>
                    </a:lnTo>
                    <a:lnTo>
                      <a:pt x="955" y="1195"/>
                    </a:lnTo>
                    <a:lnTo>
                      <a:pt x="937" y="1187"/>
                    </a:lnTo>
                    <a:lnTo>
                      <a:pt x="937" y="1162"/>
                    </a:lnTo>
                    <a:lnTo>
                      <a:pt x="937" y="1144"/>
                    </a:lnTo>
                    <a:lnTo>
                      <a:pt x="946" y="1135"/>
                    </a:lnTo>
                    <a:lnTo>
                      <a:pt x="955" y="1127"/>
                    </a:lnTo>
                    <a:lnTo>
                      <a:pt x="985" y="1135"/>
                    </a:lnTo>
                    <a:lnTo>
                      <a:pt x="1003" y="1135"/>
                    </a:lnTo>
                    <a:lnTo>
                      <a:pt x="1003" y="1109"/>
                    </a:lnTo>
                    <a:lnTo>
                      <a:pt x="964" y="1084"/>
                    </a:lnTo>
                    <a:lnTo>
                      <a:pt x="927" y="1065"/>
                    </a:lnTo>
                    <a:lnTo>
                      <a:pt x="859" y="1084"/>
                    </a:lnTo>
                    <a:lnTo>
                      <a:pt x="791" y="1117"/>
                    </a:lnTo>
                    <a:lnTo>
                      <a:pt x="676" y="1206"/>
                    </a:lnTo>
                    <a:lnTo>
                      <a:pt x="560" y="1292"/>
                    </a:lnTo>
                    <a:lnTo>
                      <a:pt x="491" y="1319"/>
                    </a:lnTo>
                    <a:lnTo>
                      <a:pt x="425" y="1327"/>
                    </a:lnTo>
                    <a:lnTo>
                      <a:pt x="338" y="1327"/>
                    </a:lnTo>
                    <a:lnTo>
                      <a:pt x="251" y="1309"/>
                    </a:lnTo>
                    <a:lnTo>
                      <a:pt x="192" y="1266"/>
                    </a:lnTo>
                    <a:lnTo>
                      <a:pt x="153" y="1241"/>
                    </a:lnTo>
                    <a:lnTo>
                      <a:pt x="135" y="1206"/>
                    </a:lnTo>
                    <a:lnTo>
                      <a:pt x="105" y="1152"/>
                    </a:lnTo>
                    <a:lnTo>
                      <a:pt x="87" y="1092"/>
                    </a:lnTo>
                    <a:lnTo>
                      <a:pt x="78" y="1084"/>
                    </a:lnTo>
                    <a:lnTo>
                      <a:pt x="67" y="1084"/>
                    </a:lnTo>
                    <a:lnTo>
                      <a:pt x="57" y="1117"/>
                    </a:lnTo>
                    <a:lnTo>
                      <a:pt x="67" y="1144"/>
                    </a:lnTo>
                    <a:lnTo>
                      <a:pt x="87" y="1195"/>
                    </a:lnTo>
                    <a:lnTo>
                      <a:pt x="126" y="1274"/>
                    </a:lnTo>
                    <a:lnTo>
                      <a:pt x="174" y="1344"/>
                    </a:lnTo>
                    <a:lnTo>
                      <a:pt x="261" y="1493"/>
                    </a:lnTo>
                    <a:lnTo>
                      <a:pt x="279" y="1554"/>
                    </a:lnTo>
                    <a:lnTo>
                      <a:pt x="290" y="1615"/>
                    </a:lnTo>
                    <a:lnTo>
                      <a:pt x="279" y="1685"/>
                    </a:lnTo>
                    <a:lnTo>
                      <a:pt x="251" y="1746"/>
                    </a:lnTo>
                    <a:lnTo>
                      <a:pt x="240" y="1772"/>
                    </a:lnTo>
                    <a:lnTo>
                      <a:pt x="135" y="1877"/>
                    </a:lnTo>
                    <a:lnTo>
                      <a:pt x="105" y="1912"/>
                    </a:lnTo>
                    <a:lnTo>
                      <a:pt x="96" y="1938"/>
                    </a:lnTo>
                    <a:lnTo>
                      <a:pt x="96" y="1982"/>
                    </a:lnTo>
                    <a:lnTo>
                      <a:pt x="105" y="2017"/>
                    </a:lnTo>
                    <a:lnTo>
                      <a:pt x="126" y="2034"/>
                    </a:lnTo>
                    <a:lnTo>
                      <a:pt x="153" y="2052"/>
                    </a:lnTo>
                    <a:lnTo>
                      <a:pt x="192" y="2034"/>
                    </a:lnTo>
                    <a:lnTo>
                      <a:pt x="203" y="2025"/>
                    </a:lnTo>
                    <a:lnTo>
                      <a:pt x="213" y="2009"/>
                    </a:lnTo>
                    <a:lnTo>
                      <a:pt x="203" y="1999"/>
                    </a:lnTo>
                    <a:lnTo>
                      <a:pt x="192" y="1999"/>
                    </a:lnTo>
                    <a:lnTo>
                      <a:pt x="174" y="1999"/>
                    </a:lnTo>
                    <a:lnTo>
                      <a:pt x="153" y="1999"/>
                    </a:lnTo>
                    <a:lnTo>
                      <a:pt x="135" y="1974"/>
                    </a:lnTo>
                    <a:lnTo>
                      <a:pt x="144" y="1947"/>
                    </a:lnTo>
                    <a:lnTo>
                      <a:pt x="153" y="1938"/>
                    </a:lnTo>
                    <a:lnTo>
                      <a:pt x="174" y="1938"/>
                    </a:lnTo>
                    <a:lnTo>
                      <a:pt x="203" y="1938"/>
                    </a:lnTo>
                    <a:lnTo>
                      <a:pt x="222" y="1955"/>
                    </a:lnTo>
                    <a:lnTo>
                      <a:pt x="240" y="1990"/>
                    </a:lnTo>
                    <a:lnTo>
                      <a:pt x="240" y="2017"/>
                    </a:lnTo>
                    <a:lnTo>
                      <a:pt x="222" y="2042"/>
                    </a:lnTo>
                    <a:lnTo>
                      <a:pt x="203" y="2060"/>
                    </a:lnTo>
                    <a:lnTo>
                      <a:pt x="174" y="2069"/>
                    </a:lnTo>
                    <a:lnTo>
                      <a:pt x="135" y="2069"/>
                    </a:lnTo>
                    <a:lnTo>
                      <a:pt x="105" y="2060"/>
                    </a:lnTo>
                    <a:lnTo>
                      <a:pt x="57" y="2034"/>
                    </a:lnTo>
                    <a:lnTo>
                      <a:pt x="28" y="1990"/>
                    </a:lnTo>
                    <a:lnTo>
                      <a:pt x="19" y="1938"/>
                    </a:lnTo>
                    <a:lnTo>
                      <a:pt x="48" y="1895"/>
                    </a:lnTo>
                    <a:lnTo>
                      <a:pt x="78" y="1850"/>
                    </a:lnTo>
                    <a:lnTo>
                      <a:pt x="126" y="1817"/>
                    </a:lnTo>
                    <a:lnTo>
                      <a:pt x="174" y="1782"/>
                    </a:lnTo>
                    <a:lnTo>
                      <a:pt x="174" y="1772"/>
                    </a:lnTo>
                    <a:lnTo>
                      <a:pt x="174" y="1763"/>
                    </a:lnTo>
                    <a:lnTo>
                      <a:pt x="115" y="1772"/>
                    </a:lnTo>
                    <a:lnTo>
                      <a:pt x="87" y="1772"/>
                    </a:lnTo>
                    <a:lnTo>
                      <a:pt x="67" y="1763"/>
                    </a:lnTo>
                    <a:lnTo>
                      <a:pt x="39" y="1738"/>
                    </a:lnTo>
                    <a:lnTo>
                      <a:pt x="19" y="1711"/>
                    </a:lnTo>
                    <a:lnTo>
                      <a:pt x="0" y="1676"/>
                    </a:lnTo>
                    <a:lnTo>
                      <a:pt x="0" y="1641"/>
                    </a:lnTo>
                    <a:lnTo>
                      <a:pt x="19" y="1571"/>
                    </a:lnTo>
                    <a:lnTo>
                      <a:pt x="57" y="1519"/>
                    </a:lnTo>
                    <a:lnTo>
                      <a:pt x="87" y="1458"/>
                    </a:lnTo>
                    <a:lnTo>
                      <a:pt x="96" y="1423"/>
                    </a:lnTo>
                    <a:lnTo>
                      <a:pt x="96" y="1388"/>
                    </a:lnTo>
                    <a:lnTo>
                      <a:pt x="135" y="1441"/>
                    </a:lnTo>
                    <a:lnTo>
                      <a:pt x="164" y="1493"/>
                    </a:lnTo>
                    <a:lnTo>
                      <a:pt x="183" y="1554"/>
                    </a:lnTo>
                    <a:lnTo>
                      <a:pt x="192" y="1606"/>
                    </a:lnTo>
                    <a:lnTo>
                      <a:pt x="144" y="1598"/>
                    </a:lnTo>
                    <a:lnTo>
                      <a:pt x="115" y="1598"/>
                    </a:lnTo>
                    <a:lnTo>
                      <a:pt x="96" y="1606"/>
                    </a:lnTo>
                    <a:lnTo>
                      <a:pt x="78" y="1625"/>
                    </a:lnTo>
                    <a:lnTo>
                      <a:pt x="67" y="1650"/>
                    </a:lnTo>
                    <a:lnTo>
                      <a:pt x="67" y="1668"/>
                    </a:lnTo>
                    <a:lnTo>
                      <a:pt x="78" y="1693"/>
                    </a:lnTo>
                    <a:lnTo>
                      <a:pt x="105" y="1728"/>
                    </a:lnTo>
                    <a:lnTo>
                      <a:pt x="135" y="1746"/>
                    </a:lnTo>
                    <a:lnTo>
                      <a:pt x="164" y="1746"/>
                    </a:lnTo>
                    <a:lnTo>
                      <a:pt x="192" y="1738"/>
                    </a:lnTo>
                    <a:lnTo>
                      <a:pt x="222" y="1703"/>
                    </a:lnTo>
                    <a:lnTo>
                      <a:pt x="240" y="1668"/>
                    </a:lnTo>
                    <a:lnTo>
                      <a:pt x="251" y="1625"/>
                    </a:lnTo>
                    <a:lnTo>
                      <a:pt x="251" y="1590"/>
                    </a:lnTo>
                    <a:lnTo>
                      <a:pt x="240" y="1546"/>
                    </a:lnTo>
                    <a:lnTo>
                      <a:pt x="203" y="1466"/>
                    </a:lnTo>
                    <a:lnTo>
                      <a:pt x="174" y="1398"/>
                    </a:lnTo>
                    <a:lnTo>
                      <a:pt x="105" y="1301"/>
                    </a:lnTo>
                    <a:lnTo>
                      <a:pt x="48" y="1195"/>
                    </a:lnTo>
                    <a:lnTo>
                      <a:pt x="19" y="1084"/>
                    </a:lnTo>
                    <a:lnTo>
                      <a:pt x="9" y="970"/>
                    </a:lnTo>
                    <a:lnTo>
                      <a:pt x="19" y="900"/>
                    </a:lnTo>
                    <a:lnTo>
                      <a:pt x="48" y="838"/>
                    </a:lnTo>
                    <a:lnTo>
                      <a:pt x="87" y="778"/>
                    </a:lnTo>
                    <a:lnTo>
                      <a:pt x="135" y="733"/>
                    </a:lnTo>
                    <a:lnTo>
                      <a:pt x="222" y="681"/>
                    </a:lnTo>
                    <a:lnTo>
                      <a:pt x="222" y="673"/>
                    </a:lnTo>
                    <a:lnTo>
                      <a:pt x="213" y="665"/>
                    </a:lnTo>
                    <a:lnTo>
                      <a:pt x="192" y="665"/>
                    </a:lnTo>
                    <a:lnTo>
                      <a:pt x="164" y="665"/>
                    </a:lnTo>
                    <a:lnTo>
                      <a:pt x="135" y="665"/>
                    </a:lnTo>
                    <a:lnTo>
                      <a:pt x="96" y="655"/>
                    </a:lnTo>
                    <a:lnTo>
                      <a:pt x="57" y="629"/>
                    </a:lnTo>
                    <a:lnTo>
                      <a:pt x="28" y="594"/>
                    </a:lnTo>
                    <a:lnTo>
                      <a:pt x="19" y="559"/>
                    </a:lnTo>
                    <a:lnTo>
                      <a:pt x="0" y="498"/>
                    </a:lnTo>
                    <a:lnTo>
                      <a:pt x="9" y="481"/>
                    </a:lnTo>
                    <a:lnTo>
                      <a:pt x="28" y="454"/>
                    </a:lnTo>
                    <a:lnTo>
                      <a:pt x="48" y="427"/>
                    </a:lnTo>
                    <a:lnTo>
                      <a:pt x="78" y="411"/>
                    </a:lnTo>
                    <a:lnTo>
                      <a:pt x="144" y="394"/>
                    </a:lnTo>
                    <a:lnTo>
                      <a:pt x="203" y="402"/>
                    </a:lnTo>
                    <a:lnTo>
                      <a:pt x="240" y="427"/>
                    </a:lnTo>
                    <a:lnTo>
                      <a:pt x="261" y="473"/>
                    </a:lnTo>
                    <a:lnTo>
                      <a:pt x="251" y="516"/>
                    </a:lnTo>
                    <a:lnTo>
                      <a:pt x="231" y="551"/>
                    </a:lnTo>
                    <a:lnTo>
                      <a:pt x="222" y="508"/>
                    </a:lnTo>
                    <a:lnTo>
                      <a:pt x="222" y="489"/>
                    </a:lnTo>
                    <a:lnTo>
                      <a:pt x="203" y="473"/>
                    </a:lnTo>
                    <a:lnTo>
                      <a:pt x="192" y="463"/>
                    </a:lnTo>
                    <a:lnTo>
                      <a:pt x="174" y="463"/>
                    </a:lnTo>
                    <a:lnTo>
                      <a:pt x="135" y="473"/>
                    </a:lnTo>
                    <a:lnTo>
                      <a:pt x="105" y="498"/>
                    </a:lnTo>
                    <a:lnTo>
                      <a:pt x="96" y="533"/>
                    </a:lnTo>
                    <a:lnTo>
                      <a:pt x="115" y="568"/>
                    </a:lnTo>
                    <a:lnTo>
                      <a:pt x="135" y="594"/>
                    </a:lnTo>
                    <a:lnTo>
                      <a:pt x="192" y="611"/>
                    </a:lnTo>
                    <a:lnTo>
                      <a:pt x="240" y="619"/>
                    </a:lnTo>
                    <a:lnTo>
                      <a:pt x="347" y="619"/>
                    </a:lnTo>
                    <a:lnTo>
                      <a:pt x="453" y="611"/>
                    </a:lnTo>
                    <a:lnTo>
                      <a:pt x="503" y="619"/>
                    </a:lnTo>
                    <a:lnTo>
                      <a:pt x="551" y="629"/>
                    </a:lnTo>
                    <a:lnTo>
                      <a:pt x="665" y="690"/>
                    </a:lnTo>
                    <a:lnTo>
                      <a:pt x="763" y="751"/>
                    </a:lnTo>
                    <a:lnTo>
                      <a:pt x="781" y="743"/>
                    </a:lnTo>
                    <a:lnTo>
                      <a:pt x="791" y="725"/>
                    </a:lnTo>
                    <a:lnTo>
                      <a:pt x="743" y="646"/>
                    </a:lnTo>
                    <a:lnTo>
                      <a:pt x="695" y="568"/>
                    </a:lnTo>
                    <a:lnTo>
                      <a:pt x="676" y="473"/>
                    </a:lnTo>
                    <a:lnTo>
                      <a:pt x="665" y="384"/>
                    </a:lnTo>
                    <a:lnTo>
                      <a:pt x="656" y="227"/>
                    </a:lnTo>
                    <a:lnTo>
                      <a:pt x="647" y="192"/>
                    </a:lnTo>
                    <a:lnTo>
                      <a:pt x="626" y="167"/>
                    </a:lnTo>
                    <a:lnTo>
                      <a:pt x="608" y="132"/>
                    </a:lnTo>
                    <a:lnTo>
                      <a:pt x="560" y="124"/>
                    </a:lnTo>
                    <a:lnTo>
                      <a:pt x="530" y="124"/>
                    </a:lnTo>
                    <a:lnTo>
                      <a:pt x="491" y="140"/>
                    </a:lnTo>
                    <a:lnTo>
                      <a:pt x="473" y="167"/>
                    </a:lnTo>
                    <a:lnTo>
                      <a:pt x="473" y="192"/>
                    </a:lnTo>
                    <a:lnTo>
                      <a:pt x="473" y="210"/>
                    </a:lnTo>
                    <a:lnTo>
                      <a:pt x="491" y="227"/>
                    </a:lnTo>
                    <a:lnTo>
                      <a:pt x="530" y="245"/>
                    </a:lnTo>
                    <a:lnTo>
                      <a:pt x="589" y="227"/>
                    </a:lnTo>
                    <a:lnTo>
                      <a:pt x="578" y="254"/>
                    </a:lnTo>
                    <a:lnTo>
                      <a:pt x="551" y="271"/>
                    </a:lnTo>
                    <a:lnTo>
                      <a:pt x="530" y="281"/>
                    </a:lnTo>
                    <a:lnTo>
                      <a:pt x="512" y="281"/>
                    </a:lnTo>
                    <a:lnTo>
                      <a:pt x="453" y="271"/>
                    </a:lnTo>
                    <a:lnTo>
                      <a:pt x="425" y="237"/>
                    </a:lnTo>
                    <a:lnTo>
                      <a:pt x="405" y="192"/>
                    </a:lnTo>
                    <a:lnTo>
                      <a:pt x="405" y="149"/>
                    </a:lnTo>
                    <a:lnTo>
                      <a:pt x="425" y="105"/>
                    </a:lnTo>
                    <a:lnTo>
                      <a:pt x="453" y="79"/>
                    </a:lnTo>
                    <a:lnTo>
                      <a:pt x="491" y="45"/>
                    </a:lnTo>
                    <a:lnTo>
                      <a:pt x="530" y="35"/>
                    </a:lnTo>
                    <a:lnTo>
                      <a:pt x="578" y="27"/>
                    </a:lnTo>
                    <a:lnTo>
                      <a:pt x="617" y="35"/>
                    </a:lnTo>
                    <a:lnTo>
                      <a:pt x="665" y="53"/>
                    </a:lnTo>
                    <a:lnTo>
                      <a:pt x="695" y="89"/>
                    </a:lnTo>
                    <a:lnTo>
                      <a:pt x="715" y="124"/>
                    </a:lnTo>
                    <a:lnTo>
                      <a:pt x="715" y="149"/>
                    </a:lnTo>
                    <a:lnTo>
                      <a:pt x="715" y="184"/>
                    </a:lnTo>
                    <a:lnTo>
                      <a:pt x="695" y="227"/>
                    </a:lnTo>
                    <a:lnTo>
                      <a:pt x="704" y="245"/>
                    </a:lnTo>
                    <a:lnTo>
                      <a:pt x="715" y="245"/>
                    </a:lnTo>
                    <a:lnTo>
                      <a:pt x="733" y="227"/>
                    </a:lnTo>
                    <a:lnTo>
                      <a:pt x="743" y="202"/>
                    </a:lnTo>
                    <a:lnTo>
                      <a:pt x="763" y="175"/>
                    </a:lnTo>
                    <a:lnTo>
                      <a:pt x="772" y="149"/>
                    </a:lnTo>
                    <a:lnTo>
                      <a:pt x="820" y="105"/>
                    </a:lnTo>
                    <a:lnTo>
                      <a:pt x="868" y="79"/>
                    </a:lnTo>
                    <a:lnTo>
                      <a:pt x="916" y="53"/>
                    </a:lnTo>
                    <a:lnTo>
                      <a:pt x="964" y="35"/>
                    </a:lnTo>
                    <a:lnTo>
                      <a:pt x="1014" y="18"/>
                    </a:lnTo>
                    <a:lnTo>
                      <a:pt x="1081" y="10"/>
                    </a:lnTo>
                    <a:lnTo>
                      <a:pt x="1129" y="10"/>
                    </a:lnTo>
                    <a:lnTo>
                      <a:pt x="1197" y="18"/>
                    </a:lnTo>
                    <a:lnTo>
                      <a:pt x="1350" y="70"/>
                    </a:lnTo>
                    <a:lnTo>
                      <a:pt x="1506" y="132"/>
                    </a:lnTo>
                    <a:lnTo>
                      <a:pt x="1652" y="210"/>
                    </a:lnTo>
                    <a:lnTo>
                      <a:pt x="1727" y="227"/>
                    </a:lnTo>
                    <a:lnTo>
                      <a:pt x="1775" y="227"/>
                    </a:lnTo>
                    <a:lnTo>
                      <a:pt x="1825" y="210"/>
                    </a:lnTo>
                    <a:lnTo>
                      <a:pt x="1864" y="184"/>
                    </a:lnTo>
                    <a:lnTo>
                      <a:pt x="1873" y="157"/>
                    </a:lnTo>
                    <a:lnTo>
                      <a:pt x="1873" y="132"/>
                    </a:lnTo>
                    <a:lnTo>
                      <a:pt x="1864" y="97"/>
                    </a:lnTo>
                    <a:lnTo>
                      <a:pt x="1853" y="89"/>
                    </a:lnTo>
                    <a:lnTo>
                      <a:pt x="1834" y="79"/>
                    </a:lnTo>
                    <a:lnTo>
                      <a:pt x="1814" y="70"/>
                    </a:lnTo>
                    <a:lnTo>
                      <a:pt x="1796" y="70"/>
                    </a:lnTo>
                    <a:lnTo>
                      <a:pt x="1748" y="89"/>
                    </a:lnTo>
                    <a:lnTo>
                      <a:pt x="1738" y="105"/>
                    </a:lnTo>
                    <a:lnTo>
                      <a:pt x="1727" y="124"/>
                    </a:lnTo>
                    <a:lnTo>
                      <a:pt x="1727" y="157"/>
                    </a:lnTo>
                    <a:lnTo>
                      <a:pt x="1738" y="175"/>
                    </a:lnTo>
                    <a:lnTo>
                      <a:pt x="1679" y="167"/>
                    </a:lnTo>
                    <a:lnTo>
                      <a:pt x="1613" y="149"/>
                    </a:lnTo>
                    <a:lnTo>
                      <a:pt x="1506" y="89"/>
                    </a:lnTo>
                    <a:lnTo>
                      <a:pt x="1544" y="89"/>
                    </a:lnTo>
                    <a:lnTo>
                      <a:pt x="1574" y="79"/>
                    </a:lnTo>
                    <a:lnTo>
                      <a:pt x="1640" y="53"/>
                    </a:lnTo>
                    <a:lnTo>
                      <a:pt x="1709" y="27"/>
                    </a:lnTo>
                    <a:lnTo>
                      <a:pt x="1786" y="0"/>
                    </a:lnTo>
                    <a:lnTo>
                      <a:pt x="1814" y="10"/>
                    </a:lnTo>
                    <a:lnTo>
                      <a:pt x="1844" y="10"/>
                    </a:lnTo>
                    <a:lnTo>
                      <a:pt x="1892" y="4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3" name="Freeform 222"/>
              <p:cNvSpPr>
                <a:spLocks/>
              </p:cNvSpPr>
              <p:nvPr/>
            </p:nvSpPr>
            <p:spPr bwMode="auto">
              <a:xfrm>
                <a:off x="525" y="104"/>
                <a:ext cx="662" cy="129"/>
              </a:xfrm>
              <a:custGeom>
                <a:avLst/>
                <a:gdLst>
                  <a:gd name="T0" fmla="*/ 0 w 2223"/>
                  <a:gd name="T1" fmla="*/ 0 h 795"/>
                  <a:gd name="T2" fmla="*/ 0 w 2223"/>
                  <a:gd name="T3" fmla="*/ 0 h 795"/>
                  <a:gd name="T4" fmla="*/ 0 w 2223"/>
                  <a:gd name="T5" fmla="*/ 0 h 795"/>
                  <a:gd name="T6" fmla="*/ 0 w 2223"/>
                  <a:gd name="T7" fmla="*/ 0 h 795"/>
                  <a:gd name="T8" fmla="*/ 0 w 2223"/>
                  <a:gd name="T9" fmla="*/ 0 h 795"/>
                  <a:gd name="T10" fmla="*/ 0 w 2223"/>
                  <a:gd name="T11" fmla="*/ 0 h 795"/>
                  <a:gd name="T12" fmla="*/ 0 w 2223"/>
                  <a:gd name="T13" fmla="*/ 0 h 795"/>
                  <a:gd name="T14" fmla="*/ 0 w 2223"/>
                  <a:gd name="T15" fmla="*/ 0 h 795"/>
                  <a:gd name="T16" fmla="*/ 0 w 2223"/>
                  <a:gd name="T17" fmla="*/ 0 h 795"/>
                  <a:gd name="T18" fmla="*/ 0 w 2223"/>
                  <a:gd name="T19" fmla="*/ 0 h 795"/>
                  <a:gd name="T20" fmla="*/ 0 w 2223"/>
                  <a:gd name="T21" fmla="*/ 0 h 795"/>
                  <a:gd name="T22" fmla="*/ 0 w 2223"/>
                  <a:gd name="T23" fmla="*/ 0 h 795"/>
                  <a:gd name="T24" fmla="*/ 0 w 2223"/>
                  <a:gd name="T25" fmla="*/ 0 h 795"/>
                  <a:gd name="T26" fmla="*/ 0 w 2223"/>
                  <a:gd name="T27" fmla="*/ 0 h 795"/>
                  <a:gd name="T28" fmla="*/ 0 w 2223"/>
                  <a:gd name="T29" fmla="*/ 0 h 795"/>
                  <a:gd name="T30" fmla="*/ 0 w 2223"/>
                  <a:gd name="T31" fmla="*/ 0 h 795"/>
                  <a:gd name="T32" fmla="*/ 0 w 2223"/>
                  <a:gd name="T33" fmla="*/ 0 h 795"/>
                  <a:gd name="T34" fmla="*/ 0 w 2223"/>
                  <a:gd name="T35" fmla="*/ 0 h 795"/>
                  <a:gd name="T36" fmla="*/ 0 w 2223"/>
                  <a:gd name="T37" fmla="*/ 0 h 795"/>
                  <a:gd name="T38" fmla="*/ 0 w 2223"/>
                  <a:gd name="T39" fmla="*/ 0 h 795"/>
                  <a:gd name="T40" fmla="*/ 0 w 2223"/>
                  <a:gd name="T41" fmla="*/ 0 h 795"/>
                  <a:gd name="T42" fmla="*/ 0 w 2223"/>
                  <a:gd name="T43" fmla="*/ 0 h 795"/>
                  <a:gd name="T44" fmla="*/ 0 w 2223"/>
                  <a:gd name="T45" fmla="*/ 0 h 795"/>
                  <a:gd name="T46" fmla="*/ 0 w 2223"/>
                  <a:gd name="T47" fmla="*/ 0 h 795"/>
                  <a:gd name="T48" fmla="*/ 0 w 2223"/>
                  <a:gd name="T49" fmla="*/ 0 h 795"/>
                  <a:gd name="T50" fmla="*/ 0 w 2223"/>
                  <a:gd name="T51" fmla="*/ 0 h 795"/>
                  <a:gd name="T52" fmla="*/ 0 w 2223"/>
                  <a:gd name="T53" fmla="*/ 0 h 795"/>
                  <a:gd name="T54" fmla="*/ 0 w 2223"/>
                  <a:gd name="T55" fmla="*/ 0 h 795"/>
                  <a:gd name="T56" fmla="*/ 0 w 2223"/>
                  <a:gd name="T57" fmla="*/ 0 h 795"/>
                  <a:gd name="T58" fmla="*/ 0 w 2223"/>
                  <a:gd name="T59" fmla="*/ 0 h 795"/>
                  <a:gd name="T60" fmla="*/ 0 w 2223"/>
                  <a:gd name="T61" fmla="*/ 0 h 795"/>
                  <a:gd name="T62" fmla="*/ 0 w 2223"/>
                  <a:gd name="T63" fmla="*/ 0 h 795"/>
                  <a:gd name="T64" fmla="*/ 0 w 2223"/>
                  <a:gd name="T65" fmla="*/ 0 h 795"/>
                  <a:gd name="T66" fmla="*/ 0 w 2223"/>
                  <a:gd name="T67" fmla="*/ 0 h 795"/>
                  <a:gd name="T68" fmla="*/ 0 w 2223"/>
                  <a:gd name="T69" fmla="*/ 0 h 795"/>
                  <a:gd name="T70" fmla="*/ 0 w 2223"/>
                  <a:gd name="T71" fmla="*/ 0 h 79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223" h="795">
                    <a:moveTo>
                      <a:pt x="2184" y="8"/>
                    </a:moveTo>
                    <a:lnTo>
                      <a:pt x="2223" y="35"/>
                    </a:lnTo>
                    <a:lnTo>
                      <a:pt x="1972" y="35"/>
                    </a:lnTo>
                    <a:lnTo>
                      <a:pt x="1179" y="35"/>
                    </a:lnTo>
                    <a:lnTo>
                      <a:pt x="1063" y="35"/>
                    </a:lnTo>
                    <a:lnTo>
                      <a:pt x="1053" y="52"/>
                    </a:lnTo>
                    <a:lnTo>
                      <a:pt x="1053" y="235"/>
                    </a:lnTo>
                    <a:lnTo>
                      <a:pt x="1044" y="244"/>
                    </a:lnTo>
                    <a:lnTo>
                      <a:pt x="811" y="244"/>
                    </a:lnTo>
                    <a:lnTo>
                      <a:pt x="697" y="262"/>
                    </a:lnTo>
                    <a:lnTo>
                      <a:pt x="590" y="279"/>
                    </a:lnTo>
                    <a:lnTo>
                      <a:pt x="484" y="305"/>
                    </a:lnTo>
                    <a:lnTo>
                      <a:pt x="387" y="349"/>
                    </a:lnTo>
                    <a:lnTo>
                      <a:pt x="290" y="400"/>
                    </a:lnTo>
                    <a:lnTo>
                      <a:pt x="204" y="471"/>
                    </a:lnTo>
                    <a:lnTo>
                      <a:pt x="137" y="549"/>
                    </a:lnTo>
                    <a:lnTo>
                      <a:pt x="87" y="628"/>
                    </a:lnTo>
                    <a:lnTo>
                      <a:pt x="12" y="795"/>
                    </a:lnTo>
                    <a:lnTo>
                      <a:pt x="0" y="776"/>
                    </a:lnTo>
                    <a:lnTo>
                      <a:pt x="0" y="751"/>
                    </a:lnTo>
                    <a:lnTo>
                      <a:pt x="12" y="706"/>
                    </a:lnTo>
                    <a:lnTo>
                      <a:pt x="39" y="638"/>
                    </a:lnTo>
                    <a:lnTo>
                      <a:pt x="87" y="567"/>
                    </a:lnTo>
                    <a:lnTo>
                      <a:pt x="137" y="497"/>
                    </a:lnTo>
                    <a:lnTo>
                      <a:pt x="194" y="436"/>
                    </a:lnTo>
                    <a:lnTo>
                      <a:pt x="261" y="384"/>
                    </a:lnTo>
                    <a:lnTo>
                      <a:pt x="338" y="340"/>
                    </a:lnTo>
                    <a:lnTo>
                      <a:pt x="416" y="297"/>
                    </a:lnTo>
                    <a:lnTo>
                      <a:pt x="494" y="270"/>
                    </a:lnTo>
                    <a:lnTo>
                      <a:pt x="649" y="235"/>
                    </a:lnTo>
                    <a:lnTo>
                      <a:pt x="715" y="227"/>
                    </a:lnTo>
                    <a:lnTo>
                      <a:pt x="793" y="218"/>
                    </a:lnTo>
                    <a:lnTo>
                      <a:pt x="1005" y="210"/>
                    </a:lnTo>
                    <a:lnTo>
                      <a:pt x="1015" y="192"/>
                    </a:lnTo>
                    <a:lnTo>
                      <a:pt x="1015" y="0"/>
                    </a:lnTo>
                    <a:lnTo>
                      <a:pt x="2184" y="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4" name="Freeform 223"/>
              <p:cNvSpPr>
                <a:spLocks/>
              </p:cNvSpPr>
              <p:nvPr/>
            </p:nvSpPr>
            <p:spPr bwMode="auto">
              <a:xfrm>
                <a:off x="97" y="110"/>
                <a:ext cx="14" cy="1"/>
              </a:xfrm>
              <a:custGeom>
                <a:avLst/>
                <a:gdLst>
                  <a:gd name="T0" fmla="*/ 0 w 48"/>
                  <a:gd name="T1" fmla="*/ 0 h 8"/>
                  <a:gd name="T2" fmla="*/ 0 w 48"/>
                  <a:gd name="T3" fmla="*/ 0 h 8"/>
                  <a:gd name="T4" fmla="*/ 0 w 48"/>
                  <a:gd name="T5" fmla="*/ 0 h 8"/>
                  <a:gd name="T6" fmla="*/ 0 w 48"/>
                  <a:gd name="T7" fmla="*/ 0 h 8"/>
                  <a:gd name="T8" fmla="*/ 0 w 48"/>
                  <a:gd name="T9" fmla="*/ 0 h 8"/>
                  <a:gd name="T10" fmla="*/ 0 w 48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" h="8">
                    <a:moveTo>
                      <a:pt x="48" y="0"/>
                    </a:moveTo>
                    <a:lnTo>
                      <a:pt x="19" y="8"/>
                    </a:lnTo>
                    <a:lnTo>
                      <a:pt x="0" y="8"/>
                    </a:lnTo>
                    <a:lnTo>
                      <a:pt x="9" y="0"/>
                    </a:lnTo>
                    <a:lnTo>
                      <a:pt x="19" y="0"/>
                    </a:lnTo>
                    <a:lnTo>
                      <a:pt x="48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5" name="Freeform 224"/>
              <p:cNvSpPr>
                <a:spLocks/>
              </p:cNvSpPr>
              <p:nvPr/>
            </p:nvSpPr>
            <p:spPr bwMode="auto">
              <a:xfrm>
                <a:off x="533" y="114"/>
                <a:ext cx="683" cy="161"/>
              </a:xfrm>
              <a:custGeom>
                <a:avLst/>
                <a:gdLst>
                  <a:gd name="T0" fmla="*/ 0 w 2289"/>
                  <a:gd name="T1" fmla="*/ 0 h 995"/>
                  <a:gd name="T2" fmla="*/ 0 w 2289"/>
                  <a:gd name="T3" fmla="*/ 0 h 995"/>
                  <a:gd name="T4" fmla="*/ 0 w 2289"/>
                  <a:gd name="T5" fmla="*/ 0 h 995"/>
                  <a:gd name="T6" fmla="*/ 0 w 2289"/>
                  <a:gd name="T7" fmla="*/ 0 h 995"/>
                  <a:gd name="T8" fmla="*/ 0 w 2289"/>
                  <a:gd name="T9" fmla="*/ 0 h 995"/>
                  <a:gd name="T10" fmla="*/ 0 w 2289"/>
                  <a:gd name="T11" fmla="*/ 0 h 995"/>
                  <a:gd name="T12" fmla="*/ 0 w 2289"/>
                  <a:gd name="T13" fmla="*/ 0 h 995"/>
                  <a:gd name="T14" fmla="*/ 0 w 2289"/>
                  <a:gd name="T15" fmla="*/ 0 h 995"/>
                  <a:gd name="T16" fmla="*/ 0 w 2289"/>
                  <a:gd name="T17" fmla="*/ 0 h 995"/>
                  <a:gd name="T18" fmla="*/ 0 w 2289"/>
                  <a:gd name="T19" fmla="*/ 0 h 995"/>
                  <a:gd name="T20" fmla="*/ 0 w 2289"/>
                  <a:gd name="T21" fmla="*/ 0 h 995"/>
                  <a:gd name="T22" fmla="*/ 0 w 2289"/>
                  <a:gd name="T23" fmla="*/ 0 h 995"/>
                  <a:gd name="T24" fmla="*/ 0 w 2289"/>
                  <a:gd name="T25" fmla="*/ 0 h 995"/>
                  <a:gd name="T26" fmla="*/ 0 w 2289"/>
                  <a:gd name="T27" fmla="*/ 0 h 995"/>
                  <a:gd name="T28" fmla="*/ 0 w 2289"/>
                  <a:gd name="T29" fmla="*/ 0 h 995"/>
                  <a:gd name="T30" fmla="*/ 0 w 2289"/>
                  <a:gd name="T31" fmla="*/ 0 h 995"/>
                  <a:gd name="T32" fmla="*/ 0 w 2289"/>
                  <a:gd name="T33" fmla="*/ 0 h 995"/>
                  <a:gd name="T34" fmla="*/ 0 w 2289"/>
                  <a:gd name="T35" fmla="*/ 0 h 995"/>
                  <a:gd name="T36" fmla="*/ 0 w 2289"/>
                  <a:gd name="T37" fmla="*/ 0 h 995"/>
                  <a:gd name="T38" fmla="*/ 0 w 2289"/>
                  <a:gd name="T39" fmla="*/ 0 h 995"/>
                  <a:gd name="T40" fmla="*/ 0 w 2289"/>
                  <a:gd name="T41" fmla="*/ 0 h 995"/>
                  <a:gd name="T42" fmla="*/ 0 w 2289"/>
                  <a:gd name="T43" fmla="*/ 0 h 995"/>
                  <a:gd name="T44" fmla="*/ 0 w 2289"/>
                  <a:gd name="T45" fmla="*/ 0 h 995"/>
                  <a:gd name="T46" fmla="*/ 0 w 2289"/>
                  <a:gd name="T47" fmla="*/ 0 h 995"/>
                  <a:gd name="T48" fmla="*/ 0 w 2289"/>
                  <a:gd name="T49" fmla="*/ 0 h 995"/>
                  <a:gd name="T50" fmla="*/ 0 w 2289"/>
                  <a:gd name="T51" fmla="*/ 0 h 995"/>
                  <a:gd name="T52" fmla="*/ 0 w 2289"/>
                  <a:gd name="T53" fmla="*/ 0 h 995"/>
                  <a:gd name="T54" fmla="*/ 0 w 2289"/>
                  <a:gd name="T55" fmla="*/ 0 h 995"/>
                  <a:gd name="T56" fmla="*/ 0 w 2289"/>
                  <a:gd name="T57" fmla="*/ 0 h 995"/>
                  <a:gd name="T58" fmla="*/ 0 w 2289"/>
                  <a:gd name="T59" fmla="*/ 0 h 995"/>
                  <a:gd name="T60" fmla="*/ 0 w 2289"/>
                  <a:gd name="T61" fmla="*/ 0 h 995"/>
                  <a:gd name="T62" fmla="*/ 0 w 2289"/>
                  <a:gd name="T63" fmla="*/ 0 h 995"/>
                  <a:gd name="T64" fmla="*/ 0 w 2289"/>
                  <a:gd name="T65" fmla="*/ 0 h 995"/>
                  <a:gd name="T66" fmla="*/ 0 w 2289"/>
                  <a:gd name="T67" fmla="*/ 0 h 995"/>
                  <a:gd name="T68" fmla="*/ 0 w 2289"/>
                  <a:gd name="T69" fmla="*/ 0 h 995"/>
                  <a:gd name="T70" fmla="*/ 0 w 2289"/>
                  <a:gd name="T71" fmla="*/ 0 h 995"/>
                  <a:gd name="T72" fmla="*/ 0 w 2289"/>
                  <a:gd name="T73" fmla="*/ 0 h 995"/>
                  <a:gd name="T74" fmla="*/ 0 w 2289"/>
                  <a:gd name="T75" fmla="*/ 0 h 995"/>
                  <a:gd name="T76" fmla="*/ 0 w 2289"/>
                  <a:gd name="T77" fmla="*/ 0 h 995"/>
                  <a:gd name="T78" fmla="*/ 0 w 2289"/>
                  <a:gd name="T79" fmla="*/ 0 h 995"/>
                  <a:gd name="T80" fmla="*/ 0 w 2289"/>
                  <a:gd name="T81" fmla="*/ 0 h 995"/>
                  <a:gd name="T82" fmla="*/ 0 w 2289"/>
                  <a:gd name="T83" fmla="*/ 0 h 995"/>
                  <a:gd name="T84" fmla="*/ 0 w 2289"/>
                  <a:gd name="T85" fmla="*/ 0 h 99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289" h="995">
                    <a:moveTo>
                      <a:pt x="2289" y="16"/>
                    </a:moveTo>
                    <a:lnTo>
                      <a:pt x="2259" y="51"/>
                    </a:lnTo>
                    <a:lnTo>
                      <a:pt x="2154" y="60"/>
                    </a:lnTo>
                    <a:lnTo>
                      <a:pt x="1140" y="60"/>
                    </a:lnTo>
                    <a:lnTo>
                      <a:pt x="1131" y="68"/>
                    </a:lnTo>
                    <a:lnTo>
                      <a:pt x="1119" y="278"/>
                    </a:lnTo>
                    <a:lnTo>
                      <a:pt x="868" y="278"/>
                    </a:lnTo>
                    <a:lnTo>
                      <a:pt x="754" y="295"/>
                    </a:lnTo>
                    <a:lnTo>
                      <a:pt x="637" y="305"/>
                    </a:lnTo>
                    <a:lnTo>
                      <a:pt x="521" y="330"/>
                    </a:lnTo>
                    <a:lnTo>
                      <a:pt x="416" y="374"/>
                    </a:lnTo>
                    <a:lnTo>
                      <a:pt x="320" y="427"/>
                    </a:lnTo>
                    <a:lnTo>
                      <a:pt x="281" y="470"/>
                    </a:lnTo>
                    <a:lnTo>
                      <a:pt x="231" y="514"/>
                    </a:lnTo>
                    <a:lnTo>
                      <a:pt x="194" y="566"/>
                    </a:lnTo>
                    <a:lnTo>
                      <a:pt x="155" y="627"/>
                    </a:lnTo>
                    <a:lnTo>
                      <a:pt x="126" y="679"/>
                    </a:lnTo>
                    <a:lnTo>
                      <a:pt x="107" y="741"/>
                    </a:lnTo>
                    <a:lnTo>
                      <a:pt x="78" y="871"/>
                    </a:lnTo>
                    <a:lnTo>
                      <a:pt x="57" y="995"/>
                    </a:lnTo>
                    <a:lnTo>
                      <a:pt x="18" y="995"/>
                    </a:lnTo>
                    <a:lnTo>
                      <a:pt x="9" y="985"/>
                    </a:lnTo>
                    <a:lnTo>
                      <a:pt x="0" y="914"/>
                    </a:lnTo>
                    <a:lnTo>
                      <a:pt x="0" y="854"/>
                    </a:lnTo>
                    <a:lnTo>
                      <a:pt x="9" y="793"/>
                    </a:lnTo>
                    <a:lnTo>
                      <a:pt x="30" y="722"/>
                    </a:lnTo>
                    <a:lnTo>
                      <a:pt x="78" y="601"/>
                    </a:lnTo>
                    <a:lnTo>
                      <a:pt x="144" y="487"/>
                    </a:lnTo>
                    <a:lnTo>
                      <a:pt x="212" y="419"/>
                    </a:lnTo>
                    <a:lnTo>
                      <a:pt x="290" y="365"/>
                    </a:lnTo>
                    <a:lnTo>
                      <a:pt x="368" y="313"/>
                    </a:lnTo>
                    <a:lnTo>
                      <a:pt x="454" y="278"/>
                    </a:lnTo>
                    <a:lnTo>
                      <a:pt x="541" y="243"/>
                    </a:lnTo>
                    <a:lnTo>
                      <a:pt x="637" y="227"/>
                    </a:lnTo>
                    <a:lnTo>
                      <a:pt x="733" y="217"/>
                    </a:lnTo>
                    <a:lnTo>
                      <a:pt x="831" y="217"/>
                    </a:lnTo>
                    <a:lnTo>
                      <a:pt x="937" y="217"/>
                    </a:lnTo>
                    <a:lnTo>
                      <a:pt x="1044" y="217"/>
                    </a:lnTo>
                    <a:lnTo>
                      <a:pt x="1053" y="217"/>
                    </a:lnTo>
                    <a:lnTo>
                      <a:pt x="1062" y="0"/>
                    </a:lnTo>
                    <a:lnTo>
                      <a:pt x="1071" y="0"/>
                    </a:lnTo>
                    <a:lnTo>
                      <a:pt x="2259" y="8"/>
                    </a:lnTo>
                    <a:lnTo>
                      <a:pt x="2289" y="1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6" name="Freeform 225"/>
              <p:cNvSpPr>
                <a:spLocks/>
              </p:cNvSpPr>
              <p:nvPr/>
            </p:nvSpPr>
            <p:spPr bwMode="auto">
              <a:xfrm>
                <a:off x="59" y="120"/>
                <a:ext cx="21" cy="47"/>
              </a:xfrm>
              <a:custGeom>
                <a:avLst/>
                <a:gdLst>
                  <a:gd name="T0" fmla="*/ 0 w 66"/>
                  <a:gd name="T1" fmla="*/ 0 h 287"/>
                  <a:gd name="T2" fmla="*/ 0 w 66"/>
                  <a:gd name="T3" fmla="*/ 0 h 287"/>
                  <a:gd name="T4" fmla="*/ 0 w 66"/>
                  <a:gd name="T5" fmla="*/ 0 h 287"/>
                  <a:gd name="T6" fmla="*/ 0 w 66"/>
                  <a:gd name="T7" fmla="*/ 0 h 287"/>
                  <a:gd name="T8" fmla="*/ 0 w 66"/>
                  <a:gd name="T9" fmla="*/ 0 h 287"/>
                  <a:gd name="T10" fmla="*/ 0 w 66"/>
                  <a:gd name="T11" fmla="*/ 0 h 287"/>
                  <a:gd name="T12" fmla="*/ 0 w 66"/>
                  <a:gd name="T13" fmla="*/ 0 h 287"/>
                  <a:gd name="T14" fmla="*/ 0 w 66"/>
                  <a:gd name="T15" fmla="*/ 0 h 287"/>
                  <a:gd name="T16" fmla="*/ 0 w 66"/>
                  <a:gd name="T17" fmla="*/ 0 h 287"/>
                  <a:gd name="T18" fmla="*/ 0 w 66"/>
                  <a:gd name="T19" fmla="*/ 0 h 287"/>
                  <a:gd name="T20" fmla="*/ 0 w 66"/>
                  <a:gd name="T21" fmla="*/ 0 h 287"/>
                  <a:gd name="T22" fmla="*/ 0 w 66"/>
                  <a:gd name="T23" fmla="*/ 0 h 287"/>
                  <a:gd name="T24" fmla="*/ 0 w 66"/>
                  <a:gd name="T25" fmla="*/ 0 h 287"/>
                  <a:gd name="T26" fmla="*/ 0 w 66"/>
                  <a:gd name="T27" fmla="*/ 0 h 2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6" h="287">
                    <a:moveTo>
                      <a:pt x="18" y="70"/>
                    </a:moveTo>
                    <a:lnTo>
                      <a:pt x="9" y="130"/>
                    </a:lnTo>
                    <a:lnTo>
                      <a:pt x="27" y="174"/>
                    </a:lnTo>
                    <a:lnTo>
                      <a:pt x="38" y="227"/>
                    </a:lnTo>
                    <a:lnTo>
                      <a:pt x="66" y="279"/>
                    </a:lnTo>
                    <a:lnTo>
                      <a:pt x="57" y="287"/>
                    </a:lnTo>
                    <a:lnTo>
                      <a:pt x="18" y="227"/>
                    </a:lnTo>
                    <a:lnTo>
                      <a:pt x="0" y="165"/>
                    </a:lnTo>
                    <a:lnTo>
                      <a:pt x="0" y="95"/>
                    </a:lnTo>
                    <a:lnTo>
                      <a:pt x="9" y="25"/>
                    </a:lnTo>
                    <a:lnTo>
                      <a:pt x="27" y="0"/>
                    </a:lnTo>
                    <a:lnTo>
                      <a:pt x="27" y="17"/>
                    </a:lnTo>
                    <a:lnTo>
                      <a:pt x="27" y="35"/>
                    </a:lnTo>
                    <a:lnTo>
                      <a:pt x="18" y="7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7" name="Freeform 226"/>
              <p:cNvSpPr>
                <a:spLocks/>
              </p:cNvSpPr>
              <p:nvPr/>
            </p:nvSpPr>
            <p:spPr bwMode="auto">
              <a:xfrm>
                <a:off x="169" y="122"/>
                <a:ext cx="175" cy="84"/>
              </a:xfrm>
              <a:custGeom>
                <a:avLst/>
                <a:gdLst>
                  <a:gd name="T0" fmla="*/ 0 w 590"/>
                  <a:gd name="T1" fmla="*/ 0 h 515"/>
                  <a:gd name="T2" fmla="*/ 0 w 590"/>
                  <a:gd name="T3" fmla="*/ 0 h 515"/>
                  <a:gd name="T4" fmla="*/ 0 w 590"/>
                  <a:gd name="T5" fmla="*/ 0 h 515"/>
                  <a:gd name="T6" fmla="*/ 0 w 590"/>
                  <a:gd name="T7" fmla="*/ 0 h 515"/>
                  <a:gd name="T8" fmla="*/ 0 w 590"/>
                  <a:gd name="T9" fmla="*/ 0 h 515"/>
                  <a:gd name="T10" fmla="*/ 0 w 590"/>
                  <a:gd name="T11" fmla="*/ 0 h 515"/>
                  <a:gd name="T12" fmla="*/ 0 w 590"/>
                  <a:gd name="T13" fmla="*/ 0 h 515"/>
                  <a:gd name="T14" fmla="*/ 0 w 590"/>
                  <a:gd name="T15" fmla="*/ 0 h 515"/>
                  <a:gd name="T16" fmla="*/ 0 w 590"/>
                  <a:gd name="T17" fmla="*/ 0 h 515"/>
                  <a:gd name="T18" fmla="*/ 0 w 590"/>
                  <a:gd name="T19" fmla="*/ 0 h 515"/>
                  <a:gd name="T20" fmla="*/ 0 w 590"/>
                  <a:gd name="T21" fmla="*/ 0 h 515"/>
                  <a:gd name="T22" fmla="*/ 0 w 590"/>
                  <a:gd name="T23" fmla="*/ 0 h 515"/>
                  <a:gd name="T24" fmla="*/ 0 w 590"/>
                  <a:gd name="T25" fmla="*/ 0 h 515"/>
                  <a:gd name="T26" fmla="*/ 0 w 590"/>
                  <a:gd name="T27" fmla="*/ 0 h 515"/>
                  <a:gd name="T28" fmla="*/ 0 w 590"/>
                  <a:gd name="T29" fmla="*/ 0 h 515"/>
                  <a:gd name="T30" fmla="*/ 0 w 590"/>
                  <a:gd name="T31" fmla="*/ 0 h 515"/>
                  <a:gd name="T32" fmla="*/ 0 w 590"/>
                  <a:gd name="T33" fmla="*/ 0 h 515"/>
                  <a:gd name="T34" fmla="*/ 0 w 590"/>
                  <a:gd name="T35" fmla="*/ 0 h 515"/>
                  <a:gd name="T36" fmla="*/ 0 w 590"/>
                  <a:gd name="T37" fmla="*/ 0 h 515"/>
                  <a:gd name="T38" fmla="*/ 0 w 590"/>
                  <a:gd name="T39" fmla="*/ 0 h 515"/>
                  <a:gd name="T40" fmla="*/ 0 w 590"/>
                  <a:gd name="T41" fmla="*/ 0 h 515"/>
                  <a:gd name="T42" fmla="*/ 0 w 590"/>
                  <a:gd name="T43" fmla="*/ 0 h 515"/>
                  <a:gd name="T44" fmla="*/ 0 w 590"/>
                  <a:gd name="T45" fmla="*/ 0 h 515"/>
                  <a:gd name="T46" fmla="*/ 0 w 590"/>
                  <a:gd name="T47" fmla="*/ 0 h 515"/>
                  <a:gd name="T48" fmla="*/ 0 w 590"/>
                  <a:gd name="T49" fmla="*/ 0 h 515"/>
                  <a:gd name="T50" fmla="*/ 0 w 590"/>
                  <a:gd name="T51" fmla="*/ 0 h 515"/>
                  <a:gd name="T52" fmla="*/ 0 w 590"/>
                  <a:gd name="T53" fmla="*/ 0 h 515"/>
                  <a:gd name="T54" fmla="*/ 0 w 590"/>
                  <a:gd name="T55" fmla="*/ 0 h 515"/>
                  <a:gd name="T56" fmla="*/ 0 w 590"/>
                  <a:gd name="T57" fmla="*/ 0 h 515"/>
                  <a:gd name="T58" fmla="*/ 0 w 590"/>
                  <a:gd name="T59" fmla="*/ 0 h 515"/>
                  <a:gd name="T60" fmla="*/ 0 w 590"/>
                  <a:gd name="T61" fmla="*/ 0 h 515"/>
                  <a:gd name="T62" fmla="*/ 0 w 590"/>
                  <a:gd name="T63" fmla="*/ 0 h 5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0" h="515">
                    <a:moveTo>
                      <a:pt x="194" y="62"/>
                    </a:moveTo>
                    <a:lnTo>
                      <a:pt x="174" y="52"/>
                    </a:lnTo>
                    <a:lnTo>
                      <a:pt x="165" y="52"/>
                    </a:lnTo>
                    <a:lnTo>
                      <a:pt x="146" y="62"/>
                    </a:lnTo>
                    <a:lnTo>
                      <a:pt x="146" y="70"/>
                    </a:lnTo>
                    <a:lnTo>
                      <a:pt x="146" y="79"/>
                    </a:lnTo>
                    <a:lnTo>
                      <a:pt x="204" y="114"/>
                    </a:lnTo>
                    <a:lnTo>
                      <a:pt x="242" y="157"/>
                    </a:lnTo>
                    <a:lnTo>
                      <a:pt x="242" y="166"/>
                    </a:lnTo>
                    <a:lnTo>
                      <a:pt x="233" y="184"/>
                    </a:lnTo>
                    <a:lnTo>
                      <a:pt x="213" y="201"/>
                    </a:lnTo>
                    <a:lnTo>
                      <a:pt x="174" y="192"/>
                    </a:lnTo>
                    <a:lnTo>
                      <a:pt x="146" y="176"/>
                    </a:lnTo>
                    <a:lnTo>
                      <a:pt x="98" y="122"/>
                    </a:lnTo>
                    <a:lnTo>
                      <a:pt x="87" y="131"/>
                    </a:lnTo>
                    <a:lnTo>
                      <a:pt x="78" y="141"/>
                    </a:lnTo>
                    <a:lnTo>
                      <a:pt x="117" y="209"/>
                    </a:lnTo>
                    <a:lnTo>
                      <a:pt x="146" y="244"/>
                    </a:lnTo>
                    <a:lnTo>
                      <a:pt x="194" y="254"/>
                    </a:lnTo>
                    <a:lnTo>
                      <a:pt x="233" y="254"/>
                    </a:lnTo>
                    <a:lnTo>
                      <a:pt x="272" y="244"/>
                    </a:lnTo>
                    <a:lnTo>
                      <a:pt x="290" y="227"/>
                    </a:lnTo>
                    <a:lnTo>
                      <a:pt x="300" y="209"/>
                    </a:lnTo>
                    <a:lnTo>
                      <a:pt x="300" y="166"/>
                    </a:lnTo>
                    <a:lnTo>
                      <a:pt x="252" y="114"/>
                    </a:lnTo>
                    <a:lnTo>
                      <a:pt x="204" y="62"/>
                    </a:lnTo>
                    <a:lnTo>
                      <a:pt x="233" y="87"/>
                    </a:lnTo>
                    <a:lnTo>
                      <a:pt x="272" y="114"/>
                    </a:lnTo>
                    <a:lnTo>
                      <a:pt x="300" y="149"/>
                    </a:lnTo>
                    <a:lnTo>
                      <a:pt x="320" y="184"/>
                    </a:lnTo>
                    <a:lnTo>
                      <a:pt x="320" y="201"/>
                    </a:lnTo>
                    <a:lnTo>
                      <a:pt x="320" y="227"/>
                    </a:lnTo>
                    <a:lnTo>
                      <a:pt x="320" y="244"/>
                    </a:lnTo>
                    <a:lnTo>
                      <a:pt x="338" y="254"/>
                    </a:lnTo>
                    <a:lnTo>
                      <a:pt x="377" y="244"/>
                    </a:lnTo>
                    <a:lnTo>
                      <a:pt x="407" y="227"/>
                    </a:lnTo>
                    <a:lnTo>
                      <a:pt x="425" y="227"/>
                    </a:lnTo>
                    <a:lnTo>
                      <a:pt x="455" y="244"/>
                    </a:lnTo>
                    <a:lnTo>
                      <a:pt x="484" y="271"/>
                    </a:lnTo>
                    <a:lnTo>
                      <a:pt x="512" y="323"/>
                    </a:lnTo>
                    <a:lnTo>
                      <a:pt x="521" y="376"/>
                    </a:lnTo>
                    <a:lnTo>
                      <a:pt x="551" y="436"/>
                    </a:lnTo>
                    <a:lnTo>
                      <a:pt x="590" y="515"/>
                    </a:lnTo>
                    <a:lnTo>
                      <a:pt x="464" y="454"/>
                    </a:lnTo>
                    <a:lnTo>
                      <a:pt x="329" y="411"/>
                    </a:lnTo>
                    <a:lnTo>
                      <a:pt x="290" y="393"/>
                    </a:lnTo>
                    <a:lnTo>
                      <a:pt x="281" y="376"/>
                    </a:lnTo>
                    <a:lnTo>
                      <a:pt x="272" y="358"/>
                    </a:lnTo>
                    <a:lnTo>
                      <a:pt x="272" y="333"/>
                    </a:lnTo>
                    <a:lnTo>
                      <a:pt x="290" y="314"/>
                    </a:lnTo>
                    <a:lnTo>
                      <a:pt x="290" y="297"/>
                    </a:lnTo>
                    <a:lnTo>
                      <a:pt x="290" y="287"/>
                    </a:lnTo>
                    <a:lnTo>
                      <a:pt x="272" y="279"/>
                    </a:lnTo>
                    <a:lnTo>
                      <a:pt x="252" y="287"/>
                    </a:lnTo>
                    <a:lnTo>
                      <a:pt x="222" y="287"/>
                    </a:lnTo>
                    <a:lnTo>
                      <a:pt x="185" y="271"/>
                    </a:lnTo>
                    <a:lnTo>
                      <a:pt x="108" y="201"/>
                    </a:lnTo>
                    <a:lnTo>
                      <a:pt x="69" y="157"/>
                    </a:lnTo>
                    <a:lnTo>
                      <a:pt x="39" y="105"/>
                    </a:lnTo>
                    <a:lnTo>
                      <a:pt x="0" y="9"/>
                    </a:lnTo>
                    <a:lnTo>
                      <a:pt x="10" y="0"/>
                    </a:lnTo>
                    <a:lnTo>
                      <a:pt x="108" y="27"/>
                    </a:lnTo>
                    <a:lnTo>
                      <a:pt x="146" y="44"/>
                    </a:lnTo>
                    <a:lnTo>
                      <a:pt x="194" y="6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8" name="Freeform 227"/>
              <p:cNvSpPr>
                <a:spLocks/>
              </p:cNvSpPr>
              <p:nvPr/>
            </p:nvSpPr>
            <p:spPr bwMode="auto">
              <a:xfrm>
                <a:off x="1221" y="120"/>
                <a:ext cx="14" cy="9"/>
              </a:xfrm>
              <a:custGeom>
                <a:avLst/>
                <a:gdLst>
                  <a:gd name="T0" fmla="*/ 0 w 48"/>
                  <a:gd name="T1" fmla="*/ 0 h 52"/>
                  <a:gd name="T2" fmla="*/ 0 w 48"/>
                  <a:gd name="T3" fmla="*/ 0 h 52"/>
                  <a:gd name="T4" fmla="*/ 0 w 48"/>
                  <a:gd name="T5" fmla="*/ 0 h 52"/>
                  <a:gd name="T6" fmla="*/ 0 w 48"/>
                  <a:gd name="T7" fmla="*/ 0 h 52"/>
                  <a:gd name="T8" fmla="*/ 0 w 48"/>
                  <a:gd name="T9" fmla="*/ 0 h 52"/>
                  <a:gd name="T10" fmla="*/ 0 w 48"/>
                  <a:gd name="T11" fmla="*/ 0 h 52"/>
                  <a:gd name="T12" fmla="*/ 0 w 48"/>
                  <a:gd name="T13" fmla="*/ 0 h 52"/>
                  <a:gd name="T14" fmla="*/ 0 w 48"/>
                  <a:gd name="T15" fmla="*/ 0 h 52"/>
                  <a:gd name="T16" fmla="*/ 0 w 48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52">
                    <a:moveTo>
                      <a:pt x="48" y="17"/>
                    </a:moveTo>
                    <a:lnTo>
                      <a:pt x="39" y="35"/>
                    </a:lnTo>
                    <a:lnTo>
                      <a:pt x="21" y="52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0" y="17"/>
                    </a:lnTo>
                    <a:lnTo>
                      <a:pt x="21" y="0"/>
                    </a:lnTo>
                    <a:lnTo>
                      <a:pt x="39" y="8"/>
                    </a:lnTo>
                    <a:lnTo>
                      <a:pt x="48" y="1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9" name="Freeform 228"/>
              <p:cNvSpPr>
                <a:spLocks/>
              </p:cNvSpPr>
              <p:nvPr/>
            </p:nvSpPr>
            <p:spPr bwMode="auto">
              <a:xfrm>
                <a:off x="919" y="129"/>
                <a:ext cx="41" cy="33"/>
              </a:xfrm>
              <a:custGeom>
                <a:avLst/>
                <a:gdLst>
                  <a:gd name="T0" fmla="*/ 0 w 137"/>
                  <a:gd name="T1" fmla="*/ 0 h 200"/>
                  <a:gd name="T2" fmla="*/ 0 w 137"/>
                  <a:gd name="T3" fmla="*/ 0 h 200"/>
                  <a:gd name="T4" fmla="*/ 0 w 137"/>
                  <a:gd name="T5" fmla="*/ 0 h 200"/>
                  <a:gd name="T6" fmla="*/ 0 w 137"/>
                  <a:gd name="T7" fmla="*/ 0 h 200"/>
                  <a:gd name="T8" fmla="*/ 0 w 137"/>
                  <a:gd name="T9" fmla="*/ 0 h 200"/>
                  <a:gd name="T10" fmla="*/ 0 w 137"/>
                  <a:gd name="T11" fmla="*/ 0 h 200"/>
                  <a:gd name="T12" fmla="*/ 0 w 137"/>
                  <a:gd name="T13" fmla="*/ 0 h 200"/>
                  <a:gd name="T14" fmla="*/ 0 w 137"/>
                  <a:gd name="T15" fmla="*/ 0 h 200"/>
                  <a:gd name="T16" fmla="*/ 0 w 137"/>
                  <a:gd name="T17" fmla="*/ 0 h 200"/>
                  <a:gd name="T18" fmla="*/ 0 w 137"/>
                  <a:gd name="T19" fmla="*/ 0 h 200"/>
                  <a:gd name="T20" fmla="*/ 0 w 137"/>
                  <a:gd name="T21" fmla="*/ 0 h 200"/>
                  <a:gd name="T22" fmla="*/ 0 w 137"/>
                  <a:gd name="T23" fmla="*/ 0 h 200"/>
                  <a:gd name="T24" fmla="*/ 0 w 137"/>
                  <a:gd name="T25" fmla="*/ 0 h 200"/>
                  <a:gd name="T26" fmla="*/ 0 w 137"/>
                  <a:gd name="T27" fmla="*/ 0 h 200"/>
                  <a:gd name="T28" fmla="*/ 0 w 137"/>
                  <a:gd name="T29" fmla="*/ 0 h 200"/>
                  <a:gd name="T30" fmla="*/ 0 w 137"/>
                  <a:gd name="T31" fmla="*/ 0 h 200"/>
                  <a:gd name="T32" fmla="*/ 0 w 137"/>
                  <a:gd name="T33" fmla="*/ 0 h 200"/>
                  <a:gd name="T34" fmla="*/ 0 w 137"/>
                  <a:gd name="T35" fmla="*/ 0 h 200"/>
                  <a:gd name="T36" fmla="*/ 0 w 137"/>
                  <a:gd name="T37" fmla="*/ 0 h 200"/>
                  <a:gd name="T38" fmla="*/ 0 w 137"/>
                  <a:gd name="T39" fmla="*/ 0 h 20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37" h="200">
                    <a:moveTo>
                      <a:pt x="126" y="35"/>
                    </a:moveTo>
                    <a:lnTo>
                      <a:pt x="87" y="78"/>
                    </a:lnTo>
                    <a:lnTo>
                      <a:pt x="68" y="87"/>
                    </a:lnTo>
                    <a:lnTo>
                      <a:pt x="30" y="87"/>
                    </a:lnTo>
                    <a:lnTo>
                      <a:pt x="30" y="105"/>
                    </a:lnTo>
                    <a:lnTo>
                      <a:pt x="39" y="105"/>
                    </a:lnTo>
                    <a:lnTo>
                      <a:pt x="98" y="140"/>
                    </a:lnTo>
                    <a:lnTo>
                      <a:pt x="116" y="165"/>
                    </a:lnTo>
                    <a:lnTo>
                      <a:pt x="126" y="192"/>
                    </a:lnTo>
                    <a:lnTo>
                      <a:pt x="126" y="200"/>
                    </a:lnTo>
                    <a:lnTo>
                      <a:pt x="20" y="148"/>
                    </a:lnTo>
                    <a:lnTo>
                      <a:pt x="0" y="132"/>
                    </a:lnTo>
                    <a:lnTo>
                      <a:pt x="0" y="122"/>
                    </a:lnTo>
                    <a:lnTo>
                      <a:pt x="0" y="87"/>
                    </a:lnTo>
                    <a:lnTo>
                      <a:pt x="30" y="61"/>
                    </a:lnTo>
                    <a:lnTo>
                      <a:pt x="59" y="43"/>
                    </a:lnTo>
                    <a:lnTo>
                      <a:pt x="98" y="26"/>
                    </a:lnTo>
                    <a:lnTo>
                      <a:pt x="116" y="0"/>
                    </a:lnTo>
                    <a:lnTo>
                      <a:pt x="137" y="18"/>
                    </a:lnTo>
                    <a:lnTo>
                      <a:pt x="126" y="3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0" name="Freeform 229"/>
              <p:cNvSpPr>
                <a:spLocks/>
              </p:cNvSpPr>
              <p:nvPr/>
            </p:nvSpPr>
            <p:spPr bwMode="auto">
              <a:xfrm>
                <a:off x="82" y="131"/>
                <a:ext cx="18" cy="8"/>
              </a:xfrm>
              <a:custGeom>
                <a:avLst/>
                <a:gdLst>
                  <a:gd name="T0" fmla="*/ 0 w 59"/>
                  <a:gd name="T1" fmla="*/ 0 h 53"/>
                  <a:gd name="T2" fmla="*/ 0 w 59"/>
                  <a:gd name="T3" fmla="*/ 0 h 53"/>
                  <a:gd name="T4" fmla="*/ 0 w 59"/>
                  <a:gd name="T5" fmla="*/ 0 h 53"/>
                  <a:gd name="T6" fmla="*/ 0 w 59"/>
                  <a:gd name="T7" fmla="*/ 0 h 53"/>
                  <a:gd name="T8" fmla="*/ 0 w 59"/>
                  <a:gd name="T9" fmla="*/ 0 h 53"/>
                  <a:gd name="T10" fmla="*/ 0 w 59"/>
                  <a:gd name="T11" fmla="*/ 0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9" h="53">
                    <a:moveTo>
                      <a:pt x="59" y="53"/>
                    </a:moveTo>
                    <a:lnTo>
                      <a:pt x="50" y="53"/>
                    </a:lnTo>
                    <a:lnTo>
                      <a:pt x="39" y="45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59" y="5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1" name="Freeform 230"/>
              <p:cNvSpPr>
                <a:spLocks/>
              </p:cNvSpPr>
              <p:nvPr/>
            </p:nvSpPr>
            <p:spPr bwMode="auto">
              <a:xfrm>
                <a:off x="569" y="131"/>
                <a:ext cx="43" cy="21"/>
              </a:xfrm>
              <a:custGeom>
                <a:avLst/>
                <a:gdLst>
                  <a:gd name="T0" fmla="*/ 0 w 144"/>
                  <a:gd name="T1" fmla="*/ 0 h 132"/>
                  <a:gd name="T2" fmla="*/ 0 w 144"/>
                  <a:gd name="T3" fmla="*/ 0 h 132"/>
                  <a:gd name="T4" fmla="*/ 0 w 144"/>
                  <a:gd name="T5" fmla="*/ 0 h 132"/>
                  <a:gd name="T6" fmla="*/ 0 w 144"/>
                  <a:gd name="T7" fmla="*/ 0 h 132"/>
                  <a:gd name="T8" fmla="*/ 0 w 144"/>
                  <a:gd name="T9" fmla="*/ 0 h 132"/>
                  <a:gd name="T10" fmla="*/ 0 w 144"/>
                  <a:gd name="T11" fmla="*/ 0 h 132"/>
                  <a:gd name="T12" fmla="*/ 0 w 144"/>
                  <a:gd name="T13" fmla="*/ 0 h 132"/>
                  <a:gd name="T14" fmla="*/ 0 w 144"/>
                  <a:gd name="T15" fmla="*/ 0 h 132"/>
                  <a:gd name="T16" fmla="*/ 0 w 144"/>
                  <a:gd name="T17" fmla="*/ 0 h 132"/>
                  <a:gd name="T18" fmla="*/ 0 w 144"/>
                  <a:gd name="T19" fmla="*/ 0 h 132"/>
                  <a:gd name="T20" fmla="*/ 0 w 144"/>
                  <a:gd name="T21" fmla="*/ 0 h 132"/>
                  <a:gd name="T22" fmla="*/ 0 w 144"/>
                  <a:gd name="T23" fmla="*/ 0 h 1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32">
                    <a:moveTo>
                      <a:pt x="135" y="132"/>
                    </a:moveTo>
                    <a:lnTo>
                      <a:pt x="106" y="132"/>
                    </a:lnTo>
                    <a:lnTo>
                      <a:pt x="87" y="124"/>
                    </a:lnTo>
                    <a:lnTo>
                      <a:pt x="48" y="105"/>
                    </a:lnTo>
                    <a:lnTo>
                      <a:pt x="19" y="53"/>
                    </a:lnTo>
                    <a:lnTo>
                      <a:pt x="0" y="0"/>
                    </a:lnTo>
                    <a:lnTo>
                      <a:pt x="48" y="35"/>
                    </a:lnTo>
                    <a:lnTo>
                      <a:pt x="96" y="53"/>
                    </a:lnTo>
                    <a:lnTo>
                      <a:pt x="115" y="70"/>
                    </a:lnTo>
                    <a:lnTo>
                      <a:pt x="135" y="79"/>
                    </a:lnTo>
                    <a:lnTo>
                      <a:pt x="144" y="105"/>
                    </a:lnTo>
                    <a:lnTo>
                      <a:pt x="135" y="13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2" name="Freeform 231"/>
              <p:cNvSpPr>
                <a:spLocks/>
              </p:cNvSpPr>
              <p:nvPr/>
            </p:nvSpPr>
            <p:spPr bwMode="auto">
              <a:xfrm>
                <a:off x="444" y="132"/>
                <a:ext cx="32" cy="32"/>
              </a:xfrm>
              <a:custGeom>
                <a:avLst/>
                <a:gdLst>
                  <a:gd name="T0" fmla="*/ 0 w 107"/>
                  <a:gd name="T1" fmla="*/ 0 h 192"/>
                  <a:gd name="T2" fmla="*/ 0 w 107"/>
                  <a:gd name="T3" fmla="*/ 0 h 192"/>
                  <a:gd name="T4" fmla="*/ 0 w 107"/>
                  <a:gd name="T5" fmla="*/ 0 h 192"/>
                  <a:gd name="T6" fmla="*/ 0 w 107"/>
                  <a:gd name="T7" fmla="*/ 0 h 192"/>
                  <a:gd name="T8" fmla="*/ 0 w 107"/>
                  <a:gd name="T9" fmla="*/ 0 h 192"/>
                  <a:gd name="T10" fmla="*/ 0 w 107"/>
                  <a:gd name="T11" fmla="*/ 0 h 192"/>
                  <a:gd name="T12" fmla="*/ 0 w 107"/>
                  <a:gd name="T13" fmla="*/ 0 h 192"/>
                  <a:gd name="T14" fmla="*/ 0 w 107"/>
                  <a:gd name="T15" fmla="*/ 0 h 192"/>
                  <a:gd name="T16" fmla="*/ 0 w 107"/>
                  <a:gd name="T17" fmla="*/ 0 h 192"/>
                  <a:gd name="T18" fmla="*/ 0 w 107"/>
                  <a:gd name="T19" fmla="*/ 0 h 192"/>
                  <a:gd name="T20" fmla="*/ 0 w 107"/>
                  <a:gd name="T21" fmla="*/ 0 h 192"/>
                  <a:gd name="T22" fmla="*/ 0 w 107"/>
                  <a:gd name="T23" fmla="*/ 0 h 192"/>
                  <a:gd name="T24" fmla="*/ 0 w 107"/>
                  <a:gd name="T25" fmla="*/ 0 h 192"/>
                  <a:gd name="T26" fmla="*/ 0 w 107"/>
                  <a:gd name="T27" fmla="*/ 0 h 192"/>
                  <a:gd name="T28" fmla="*/ 0 w 107"/>
                  <a:gd name="T29" fmla="*/ 0 h 192"/>
                  <a:gd name="T30" fmla="*/ 0 w 107"/>
                  <a:gd name="T31" fmla="*/ 0 h 192"/>
                  <a:gd name="T32" fmla="*/ 0 w 107"/>
                  <a:gd name="T33" fmla="*/ 0 h 192"/>
                  <a:gd name="T34" fmla="*/ 0 w 107"/>
                  <a:gd name="T35" fmla="*/ 0 h 192"/>
                  <a:gd name="T36" fmla="*/ 0 w 107"/>
                  <a:gd name="T37" fmla="*/ 0 h 192"/>
                  <a:gd name="T38" fmla="*/ 0 w 107"/>
                  <a:gd name="T39" fmla="*/ 0 h 19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07" h="192">
                    <a:moveTo>
                      <a:pt x="107" y="25"/>
                    </a:moveTo>
                    <a:lnTo>
                      <a:pt x="107" y="43"/>
                    </a:lnTo>
                    <a:lnTo>
                      <a:pt x="87" y="52"/>
                    </a:lnTo>
                    <a:lnTo>
                      <a:pt x="68" y="60"/>
                    </a:lnTo>
                    <a:lnTo>
                      <a:pt x="57" y="79"/>
                    </a:lnTo>
                    <a:lnTo>
                      <a:pt x="39" y="114"/>
                    </a:lnTo>
                    <a:lnTo>
                      <a:pt x="39" y="139"/>
                    </a:lnTo>
                    <a:lnTo>
                      <a:pt x="48" y="165"/>
                    </a:lnTo>
                    <a:lnTo>
                      <a:pt x="68" y="174"/>
                    </a:lnTo>
                    <a:lnTo>
                      <a:pt x="68" y="182"/>
                    </a:lnTo>
                    <a:lnTo>
                      <a:pt x="39" y="192"/>
                    </a:lnTo>
                    <a:lnTo>
                      <a:pt x="18" y="182"/>
                    </a:lnTo>
                    <a:lnTo>
                      <a:pt x="9" y="139"/>
                    </a:lnTo>
                    <a:lnTo>
                      <a:pt x="0" y="95"/>
                    </a:lnTo>
                    <a:lnTo>
                      <a:pt x="0" y="60"/>
                    </a:lnTo>
                    <a:lnTo>
                      <a:pt x="39" y="17"/>
                    </a:lnTo>
                    <a:lnTo>
                      <a:pt x="48" y="0"/>
                    </a:lnTo>
                    <a:lnTo>
                      <a:pt x="77" y="0"/>
                    </a:lnTo>
                    <a:lnTo>
                      <a:pt x="96" y="8"/>
                    </a:lnTo>
                    <a:lnTo>
                      <a:pt x="107" y="2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3" name="Freeform 232"/>
              <p:cNvSpPr>
                <a:spLocks/>
              </p:cNvSpPr>
              <p:nvPr/>
            </p:nvSpPr>
            <p:spPr bwMode="auto">
              <a:xfrm>
                <a:off x="444" y="132"/>
                <a:ext cx="32" cy="32"/>
              </a:xfrm>
              <a:custGeom>
                <a:avLst/>
                <a:gdLst>
                  <a:gd name="T0" fmla="*/ 0 w 107"/>
                  <a:gd name="T1" fmla="*/ 0 h 192"/>
                  <a:gd name="T2" fmla="*/ 0 w 107"/>
                  <a:gd name="T3" fmla="*/ 0 h 192"/>
                  <a:gd name="T4" fmla="*/ 0 w 107"/>
                  <a:gd name="T5" fmla="*/ 0 h 192"/>
                  <a:gd name="T6" fmla="*/ 0 w 107"/>
                  <a:gd name="T7" fmla="*/ 0 h 192"/>
                  <a:gd name="T8" fmla="*/ 0 w 107"/>
                  <a:gd name="T9" fmla="*/ 0 h 192"/>
                  <a:gd name="T10" fmla="*/ 0 w 107"/>
                  <a:gd name="T11" fmla="*/ 0 h 192"/>
                  <a:gd name="T12" fmla="*/ 0 w 107"/>
                  <a:gd name="T13" fmla="*/ 0 h 192"/>
                  <a:gd name="T14" fmla="*/ 0 w 107"/>
                  <a:gd name="T15" fmla="*/ 0 h 192"/>
                  <a:gd name="T16" fmla="*/ 0 w 107"/>
                  <a:gd name="T17" fmla="*/ 0 h 192"/>
                  <a:gd name="T18" fmla="*/ 0 w 107"/>
                  <a:gd name="T19" fmla="*/ 0 h 192"/>
                  <a:gd name="T20" fmla="*/ 0 w 107"/>
                  <a:gd name="T21" fmla="*/ 0 h 192"/>
                  <a:gd name="T22" fmla="*/ 0 w 107"/>
                  <a:gd name="T23" fmla="*/ 0 h 192"/>
                  <a:gd name="T24" fmla="*/ 0 w 107"/>
                  <a:gd name="T25" fmla="*/ 0 h 192"/>
                  <a:gd name="T26" fmla="*/ 0 w 107"/>
                  <a:gd name="T27" fmla="*/ 0 h 192"/>
                  <a:gd name="T28" fmla="*/ 0 w 107"/>
                  <a:gd name="T29" fmla="*/ 0 h 192"/>
                  <a:gd name="T30" fmla="*/ 0 w 107"/>
                  <a:gd name="T31" fmla="*/ 0 h 192"/>
                  <a:gd name="T32" fmla="*/ 0 w 107"/>
                  <a:gd name="T33" fmla="*/ 0 h 192"/>
                  <a:gd name="T34" fmla="*/ 0 w 107"/>
                  <a:gd name="T35" fmla="*/ 0 h 192"/>
                  <a:gd name="T36" fmla="*/ 0 w 107"/>
                  <a:gd name="T37" fmla="*/ 0 h 192"/>
                  <a:gd name="T38" fmla="*/ 0 w 107"/>
                  <a:gd name="T39" fmla="*/ 0 h 19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07" h="192">
                    <a:moveTo>
                      <a:pt x="107" y="25"/>
                    </a:moveTo>
                    <a:lnTo>
                      <a:pt x="107" y="43"/>
                    </a:lnTo>
                    <a:lnTo>
                      <a:pt x="87" y="52"/>
                    </a:lnTo>
                    <a:lnTo>
                      <a:pt x="68" y="60"/>
                    </a:lnTo>
                    <a:lnTo>
                      <a:pt x="57" y="79"/>
                    </a:lnTo>
                    <a:lnTo>
                      <a:pt x="39" y="114"/>
                    </a:lnTo>
                    <a:lnTo>
                      <a:pt x="39" y="139"/>
                    </a:lnTo>
                    <a:lnTo>
                      <a:pt x="48" y="165"/>
                    </a:lnTo>
                    <a:lnTo>
                      <a:pt x="68" y="174"/>
                    </a:lnTo>
                    <a:lnTo>
                      <a:pt x="68" y="182"/>
                    </a:lnTo>
                    <a:lnTo>
                      <a:pt x="39" y="192"/>
                    </a:lnTo>
                    <a:lnTo>
                      <a:pt x="18" y="182"/>
                    </a:lnTo>
                    <a:lnTo>
                      <a:pt x="9" y="139"/>
                    </a:lnTo>
                    <a:lnTo>
                      <a:pt x="0" y="95"/>
                    </a:lnTo>
                    <a:lnTo>
                      <a:pt x="0" y="60"/>
                    </a:lnTo>
                    <a:lnTo>
                      <a:pt x="39" y="17"/>
                    </a:lnTo>
                    <a:lnTo>
                      <a:pt x="48" y="0"/>
                    </a:lnTo>
                    <a:lnTo>
                      <a:pt x="77" y="0"/>
                    </a:lnTo>
                    <a:lnTo>
                      <a:pt x="96" y="8"/>
                    </a:lnTo>
                    <a:lnTo>
                      <a:pt x="107" y="25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4" name="Freeform 233"/>
              <p:cNvSpPr>
                <a:spLocks/>
              </p:cNvSpPr>
              <p:nvPr/>
            </p:nvSpPr>
            <p:spPr bwMode="auto">
              <a:xfrm>
                <a:off x="404" y="136"/>
                <a:ext cx="36" cy="26"/>
              </a:xfrm>
              <a:custGeom>
                <a:avLst/>
                <a:gdLst>
                  <a:gd name="T0" fmla="*/ 0 w 116"/>
                  <a:gd name="T1" fmla="*/ 0 h 157"/>
                  <a:gd name="T2" fmla="*/ 0 w 116"/>
                  <a:gd name="T3" fmla="*/ 0 h 157"/>
                  <a:gd name="T4" fmla="*/ 0 w 116"/>
                  <a:gd name="T5" fmla="*/ 0 h 157"/>
                  <a:gd name="T6" fmla="*/ 0 w 116"/>
                  <a:gd name="T7" fmla="*/ 0 h 157"/>
                  <a:gd name="T8" fmla="*/ 0 w 116"/>
                  <a:gd name="T9" fmla="*/ 0 h 157"/>
                  <a:gd name="T10" fmla="*/ 0 w 116"/>
                  <a:gd name="T11" fmla="*/ 0 h 157"/>
                  <a:gd name="T12" fmla="*/ 0 w 116"/>
                  <a:gd name="T13" fmla="*/ 0 h 157"/>
                  <a:gd name="T14" fmla="*/ 0 w 116"/>
                  <a:gd name="T15" fmla="*/ 0 h 157"/>
                  <a:gd name="T16" fmla="*/ 0 w 116"/>
                  <a:gd name="T17" fmla="*/ 0 h 157"/>
                  <a:gd name="T18" fmla="*/ 0 w 116"/>
                  <a:gd name="T19" fmla="*/ 0 h 157"/>
                  <a:gd name="T20" fmla="*/ 0 w 116"/>
                  <a:gd name="T21" fmla="*/ 0 h 157"/>
                  <a:gd name="T22" fmla="*/ 0 w 116"/>
                  <a:gd name="T23" fmla="*/ 0 h 157"/>
                  <a:gd name="T24" fmla="*/ 0 w 116"/>
                  <a:gd name="T25" fmla="*/ 0 h 157"/>
                  <a:gd name="T26" fmla="*/ 0 w 116"/>
                  <a:gd name="T27" fmla="*/ 0 h 157"/>
                  <a:gd name="T28" fmla="*/ 0 w 116"/>
                  <a:gd name="T29" fmla="*/ 0 h 157"/>
                  <a:gd name="T30" fmla="*/ 0 w 116"/>
                  <a:gd name="T31" fmla="*/ 0 h 157"/>
                  <a:gd name="T32" fmla="*/ 0 w 116"/>
                  <a:gd name="T33" fmla="*/ 0 h 157"/>
                  <a:gd name="T34" fmla="*/ 0 w 116"/>
                  <a:gd name="T35" fmla="*/ 0 h 157"/>
                  <a:gd name="T36" fmla="*/ 0 w 116"/>
                  <a:gd name="T37" fmla="*/ 0 h 157"/>
                  <a:gd name="T38" fmla="*/ 0 w 116"/>
                  <a:gd name="T39" fmla="*/ 0 h 157"/>
                  <a:gd name="T40" fmla="*/ 0 w 116"/>
                  <a:gd name="T41" fmla="*/ 0 h 157"/>
                  <a:gd name="T42" fmla="*/ 0 w 116"/>
                  <a:gd name="T43" fmla="*/ 0 h 15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6" h="157">
                    <a:moveTo>
                      <a:pt x="116" y="44"/>
                    </a:moveTo>
                    <a:lnTo>
                      <a:pt x="116" y="62"/>
                    </a:lnTo>
                    <a:lnTo>
                      <a:pt x="96" y="62"/>
                    </a:lnTo>
                    <a:lnTo>
                      <a:pt x="87" y="62"/>
                    </a:lnTo>
                    <a:lnTo>
                      <a:pt x="66" y="44"/>
                    </a:lnTo>
                    <a:lnTo>
                      <a:pt x="57" y="35"/>
                    </a:lnTo>
                    <a:lnTo>
                      <a:pt x="48" y="35"/>
                    </a:lnTo>
                    <a:lnTo>
                      <a:pt x="39" y="54"/>
                    </a:lnTo>
                    <a:lnTo>
                      <a:pt x="48" y="79"/>
                    </a:lnTo>
                    <a:lnTo>
                      <a:pt x="77" y="105"/>
                    </a:lnTo>
                    <a:lnTo>
                      <a:pt x="105" y="122"/>
                    </a:lnTo>
                    <a:lnTo>
                      <a:pt x="116" y="157"/>
                    </a:lnTo>
                    <a:lnTo>
                      <a:pt x="87" y="157"/>
                    </a:lnTo>
                    <a:lnTo>
                      <a:pt x="57" y="140"/>
                    </a:lnTo>
                    <a:lnTo>
                      <a:pt x="18" y="89"/>
                    </a:lnTo>
                    <a:lnTo>
                      <a:pt x="0" y="54"/>
                    </a:lnTo>
                    <a:lnTo>
                      <a:pt x="0" y="35"/>
                    </a:lnTo>
                    <a:lnTo>
                      <a:pt x="18" y="18"/>
                    </a:lnTo>
                    <a:lnTo>
                      <a:pt x="39" y="0"/>
                    </a:lnTo>
                    <a:lnTo>
                      <a:pt x="66" y="0"/>
                    </a:lnTo>
                    <a:lnTo>
                      <a:pt x="96" y="18"/>
                    </a:lnTo>
                    <a:lnTo>
                      <a:pt x="116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5" name="Freeform 234"/>
              <p:cNvSpPr>
                <a:spLocks/>
              </p:cNvSpPr>
              <p:nvPr/>
            </p:nvSpPr>
            <p:spPr bwMode="auto">
              <a:xfrm>
                <a:off x="404" y="136"/>
                <a:ext cx="36" cy="26"/>
              </a:xfrm>
              <a:custGeom>
                <a:avLst/>
                <a:gdLst>
                  <a:gd name="T0" fmla="*/ 0 w 116"/>
                  <a:gd name="T1" fmla="*/ 0 h 157"/>
                  <a:gd name="T2" fmla="*/ 0 w 116"/>
                  <a:gd name="T3" fmla="*/ 0 h 157"/>
                  <a:gd name="T4" fmla="*/ 0 w 116"/>
                  <a:gd name="T5" fmla="*/ 0 h 157"/>
                  <a:gd name="T6" fmla="*/ 0 w 116"/>
                  <a:gd name="T7" fmla="*/ 0 h 157"/>
                  <a:gd name="T8" fmla="*/ 0 w 116"/>
                  <a:gd name="T9" fmla="*/ 0 h 157"/>
                  <a:gd name="T10" fmla="*/ 0 w 116"/>
                  <a:gd name="T11" fmla="*/ 0 h 157"/>
                  <a:gd name="T12" fmla="*/ 0 w 116"/>
                  <a:gd name="T13" fmla="*/ 0 h 157"/>
                  <a:gd name="T14" fmla="*/ 0 w 116"/>
                  <a:gd name="T15" fmla="*/ 0 h 157"/>
                  <a:gd name="T16" fmla="*/ 0 w 116"/>
                  <a:gd name="T17" fmla="*/ 0 h 157"/>
                  <a:gd name="T18" fmla="*/ 0 w 116"/>
                  <a:gd name="T19" fmla="*/ 0 h 157"/>
                  <a:gd name="T20" fmla="*/ 0 w 116"/>
                  <a:gd name="T21" fmla="*/ 0 h 157"/>
                  <a:gd name="T22" fmla="*/ 0 w 116"/>
                  <a:gd name="T23" fmla="*/ 0 h 157"/>
                  <a:gd name="T24" fmla="*/ 0 w 116"/>
                  <a:gd name="T25" fmla="*/ 0 h 157"/>
                  <a:gd name="T26" fmla="*/ 0 w 116"/>
                  <a:gd name="T27" fmla="*/ 0 h 157"/>
                  <a:gd name="T28" fmla="*/ 0 w 116"/>
                  <a:gd name="T29" fmla="*/ 0 h 157"/>
                  <a:gd name="T30" fmla="*/ 0 w 116"/>
                  <a:gd name="T31" fmla="*/ 0 h 157"/>
                  <a:gd name="T32" fmla="*/ 0 w 116"/>
                  <a:gd name="T33" fmla="*/ 0 h 157"/>
                  <a:gd name="T34" fmla="*/ 0 w 116"/>
                  <a:gd name="T35" fmla="*/ 0 h 157"/>
                  <a:gd name="T36" fmla="*/ 0 w 116"/>
                  <a:gd name="T37" fmla="*/ 0 h 157"/>
                  <a:gd name="T38" fmla="*/ 0 w 116"/>
                  <a:gd name="T39" fmla="*/ 0 h 157"/>
                  <a:gd name="T40" fmla="*/ 0 w 116"/>
                  <a:gd name="T41" fmla="*/ 0 h 157"/>
                  <a:gd name="T42" fmla="*/ 0 w 116"/>
                  <a:gd name="T43" fmla="*/ 0 h 15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6" h="157">
                    <a:moveTo>
                      <a:pt x="116" y="44"/>
                    </a:moveTo>
                    <a:lnTo>
                      <a:pt x="116" y="62"/>
                    </a:lnTo>
                    <a:lnTo>
                      <a:pt x="96" y="62"/>
                    </a:lnTo>
                    <a:lnTo>
                      <a:pt x="87" y="62"/>
                    </a:lnTo>
                    <a:lnTo>
                      <a:pt x="66" y="44"/>
                    </a:lnTo>
                    <a:lnTo>
                      <a:pt x="57" y="35"/>
                    </a:lnTo>
                    <a:lnTo>
                      <a:pt x="48" y="35"/>
                    </a:lnTo>
                    <a:lnTo>
                      <a:pt x="39" y="54"/>
                    </a:lnTo>
                    <a:lnTo>
                      <a:pt x="48" y="79"/>
                    </a:lnTo>
                    <a:lnTo>
                      <a:pt x="77" y="105"/>
                    </a:lnTo>
                    <a:lnTo>
                      <a:pt x="105" y="122"/>
                    </a:lnTo>
                    <a:lnTo>
                      <a:pt x="116" y="157"/>
                    </a:lnTo>
                    <a:lnTo>
                      <a:pt x="87" y="157"/>
                    </a:lnTo>
                    <a:lnTo>
                      <a:pt x="57" y="140"/>
                    </a:lnTo>
                    <a:lnTo>
                      <a:pt x="18" y="89"/>
                    </a:lnTo>
                    <a:lnTo>
                      <a:pt x="0" y="54"/>
                    </a:lnTo>
                    <a:lnTo>
                      <a:pt x="0" y="35"/>
                    </a:lnTo>
                    <a:lnTo>
                      <a:pt x="18" y="18"/>
                    </a:lnTo>
                    <a:lnTo>
                      <a:pt x="39" y="0"/>
                    </a:lnTo>
                    <a:lnTo>
                      <a:pt x="66" y="0"/>
                    </a:lnTo>
                    <a:lnTo>
                      <a:pt x="96" y="18"/>
                    </a:lnTo>
                    <a:lnTo>
                      <a:pt x="116" y="44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6" name="Freeform 235"/>
              <p:cNvSpPr>
                <a:spLocks/>
              </p:cNvSpPr>
              <p:nvPr/>
            </p:nvSpPr>
            <p:spPr bwMode="auto">
              <a:xfrm>
                <a:off x="971" y="134"/>
                <a:ext cx="20" cy="8"/>
              </a:xfrm>
              <a:custGeom>
                <a:avLst/>
                <a:gdLst>
                  <a:gd name="T0" fmla="*/ 0 w 66"/>
                  <a:gd name="T1" fmla="*/ 0 h 52"/>
                  <a:gd name="T2" fmla="*/ 0 w 66"/>
                  <a:gd name="T3" fmla="*/ 0 h 52"/>
                  <a:gd name="T4" fmla="*/ 0 w 66"/>
                  <a:gd name="T5" fmla="*/ 0 h 52"/>
                  <a:gd name="T6" fmla="*/ 0 w 66"/>
                  <a:gd name="T7" fmla="*/ 0 h 52"/>
                  <a:gd name="T8" fmla="*/ 0 w 66"/>
                  <a:gd name="T9" fmla="*/ 0 h 52"/>
                  <a:gd name="T10" fmla="*/ 0 w 66"/>
                  <a:gd name="T11" fmla="*/ 0 h 52"/>
                  <a:gd name="T12" fmla="*/ 0 w 66"/>
                  <a:gd name="T13" fmla="*/ 0 h 52"/>
                  <a:gd name="T14" fmla="*/ 0 w 66"/>
                  <a:gd name="T15" fmla="*/ 0 h 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52">
                    <a:moveTo>
                      <a:pt x="66" y="35"/>
                    </a:moveTo>
                    <a:lnTo>
                      <a:pt x="66" y="44"/>
                    </a:lnTo>
                    <a:lnTo>
                      <a:pt x="57" y="52"/>
                    </a:lnTo>
                    <a:lnTo>
                      <a:pt x="27" y="44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37" y="17"/>
                    </a:lnTo>
                    <a:lnTo>
                      <a:pt x="66" y="3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7" name="Freeform 236"/>
              <p:cNvSpPr>
                <a:spLocks/>
              </p:cNvSpPr>
              <p:nvPr/>
            </p:nvSpPr>
            <p:spPr bwMode="auto">
              <a:xfrm>
                <a:off x="80" y="141"/>
                <a:ext cx="97" cy="21"/>
              </a:xfrm>
              <a:custGeom>
                <a:avLst/>
                <a:gdLst>
                  <a:gd name="T0" fmla="*/ 0 w 329"/>
                  <a:gd name="T1" fmla="*/ 0 h 130"/>
                  <a:gd name="T2" fmla="*/ 0 w 329"/>
                  <a:gd name="T3" fmla="*/ 0 h 130"/>
                  <a:gd name="T4" fmla="*/ 0 w 329"/>
                  <a:gd name="T5" fmla="*/ 0 h 130"/>
                  <a:gd name="T6" fmla="*/ 0 w 329"/>
                  <a:gd name="T7" fmla="*/ 0 h 130"/>
                  <a:gd name="T8" fmla="*/ 0 w 329"/>
                  <a:gd name="T9" fmla="*/ 0 h 130"/>
                  <a:gd name="T10" fmla="*/ 0 w 329"/>
                  <a:gd name="T11" fmla="*/ 0 h 130"/>
                  <a:gd name="T12" fmla="*/ 0 w 329"/>
                  <a:gd name="T13" fmla="*/ 0 h 130"/>
                  <a:gd name="T14" fmla="*/ 0 w 329"/>
                  <a:gd name="T15" fmla="*/ 0 h 130"/>
                  <a:gd name="T16" fmla="*/ 0 w 329"/>
                  <a:gd name="T17" fmla="*/ 0 h 130"/>
                  <a:gd name="T18" fmla="*/ 0 w 329"/>
                  <a:gd name="T19" fmla="*/ 0 h 130"/>
                  <a:gd name="T20" fmla="*/ 0 w 329"/>
                  <a:gd name="T21" fmla="*/ 0 h 130"/>
                  <a:gd name="T22" fmla="*/ 0 w 329"/>
                  <a:gd name="T23" fmla="*/ 0 h 130"/>
                  <a:gd name="T24" fmla="*/ 0 w 329"/>
                  <a:gd name="T25" fmla="*/ 0 h 130"/>
                  <a:gd name="T26" fmla="*/ 0 w 329"/>
                  <a:gd name="T27" fmla="*/ 0 h 130"/>
                  <a:gd name="T28" fmla="*/ 0 w 329"/>
                  <a:gd name="T29" fmla="*/ 0 h 130"/>
                  <a:gd name="T30" fmla="*/ 0 w 329"/>
                  <a:gd name="T31" fmla="*/ 0 h 130"/>
                  <a:gd name="T32" fmla="*/ 0 w 329"/>
                  <a:gd name="T33" fmla="*/ 0 h 130"/>
                  <a:gd name="T34" fmla="*/ 0 w 329"/>
                  <a:gd name="T35" fmla="*/ 0 h 130"/>
                  <a:gd name="T36" fmla="*/ 0 w 329"/>
                  <a:gd name="T37" fmla="*/ 0 h 130"/>
                  <a:gd name="T38" fmla="*/ 0 w 329"/>
                  <a:gd name="T39" fmla="*/ 0 h 130"/>
                  <a:gd name="T40" fmla="*/ 0 w 329"/>
                  <a:gd name="T41" fmla="*/ 0 h 130"/>
                  <a:gd name="T42" fmla="*/ 0 w 329"/>
                  <a:gd name="T43" fmla="*/ 0 h 130"/>
                  <a:gd name="T44" fmla="*/ 0 w 329"/>
                  <a:gd name="T45" fmla="*/ 0 h 130"/>
                  <a:gd name="T46" fmla="*/ 0 w 329"/>
                  <a:gd name="T47" fmla="*/ 0 h 130"/>
                  <a:gd name="T48" fmla="*/ 0 w 329"/>
                  <a:gd name="T49" fmla="*/ 0 h 130"/>
                  <a:gd name="T50" fmla="*/ 0 w 329"/>
                  <a:gd name="T51" fmla="*/ 0 h 130"/>
                  <a:gd name="T52" fmla="*/ 0 w 329"/>
                  <a:gd name="T53" fmla="*/ 0 h 13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29" h="130">
                    <a:moveTo>
                      <a:pt x="107" y="27"/>
                    </a:moveTo>
                    <a:lnTo>
                      <a:pt x="107" y="8"/>
                    </a:lnTo>
                    <a:lnTo>
                      <a:pt x="213" y="35"/>
                    </a:lnTo>
                    <a:lnTo>
                      <a:pt x="261" y="52"/>
                    </a:lnTo>
                    <a:lnTo>
                      <a:pt x="320" y="52"/>
                    </a:lnTo>
                    <a:lnTo>
                      <a:pt x="329" y="62"/>
                    </a:lnTo>
                    <a:lnTo>
                      <a:pt x="320" y="78"/>
                    </a:lnTo>
                    <a:lnTo>
                      <a:pt x="299" y="95"/>
                    </a:lnTo>
                    <a:lnTo>
                      <a:pt x="261" y="113"/>
                    </a:lnTo>
                    <a:lnTo>
                      <a:pt x="203" y="122"/>
                    </a:lnTo>
                    <a:lnTo>
                      <a:pt x="135" y="122"/>
                    </a:lnTo>
                    <a:lnTo>
                      <a:pt x="78" y="130"/>
                    </a:lnTo>
                    <a:lnTo>
                      <a:pt x="59" y="130"/>
                    </a:lnTo>
                    <a:lnTo>
                      <a:pt x="39" y="122"/>
                    </a:lnTo>
                    <a:lnTo>
                      <a:pt x="39" y="105"/>
                    </a:lnTo>
                    <a:lnTo>
                      <a:pt x="96" y="105"/>
                    </a:lnTo>
                    <a:lnTo>
                      <a:pt x="126" y="95"/>
                    </a:lnTo>
                    <a:lnTo>
                      <a:pt x="146" y="95"/>
                    </a:lnTo>
                    <a:lnTo>
                      <a:pt x="155" y="62"/>
                    </a:lnTo>
                    <a:lnTo>
                      <a:pt x="155" y="52"/>
                    </a:lnTo>
                    <a:lnTo>
                      <a:pt x="135" y="43"/>
                    </a:lnTo>
                    <a:lnTo>
                      <a:pt x="59" y="35"/>
                    </a:lnTo>
                    <a:lnTo>
                      <a:pt x="0" y="8"/>
                    </a:lnTo>
                    <a:lnTo>
                      <a:pt x="9" y="0"/>
                    </a:lnTo>
                    <a:lnTo>
                      <a:pt x="59" y="17"/>
                    </a:lnTo>
                    <a:lnTo>
                      <a:pt x="87" y="35"/>
                    </a:lnTo>
                    <a:lnTo>
                      <a:pt x="107" y="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8" name="Freeform 237"/>
              <p:cNvSpPr>
                <a:spLocks/>
              </p:cNvSpPr>
              <p:nvPr/>
            </p:nvSpPr>
            <p:spPr bwMode="auto">
              <a:xfrm>
                <a:off x="890" y="141"/>
                <a:ext cx="19" cy="8"/>
              </a:xfrm>
              <a:custGeom>
                <a:avLst/>
                <a:gdLst>
                  <a:gd name="T0" fmla="*/ 0 w 59"/>
                  <a:gd name="T1" fmla="*/ 0 h 52"/>
                  <a:gd name="T2" fmla="*/ 0 w 59"/>
                  <a:gd name="T3" fmla="*/ 0 h 52"/>
                  <a:gd name="T4" fmla="*/ 0 w 59"/>
                  <a:gd name="T5" fmla="*/ 0 h 52"/>
                  <a:gd name="T6" fmla="*/ 0 w 59"/>
                  <a:gd name="T7" fmla="*/ 0 h 52"/>
                  <a:gd name="T8" fmla="*/ 0 w 59"/>
                  <a:gd name="T9" fmla="*/ 0 h 52"/>
                  <a:gd name="T10" fmla="*/ 0 w 59"/>
                  <a:gd name="T11" fmla="*/ 0 h 52"/>
                  <a:gd name="T12" fmla="*/ 0 w 59"/>
                  <a:gd name="T13" fmla="*/ 0 h 52"/>
                  <a:gd name="T14" fmla="*/ 0 w 59"/>
                  <a:gd name="T15" fmla="*/ 0 h 52"/>
                  <a:gd name="T16" fmla="*/ 0 w 59"/>
                  <a:gd name="T17" fmla="*/ 0 h 52"/>
                  <a:gd name="T18" fmla="*/ 0 w 59"/>
                  <a:gd name="T19" fmla="*/ 0 h 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9" h="52">
                    <a:moveTo>
                      <a:pt x="59" y="27"/>
                    </a:moveTo>
                    <a:lnTo>
                      <a:pt x="48" y="52"/>
                    </a:lnTo>
                    <a:lnTo>
                      <a:pt x="39" y="52"/>
                    </a:lnTo>
                    <a:lnTo>
                      <a:pt x="30" y="52"/>
                    </a:lnTo>
                    <a:lnTo>
                      <a:pt x="9" y="43"/>
                    </a:lnTo>
                    <a:lnTo>
                      <a:pt x="0" y="35"/>
                    </a:lnTo>
                    <a:lnTo>
                      <a:pt x="0" y="17"/>
                    </a:lnTo>
                    <a:lnTo>
                      <a:pt x="20" y="0"/>
                    </a:lnTo>
                    <a:lnTo>
                      <a:pt x="48" y="8"/>
                    </a:lnTo>
                    <a:lnTo>
                      <a:pt x="59" y="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9" name="Freeform 238"/>
              <p:cNvSpPr>
                <a:spLocks/>
              </p:cNvSpPr>
              <p:nvPr/>
            </p:nvSpPr>
            <p:spPr bwMode="auto">
              <a:xfrm>
                <a:off x="994" y="142"/>
                <a:ext cx="21" cy="7"/>
              </a:xfrm>
              <a:custGeom>
                <a:avLst/>
                <a:gdLst>
                  <a:gd name="T0" fmla="*/ 0 w 69"/>
                  <a:gd name="T1" fmla="*/ 0 h 44"/>
                  <a:gd name="T2" fmla="*/ 0 w 69"/>
                  <a:gd name="T3" fmla="*/ 0 h 44"/>
                  <a:gd name="T4" fmla="*/ 0 w 69"/>
                  <a:gd name="T5" fmla="*/ 0 h 44"/>
                  <a:gd name="T6" fmla="*/ 0 w 69"/>
                  <a:gd name="T7" fmla="*/ 0 h 44"/>
                  <a:gd name="T8" fmla="*/ 0 w 69"/>
                  <a:gd name="T9" fmla="*/ 0 h 44"/>
                  <a:gd name="T10" fmla="*/ 0 w 69"/>
                  <a:gd name="T11" fmla="*/ 0 h 44"/>
                  <a:gd name="T12" fmla="*/ 0 w 69"/>
                  <a:gd name="T13" fmla="*/ 0 h 44"/>
                  <a:gd name="T14" fmla="*/ 0 w 69"/>
                  <a:gd name="T15" fmla="*/ 0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9" h="44">
                    <a:moveTo>
                      <a:pt x="69" y="27"/>
                    </a:moveTo>
                    <a:lnTo>
                      <a:pt x="59" y="44"/>
                    </a:lnTo>
                    <a:lnTo>
                      <a:pt x="39" y="44"/>
                    </a:lnTo>
                    <a:lnTo>
                      <a:pt x="21" y="44"/>
                    </a:lnTo>
                    <a:lnTo>
                      <a:pt x="0" y="27"/>
                    </a:lnTo>
                    <a:lnTo>
                      <a:pt x="39" y="0"/>
                    </a:lnTo>
                    <a:lnTo>
                      <a:pt x="59" y="9"/>
                    </a:lnTo>
                    <a:lnTo>
                      <a:pt x="69" y="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0" name="Freeform 239"/>
              <p:cNvSpPr>
                <a:spLocks/>
              </p:cNvSpPr>
              <p:nvPr/>
            </p:nvSpPr>
            <p:spPr bwMode="auto">
              <a:xfrm>
                <a:off x="952" y="142"/>
                <a:ext cx="25" cy="9"/>
              </a:xfrm>
              <a:custGeom>
                <a:avLst/>
                <a:gdLst>
                  <a:gd name="T0" fmla="*/ 0 w 87"/>
                  <a:gd name="T1" fmla="*/ 0 h 54"/>
                  <a:gd name="T2" fmla="*/ 0 w 87"/>
                  <a:gd name="T3" fmla="*/ 0 h 54"/>
                  <a:gd name="T4" fmla="*/ 0 w 87"/>
                  <a:gd name="T5" fmla="*/ 0 h 54"/>
                  <a:gd name="T6" fmla="*/ 0 w 87"/>
                  <a:gd name="T7" fmla="*/ 0 h 54"/>
                  <a:gd name="T8" fmla="*/ 0 w 87"/>
                  <a:gd name="T9" fmla="*/ 0 h 54"/>
                  <a:gd name="T10" fmla="*/ 0 w 87"/>
                  <a:gd name="T11" fmla="*/ 0 h 54"/>
                  <a:gd name="T12" fmla="*/ 0 w 87"/>
                  <a:gd name="T13" fmla="*/ 0 h 54"/>
                  <a:gd name="T14" fmla="*/ 0 w 87"/>
                  <a:gd name="T15" fmla="*/ 0 h 54"/>
                  <a:gd name="T16" fmla="*/ 0 w 87"/>
                  <a:gd name="T17" fmla="*/ 0 h 54"/>
                  <a:gd name="T18" fmla="*/ 0 w 87"/>
                  <a:gd name="T19" fmla="*/ 0 h 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7" h="54">
                    <a:moveTo>
                      <a:pt x="87" y="27"/>
                    </a:moveTo>
                    <a:lnTo>
                      <a:pt x="58" y="44"/>
                    </a:lnTo>
                    <a:lnTo>
                      <a:pt x="39" y="54"/>
                    </a:lnTo>
                    <a:lnTo>
                      <a:pt x="30" y="54"/>
                    </a:lnTo>
                    <a:lnTo>
                      <a:pt x="9" y="35"/>
                    </a:lnTo>
                    <a:lnTo>
                      <a:pt x="0" y="19"/>
                    </a:lnTo>
                    <a:lnTo>
                      <a:pt x="30" y="0"/>
                    </a:lnTo>
                    <a:lnTo>
                      <a:pt x="39" y="0"/>
                    </a:lnTo>
                    <a:lnTo>
                      <a:pt x="69" y="9"/>
                    </a:lnTo>
                    <a:lnTo>
                      <a:pt x="87" y="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1" name="Freeform 240"/>
              <p:cNvSpPr>
                <a:spLocks/>
              </p:cNvSpPr>
              <p:nvPr/>
            </p:nvSpPr>
            <p:spPr bwMode="auto">
              <a:xfrm>
                <a:off x="1031" y="144"/>
                <a:ext cx="12" cy="4"/>
              </a:xfrm>
              <a:custGeom>
                <a:avLst/>
                <a:gdLst>
                  <a:gd name="T0" fmla="*/ 0 w 39"/>
                  <a:gd name="T1" fmla="*/ 0 h 26"/>
                  <a:gd name="T2" fmla="*/ 0 w 39"/>
                  <a:gd name="T3" fmla="*/ 0 h 26"/>
                  <a:gd name="T4" fmla="*/ 0 w 39"/>
                  <a:gd name="T5" fmla="*/ 0 h 26"/>
                  <a:gd name="T6" fmla="*/ 0 w 39"/>
                  <a:gd name="T7" fmla="*/ 0 h 26"/>
                  <a:gd name="T8" fmla="*/ 0 w 39"/>
                  <a:gd name="T9" fmla="*/ 0 h 26"/>
                  <a:gd name="T10" fmla="*/ 0 w 39"/>
                  <a:gd name="T11" fmla="*/ 0 h 26"/>
                  <a:gd name="T12" fmla="*/ 0 w 39"/>
                  <a:gd name="T13" fmla="*/ 0 h 26"/>
                  <a:gd name="T14" fmla="*/ 0 w 39"/>
                  <a:gd name="T15" fmla="*/ 0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9" h="26">
                    <a:moveTo>
                      <a:pt x="39" y="10"/>
                    </a:moveTo>
                    <a:lnTo>
                      <a:pt x="30" y="18"/>
                    </a:lnTo>
                    <a:lnTo>
                      <a:pt x="30" y="26"/>
                    </a:lnTo>
                    <a:lnTo>
                      <a:pt x="11" y="18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30" y="0"/>
                    </a:lnTo>
                    <a:lnTo>
                      <a:pt x="39" y="1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2" name="Freeform 241"/>
              <p:cNvSpPr>
                <a:spLocks/>
              </p:cNvSpPr>
              <p:nvPr/>
            </p:nvSpPr>
            <p:spPr bwMode="auto">
              <a:xfrm>
                <a:off x="82" y="149"/>
                <a:ext cx="15" cy="3"/>
              </a:xfrm>
              <a:custGeom>
                <a:avLst/>
                <a:gdLst>
                  <a:gd name="T0" fmla="*/ 0 w 50"/>
                  <a:gd name="T1" fmla="*/ 0 h 18"/>
                  <a:gd name="T2" fmla="*/ 0 w 50"/>
                  <a:gd name="T3" fmla="*/ 0 h 18"/>
                  <a:gd name="T4" fmla="*/ 0 w 50"/>
                  <a:gd name="T5" fmla="*/ 0 h 18"/>
                  <a:gd name="T6" fmla="*/ 0 w 50"/>
                  <a:gd name="T7" fmla="*/ 0 h 18"/>
                  <a:gd name="T8" fmla="*/ 0 w 50"/>
                  <a:gd name="T9" fmla="*/ 0 h 18"/>
                  <a:gd name="T10" fmla="*/ 0 w 50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0" h="18">
                    <a:moveTo>
                      <a:pt x="50" y="10"/>
                    </a:moveTo>
                    <a:lnTo>
                      <a:pt x="39" y="18"/>
                    </a:lnTo>
                    <a:lnTo>
                      <a:pt x="11" y="1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50" y="1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3" name="Freeform 242"/>
              <p:cNvSpPr>
                <a:spLocks/>
              </p:cNvSpPr>
              <p:nvPr/>
            </p:nvSpPr>
            <p:spPr bwMode="auto">
              <a:xfrm>
                <a:off x="971" y="151"/>
                <a:ext cx="17" cy="5"/>
              </a:xfrm>
              <a:custGeom>
                <a:avLst/>
                <a:gdLst>
                  <a:gd name="T0" fmla="*/ 0 w 57"/>
                  <a:gd name="T1" fmla="*/ 0 h 33"/>
                  <a:gd name="T2" fmla="*/ 0 w 57"/>
                  <a:gd name="T3" fmla="*/ 0 h 33"/>
                  <a:gd name="T4" fmla="*/ 0 w 57"/>
                  <a:gd name="T5" fmla="*/ 0 h 33"/>
                  <a:gd name="T6" fmla="*/ 0 w 57"/>
                  <a:gd name="T7" fmla="*/ 0 h 33"/>
                  <a:gd name="T8" fmla="*/ 0 w 57"/>
                  <a:gd name="T9" fmla="*/ 0 h 33"/>
                  <a:gd name="T10" fmla="*/ 0 w 57"/>
                  <a:gd name="T11" fmla="*/ 0 h 33"/>
                  <a:gd name="T12" fmla="*/ 0 w 57"/>
                  <a:gd name="T13" fmla="*/ 0 h 33"/>
                  <a:gd name="T14" fmla="*/ 0 w 57"/>
                  <a:gd name="T15" fmla="*/ 0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7" h="33">
                    <a:moveTo>
                      <a:pt x="57" y="16"/>
                    </a:moveTo>
                    <a:lnTo>
                      <a:pt x="27" y="33"/>
                    </a:lnTo>
                    <a:lnTo>
                      <a:pt x="9" y="33"/>
                    </a:lnTo>
                    <a:lnTo>
                      <a:pt x="0" y="33"/>
                    </a:lnTo>
                    <a:lnTo>
                      <a:pt x="27" y="0"/>
                    </a:lnTo>
                    <a:lnTo>
                      <a:pt x="48" y="0"/>
                    </a:lnTo>
                    <a:lnTo>
                      <a:pt x="57" y="0"/>
                    </a:lnTo>
                    <a:lnTo>
                      <a:pt x="57" y="1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4" name="Freeform 243"/>
              <p:cNvSpPr>
                <a:spLocks/>
              </p:cNvSpPr>
              <p:nvPr/>
            </p:nvSpPr>
            <p:spPr bwMode="auto">
              <a:xfrm>
                <a:off x="382" y="162"/>
                <a:ext cx="65" cy="17"/>
              </a:xfrm>
              <a:custGeom>
                <a:avLst/>
                <a:gdLst>
                  <a:gd name="T0" fmla="*/ 0 w 222"/>
                  <a:gd name="T1" fmla="*/ 0 h 105"/>
                  <a:gd name="T2" fmla="*/ 0 w 222"/>
                  <a:gd name="T3" fmla="*/ 0 h 105"/>
                  <a:gd name="T4" fmla="*/ 0 w 222"/>
                  <a:gd name="T5" fmla="*/ 0 h 105"/>
                  <a:gd name="T6" fmla="*/ 0 w 222"/>
                  <a:gd name="T7" fmla="*/ 0 h 105"/>
                  <a:gd name="T8" fmla="*/ 0 w 222"/>
                  <a:gd name="T9" fmla="*/ 0 h 105"/>
                  <a:gd name="T10" fmla="*/ 0 w 222"/>
                  <a:gd name="T11" fmla="*/ 0 h 105"/>
                  <a:gd name="T12" fmla="*/ 0 w 222"/>
                  <a:gd name="T13" fmla="*/ 0 h 105"/>
                  <a:gd name="T14" fmla="*/ 0 w 222"/>
                  <a:gd name="T15" fmla="*/ 0 h 105"/>
                  <a:gd name="T16" fmla="*/ 0 w 222"/>
                  <a:gd name="T17" fmla="*/ 0 h 105"/>
                  <a:gd name="T18" fmla="*/ 0 w 222"/>
                  <a:gd name="T19" fmla="*/ 0 h 105"/>
                  <a:gd name="T20" fmla="*/ 0 w 222"/>
                  <a:gd name="T21" fmla="*/ 0 h 105"/>
                  <a:gd name="T22" fmla="*/ 0 w 222"/>
                  <a:gd name="T23" fmla="*/ 0 h 105"/>
                  <a:gd name="T24" fmla="*/ 0 w 222"/>
                  <a:gd name="T25" fmla="*/ 0 h 105"/>
                  <a:gd name="T26" fmla="*/ 0 w 222"/>
                  <a:gd name="T27" fmla="*/ 0 h 105"/>
                  <a:gd name="T28" fmla="*/ 0 w 222"/>
                  <a:gd name="T29" fmla="*/ 0 h 105"/>
                  <a:gd name="T30" fmla="*/ 0 w 222"/>
                  <a:gd name="T31" fmla="*/ 0 h 105"/>
                  <a:gd name="T32" fmla="*/ 0 w 222"/>
                  <a:gd name="T33" fmla="*/ 0 h 105"/>
                  <a:gd name="T34" fmla="*/ 0 w 222"/>
                  <a:gd name="T35" fmla="*/ 0 h 105"/>
                  <a:gd name="T36" fmla="*/ 0 w 222"/>
                  <a:gd name="T37" fmla="*/ 0 h 105"/>
                  <a:gd name="T38" fmla="*/ 0 w 222"/>
                  <a:gd name="T39" fmla="*/ 0 h 105"/>
                  <a:gd name="T40" fmla="*/ 0 w 222"/>
                  <a:gd name="T41" fmla="*/ 0 h 105"/>
                  <a:gd name="T42" fmla="*/ 0 w 222"/>
                  <a:gd name="T43" fmla="*/ 0 h 105"/>
                  <a:gd name="T44" fmla="*/ 0 w 222"/>
                  <a:gd name="T45" fmla="*/ 0 h 105"/>
                  <a:gd name="T46" fmla="*/ 0 w 222"/>
                  <a:gd name="T47" fmla="*/ 0 h 10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2" h="105">
                    <a:moveTo>
                      <a:pt x="213" y="43"/>
                    </a:moveTo>
                    <a:lnTo>
                      <a:pt x="222" y="53"/>
                    </a:lnTo>
                    <a:lnTo>
                      <a:pt x="213" y="62"/>
                    </a:lnTo>
                    <a:lnTo>
                      <a:pt x="194" y="62"/>
                    </a:lnTo>
                    <a:lnTo>
                      <a:pt x="174" y="53"/>
                    </a:lnTo>
                    <a:lnTo>
                      <a:pt x="126" y="35"/>
                    </a:lnTo>
                    <a:lnTo>
                      <a:pt x="78" y="27"/>
                    </a:lnTo>
                    <a:lnTo>
                      <a:pt x="58" y="35"/>
                    </a:lnTo>
                    <a:lnTo>
                      <a:pt x="48" y="43"/>
                    </a:lnTo>
                    <a:lnTo>
                      <a:pt x="58" y="62"/>
                    </a:lnTo>
                    <a:lnTo>
                      <a:pt x="78" y="70"/>
                    </a:lnTo>
                    <a:lnTo>
                      <a:pt x="96" y="70"/>
                    </a:lnTo>
                    <a:lnTo>
                      <a:pt x="107" y="70"/>
                    </a:lnTo>
                    <a:lnTo>
                      <a:pt x="117" y="79"/>
                    </a:lnTo>
                    <a:lnTo>
                      <a:pt x="96" y="97"/>
                    </a:lnTo>
                    <a:lnTo>
                      <a:pt x="78" y="105"/>
                    </a:lnTo>
                    <a:lnTo>
                      <a:pt x="48" y="97"/>
                    </a:lnTo>
                    <a:lnTo>
                      <a:pt x="10" y="70"/>
                    </a:lnTo>
                    <a:lnTo>
                      <a:pt x="0" y="43"/>
                    </a:lnTo>
                    <a:lnTo>
                      <a:pt x="10" y="18"/>
                    </a:lnTo>
                    <a:lnTo>
                      <a:pt x="39" y="0"/>
                    </a:lnTo>
                    <a:lnTo>
                      <a:pt x="78" y="0"/>
                    </a:lnTo>
                    <a:lnTo>
                      <a:pt x="144" y="10"/>
                    </a:lnTo>
                    <a:lnTo>
                      <a:pt x="213" y="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5" name="Freeform 244"/>
              <p:cNvSpPr>
                <a:spLocks/>
              </p:cNvSpPr>
              <p:nvPr/>
            </p:nvSpPr>
            <p:spPr bwMode="auto">
              <a:xfrm>
                <a:off x="382" y="162"/>
                <a:ext cx="65" cy="17"/>
              </a:xfrm>
              <a:custGeom>
                <a:avLst/>
                <a:gdLst>
                  <a:gd name="T0" fmla="*/ 0 w 222"/>
                  <a:gd name="T1" fmla="*/ 0 h 105"/>
                  <a:gd name="T2" fmla="*/ 0 w 222"/>
                  <a:gd name="T3" fmla="*/ 0 h 105"/>
                  <a:gd name="T4" fmla="*/ 0 w 222"/>
                  <a:gd name="T5" fmla="*/ 0 h 105"/>
                  <a:gd name="T6" fmla="*/ 0 w 222"/>
                  <a:gd name="T7" fmla="*/ 0 h 105"/>
                  <a:gd name="T8" fmla="*/ 0 w 222"/>
                  <a:gd name="T9" fmla="*/ 0 h 105"/>
                  <a:gd name="T10" fmla="*/ 0 w 222"/>
                  <a:gd name="T11" fmla="*/ 0 h 105"/>
                  <a:gd name="T12" fmla="*/ 0 w 222"/>
                  <a:gd name="T13" fmla="*/ 0 h 105"/>
                  <a:gd name="T14" fmla="*/ 0 w 222"/>
                  <a:gd name="T15" fmla="*/ 0 h 105"/>
                  <a:gd name="T16" fmla="*/ 0 w 222"/>
                  <a:gd name="T17" fmla="*/ 0 h 105"/>
                  <a:gd name="T18" fmla="*/ 0 w 222"/>
                  <a:gd name="T19" fmla="*/ 0 h 105"/>
                  <a:gd name="T20" fmla="*/ 0 w 222"/>
                  <a:gd name="T21" fmla="*/ 0 h 105"/>
                  <a:gd name="T22" fmla="*/ 0 w 222"/>
                  <a:gd name="T23" fmla="*/ 0 h 105"/>
                  <a:gd name="T24" fmla="*/ 0 w 222"/>
                  <a:gd name="T25" fmla="*/ 0 h 105"/>
                  <a:gd name="T26" fmla="*/ 0 w 222"/>
                  <a:gd name="T27" fmla="*/ 0 h 105"/>
                  <a:gd name="T28" fmla="*/ 0 w 222"/>
                  <a:gd name="T29" fmla="*/ 0 h 105"/>
                  <a:gd name="T30" fmla="*/ 0 w 222"/>
                  <a:gd name="T31" fmla="*/ 0 h 105"/>
                  <a:gd name="T32" fmla="*/ 0 w 222"/>
                  <a:gd name="T33" fmla="*/ 0 h 105"/>
                  <a:gd name="T34" fmla="*/ 0 w 222"/>
                  <a:gd name="T35" fmla="*/ 0 h 105"/>
                  <a:gd name="T36" fmla="*/ 0 w 222"/>
                  <a:gd name="T37" fmla="*/ 0 h 105"/>
                  <a:gd name="T38" fmla="*/ 0 w 222"/>
                  <a:gd name="T39" fmla="*/ 0 h 105"/>
                  <a:gd name="T40" fmla="*/ 0 w 222"/>
                  <a:gd name="T41" fmla="*/ 0 h 105"/>
                  <a:gd name="T42" fmla="*/ 0 w 222"/>
                  <a:gd name="T43" fmla="*/ 0 h 105"/>
                  <a:gd name="T44" fmla="*/ 0 w 222"/>
                  <a:gd name="T45" fmla="*/ 0 h 105"/>
                  <a:gd name="T46" fmla="*/ 0 w 222"/>
                  <a:gd name="T47" fmla="*/ 0 h 10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2" h="105">
                    <a:moveTo>
                      <a:pt x="213" y="43"/>
                    </a:moveTo>
                    <a:lnTo>
                      <a:pt x="222" y="53"/>
                    </a:lnTo>
                    <a:lnTo>
                      <a:pt x="213" y="62"/>
                    </a:lnTo>
                    <a:lnTo>
                      <a:pt x="194" y="62"/>
                    </a:lnTo>
                    <a:lnTo>
                      <a:pt x="174" y="53"/>
                    </a:lnTo>
                    <a:lnTo>
                      <a:pt x="126" y="35"/>
                    </a:lnTo>
                    <a:lnTo>
                      <a:pt x="78" y="27"/>
                    </a:lnTo>
                    <a:lnTo>
                      <a:pt x="58" y="35"/>
                    </a:lnTo>
                    <a:lnTo>
                      <a:pt x="48" y="43"/>
                    </a:lnTo>
                    <a:lnTo>
                      <a:pt x="58" y="62"/>
                    </a:lnTo>
                    <a:lnTo>
                      <a:pt x="78" y="70"/>
                    </a:lnTo>
                    <a:lnTo>
                      <a:pt x="96" y="70"/>
                    </a:lnTo>
                    <a:lnTo>
                      <a:pt x="107" y="70"/>
                    </a:lnTo>
                    <a:lnTo>
                      <a:pt x="117" y="79"/>
                    </a:lnTo>
                    <a:lnTo>
                      <a:pt x="96" y="97"/>
                    </a:lnTo>
                    <a:lnTo>
                      <a:pt x="78" y="105"/>
                    </a:lnTo>
                    <a:lnTo>
                      <a:pt x="48" y="97"/>
                    </a:lnTo>
                    <a:lnTo>
                      <a:pt x="10" y="70"/>
                    </a:lnTo>
                    <a:lnTo>
                      <a:pt x="0" y="43"/>
                    </a:lnTo>
                    <a:lnTo>
                      <a:pt x="10" y="18"/>
                    </a:lnTo>
                    <a:lnTo>
                      <a:pt x="39" y="0"/>
                    </a:lnTo>
                    <a:lnTo>
                      <a:pt x="78" y="0"/>
                    </a:lnTo>
                    <a:lnTo>
                      <a:pt x="144" y="10"/>
                    </a:lnTo>
                    <a:lnTo>
                      <a:pt x="213" y="43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6" name="Freeform 245"/>
              <p:cNvSpPr>
                <a:spLocks/>
              </p:cNvSpPr>
              <p:nvPr/>
            </p:nvSpPr>
            <p:spPr bwMode="auto">
              <a:xfrm>
                <a:off x="260" y="165"/>
                <a:ext cx="50" cy="24"/>
              </a:xfrm>
              <a:custGeom>
                <a:avLst/>
                <a:gdLst>
                  <a:gd name="T0" fmla="*/ 0 w 162"/>
                  <a:gd name="T1" fmla="*/ 0 h 149"/>
                  <a:gd name="T2" fmla="*/ 0 w 162"/>
                  <a:gd name="T3" fmla="*/ 0 h 149"/>
                  <a:gd name="T4" fmla="*/ 0 w 162"/>
                  <a:gd name="T5" fmla="*/ 0 h 149"/>
                  <a:gd name="T6" fmla="*/ 0 w 162"/>
                  <a:gd name="T7" fmla="*/ 0 h 149"/>
                  <a:gd name="T8" fmla="*/ 0 w 162"/>
                  <a:gd name="T9" fmla="*/ 0 h 149"/>
                  <a:gd name="T10" fmla="*/ 0 w 162"/>
                  <a:gd name="T11" fmla="*/ 0 h 149"/>
                  <a:gd name="T12" fmla="*/ 0 w 162"/>
                  <a:gd name="T13" fmla="*/ 0 h 149"/>
                  <a:gd name="T14" fmla="*/ 0 w 162"/>
                  <a:gd name="T15" fmla="*/ 0 h 149"/>
                  <a:gd name="T16" fmla="*/ 0 w 162"/>
                  <a:gd name="T17" fmla="*/ 0 h 149"/>
                  <a:gd name="T18" fmla="*/ 0 w 162"/>
                  <a:gd name="T19" fmla="*/ 0 h 149"/>
                  <a:gd name="T20" fmla="*/ 0 w 162"/>
                  <a:gd name="T21" fmla="*/ 0 h 149"/>
                  <a:gd name="T22" fmla="*/ 0 w 162"/>
                  <a:gd name="T23" fmla="*/ 0 h 149"/>
                  <a:gd name="T24" fmla="*/ 0 w 162"/>
                  <a:gd name="T25" fmla="*/ 0 h 149"/>
                  <a:gd name="T26" fmla="*/ 0 w 162"/>
                  <a:gd name="T27" fmla="*/ 0 h 149"/>
                  <a:gd name="T28" fmla="*/ 0 w 162"/>
                  <a:gd name="T29" fmla="*/ 0 h 149"/>
                  <a:gd name="T30" fmla="*/ 0 w 162"/>
                  <a:gd name="T31" fmla="*/ 0 h 149"/>
                  <a:gd name="T32" fmla="*/ 0 w 162"/>
                  <a:gd name="T33" fmla="*/ 0 h 149"/>
                  <a:gd name="T34" fmla="*/ 0 w 162"/>
                  <a:gd name="T35" fmla="*/ 0 h 149"/>
                  <a:gd name="T36" fmla="*/ 0 w 162"/>
                  <a:gd name="T37" fmla="*/ 0 h 149"/>
                  <a:gd name="T38" fmla="*/ 0 w 162"/>
                  <a:gd name="T39" fmla="*/ 0 h 149"/>
                  <a:gd name="T40" fmla="*/ 0 w 162"/>
                  <a:gd name="T41" fmla="*/ 0 h 149"/>
                  <a:gd name="T42" fmla="*/ 0 w 162"/>
                  <a:gd name="T43" fmla="*/ 0 h 149"/>
                  <a:gd name="T44" fmla="*/ 0 w 162"/>
                  <a:gd name="T45" fmla="*/ 0 h 149"/>
                  <a:gd name="T46" fmla="*/ 0 w 162"/>
                  <a:gd name="T47" fmla="*/ 0 h 149"/>
                  <a:gd name="T48" fmla="*/ 0 w 162"/>
                  <a:gd name="T49" fmla="*/ 0 h 149"/>
                  <a:gd name="T50" fmla="*/ 0 w 162"/>
                  <a:gd name="T51" fmla="*/ 0 h 149"/>
                  <a:gd name="T52" fmla="*/ 0 w 162"/>
                  <a:gd name="T53" fmla="*/ 0 h 149"/>
                  <a:gd name="T54" fmla="*/ 0 w 162"/>
                  <a:gd name="T55" fmla="*/ 0 h 14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62" h="149">
                    <a:moveTo>
                      <a:pt x="153" y="35"/>
                    </a:moveTo>
                    <a:lnTo>
                      <a:pt x="162" y="71"/>
                    </a:lnTo>
                    <a:lnTo>
                      <a:pt x="162" y="106"/>
                    </a:lnTo>
                    <a:lnTo>
                      <a:pt x="123" y="139"/>
                    </a:lnTo>
                    <a:lnTo>
                      <a:pt x="87" y="149"/>
                    </a:lnTo>
                    <a:lnTo>
                      <a:pt x="48" y="149"/>
                    </a:lnTo>
                    <a:lnTo>
                      <a:pt x="9" y="122"/>
                    </a:lnTo>
                    <a:lnTo>
                      <a:pt x="0" y="96"/>
                    </a:lnTo>
                    <a:lnTo>
                      <a:pt x="9" y="61"/>
                    </a:lnTo>
                    <a:lnTo>
                      <a:pt x="27" y="52"/>
                    </a:lnTo>
                    <a:lnTo>
                      <a:pt x="37" y="61"/>
                    </a:lnTo>
                    <a:lnTo>
                      <a:pt x="37" y="87"/>
                    </a:lnTo>
                    <a:lnTo>
                      <a:pt x="37" y="96"/>
                    </a:lnTo>
                    <a:lnTo>
                      <a:pt x="57" y="114"/>
                    </a:lnTo>
                    <a:lnTo>
                      <a:pt x="75" y="114"/>
                    </a:lnTo>
                    <a:lnTo>
                      <a:pt x="96" y="106"/>
                    </a:lnTo>
                    <a:lnTo>
                      <a:pt x="114" y="79"/>
                    </a:lnTo>
                    <a:lnTo>
                      <a:pt x="114" y="52"/>
                    </a:lnTo>
                    <a:lnTo>
                      <a:pt x="114" y="44"/>
                    </a:lnTo>
                    <a:lnTo>
                      <a:pt x="105" y="35"/>
                    </a:lnTo>
                    <a:lnTo>
                      <a:pt x="75" y="44"/>
                    </a:lnTo>
                    <a:lnTo>
                      <a:pt x="57" y="35"/>
                    </a:lnTo>
                    <a:lnTo>
                      <a:pt x="57" y="25"/>
                    </a:lnTo>
                    <a:lnTo>
                      <a:pt x="66" y="9"/>
                    </a:lnTo>
                    <a:lnTo>
                      <a:pt x="96" y="0"/>
                    </a:lnTo>
                    <a:lnTo>
                      <a:pt x="114" y="9"/>
                    </a:lnTo>
                    <a:lnTo>
                      <a:pt x="144" y="17"/>
                    </a:lnTo>
                    <a:lnTo>
                      <a:pt x="153" y="3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7" name="Freeform 246"/>
              <p:cNvSpPr>
                <a:spLocks/>
              </p:cNvSpPr>
              <p:nvPr/>
            </p:nvSpPr>
            <p:spPr bwMode="auto">
              <a:xfrm>
                <a:off x="260" y="165"/>
                <a:ext cx="50" cy="24"/>
              </a:xfrm>
              <a:custGeom>
                <a:avLst/>
                <a:gdLst>
                  <a:gd name="T0" fmla="*/ 0 w 162"/>
                  <a:gd name="T1" fmla="*/ 0 h 149"/>
                  <a:gd name="T2" fmla="*/ 0 w 162"/>
                  <a:gd name="T3" fmla="*/ 0 h 149"/>
                  <a:gd name="T4" fmla="*/ 0 w 162"/>
                  <a:gd name="T5" fmla="*/ 0 h 149"/>
                  <a:gd name="T6" fmla="*/ 0 w 162"/>
                  <a:gd name="T7" fmla="*/ 0 h 149"/>
                  <a:gd name="T8" fmla="*/ 0 w 162"/>
                  <a:gd name="T9" fmla="*/ 0 h 149"/>
                  <a:gd name="T10" fmla="*/ 0 w 162"/>
                  <a:gd name="T11" fmla="*/ 0 h 149"/>
                  <a:gd name="T12" fmla="*/ 0 w 162"/>
                  <a:gd name="T13" fmla="*/ 0 h 149"/>
                  <a:gd name="T14" fmla="*/ 0 w 162"/>
                  <a:gd name="T15" fmla="*/ 0 h 149"/>
                  <a:gd name="T16" fmla="*/ 0 w 162"/>
                  <a:gd name="T17" fmla="*/ 0 h 149"/>
                  <a:gd name="T18" fmla="*/ 0 w 162"/>
                  <a:gd name="T19" fmla="*/ 0 h 149"/>
                  <a:gd name="T20" fmla="*/ 0 w 162"/>
                  <a:gd name="T21" fmla="*/ 0 h 149"/>
                  <a:gd name="T22" fmla="*/ 0 w 162"/>
                  <a:gd name="T23" fmla="*/ 0 h 149"/>
                  <a:gd name="T24" fmla="*/ 0 w 162"/>
                  <a:gd name="T25" fmla="*/ 0 h 149"/>
                  <a:gd name="T26" fmla="*/ 0 w 162"/>
                  <a:gd name="T27" fmla="*/ 0 h 149"/>
                  <a:gd name="T28" fmla="*/ 0 w 162"/>
                  <a:gd name="T29" fmla="*/ 0 h 149"/>
                  <a:gd name="T30" fmla="*/ 0 w 162"/>
                  <a:gd name="T31" fmla="*/ 0 h 149"/>
                  <a:gd name="T32" fmla="*/ 0 w 162"/>
                  <a:gd name="T33" fmla="*/ 0 h 149"/>
                  <a:gd name="T34" fmla="*/ 0 w 162"/>
                  <a:gd name="T35" fmla="*/ 0 h 149"/>
                  <a:gd name="T36" fmla="*/ 0 w 162"/>
                  <a:gd name="T37" fmla="*/ 0 h 149"/>
                  <a:gd name="T38" fmla="*/ 0 w 162"/>
                  <a:gd name="T39" fmla="*/ 0 h 149"/>
                  <a:gd name="T40" fmla="*/ 0 w 162"/>
                  <a:gd name="T41" fmla="*/ 0 h 149"/>
                  <a:gd name="T42" fmla="*/ 0 w 162"/>
                  <a:gd name="T43" fmla="*/ 0 h 149"/>
                  <a:gd name="T44" fmla="*/ 0 w 162"/>
                  <a:gd name="T45" fmla="*/ 0 h 149"/>
                  <a:gd name="T46" fmla="*/ 0 w 162"/>
                  <a:gd name="T47" fmla="*/ 0 h 149"/>
                  <a:gd name="T48" fmla="*/ 0 w 162"/>
                  <a:gd name="T49" fmla="*/ 0 h 149"/>
                  <a:gd name="T50" fmla="*/ 0 w 162"/>
                  <a:gd name="T51" fmla="*/ 0 h 149"/>
                  <a:gd name="T52" fmla="*/ 0 w 162"/>
                  <a:gd name="T53" fmla="*/ 0 h 149"/>
                  <a:gd name="T54" fmla="*/ 0 w 162"/>
                  <a:gd name="T55" fmla="*/ 0 h 149"/>
                  <a:gd name="T56" fmla="*/ 0 w 162"/>
                  <a:gd name="T57" fmla="*/ 0 h 14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62" h="149">
                    <a:moveTo>
                      <a:pt x="153" y="35"/>
                    </a:moveTo>
                    <a:lnTo>
                      <a:pt x="162" y="71"/>
                    </a:lnTo>
                    <a:lnTo>
                      <a:pt x="162" y="106"/>
                    </a:lnTo>
                    <a:lnTo>
                      <a:pt x="123" y="139"/>
                    </a:lnTo>
                    <a:lnTo>
                      <a:pt x="87" y="149"/>
                    </a:lnTo>
                    <a:lnTo>
                      <a:pt x="48" y="149"/>
                    </a:lnTo>
                    <a:lnTo>
                      <a:pt x="9" y="122"/>
                    </a:lnTo>
                    <a:lnTo>
                      <a:pt x="0" y="96"/>
                    </a:lnTo>
                    <a:lnTo>
                      <a:pt x="9" y="61"/>
                    </a:lnTo>
                    <a:lnTo>
                      <a:pt x="27" y="52"/>
                    </a:lnTo>
                    <a:lnTo>
                      <a:pt x="37" y="61"/>
                    </a:lnTo>
                    <a:lnTo>
                      <a:pt x="37" y="87"/>
                    </a:lnTo>
                    <a:lnTo>
                      <a:pt x="37" y="96"/>
                    </a:lnTo>
                    <a:lnTo>
                      <a:pt x="57" y="114"/>
                    </a:lnTo>
                    <a:lnTo>
                      <a:pt x="75" y="114"/>
                    </a:lnTo>
                    <a:lnTo>
                      <a:pt x="96" y="106"/>
                    </a:lnTo>
                    <a:lnTo>
                      <a:pt x="114" y="79"/>
                    </a:lnTo>
                    <a:lnTo>
                      <a:pt x="114" y="52"/>
                    </a:lnTo>
                    <a:lnTo>
                      <a:pt x="114" y="44"/>
                    </a:lnTo>
                    <a:lnTo>
                      <a:pt x="105" y="35"/>
                    </a:lnTo>
                    <a:lnTo>
                      <a:pt x="75" y="44"/>
                    </a:lnTo>
                    <a:lnTo>
                      <a:pt x="57" y="35"/>
                    </a:lnTo>
                    <a:lnTo>
                      <a:pt x="57" y="25"/>
                    </a:lnTo>
                    <a:lnTo>
                      <a:pt x="66" y="9"/>
                    </a:lnTo>
                    <a:lnTo>
                      <a:pt x="96" y="0"/>
                    </a:lnTo>
                    <a:lnTo>
                      <a:pt x="114" y="9"/>
                    </a:lnTo>
                    <a:lnTo>
                      <a:pt x="144" y="17"/>
                    </a:lnTo>
                    <a:lnTo>
                      <a:pt x="153" y="35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8" name="Freeform 247"/>
              <p:cNvSpPr>
                <a:spLocks/>
              </p:cNvSpPr>
              <p:nvPr/>
            </p:nvSpPr>
            <p:spPr bwMode="auto">
              <a:xfrm>
                <a:off x="117" y="166"/>
                <a:ext cx="8" cy="442"/>
              </a:xfrm>
              <a:custGeom>
                <a:avLst/>
                <a:gdLst>
                  <a:gd name="T0" fmla="*/ 0 w 29"/>
                  <a:gd name="T1" fmla="*/ 0 h 2723"/>
                  <a:gd name="T2" fmla="*/ 0 w 29"/>
                  <a:gd name="T3" fmla="*/ 0 h 2723"/>
                  <a:gd name="T4" fmla="*/ 0 w 29"/>
                  <a:gd name="T5" fmla="*/ 0 h 2723"/>
                  <a:gd name="T6" fmla="*/ 0 w 29"/>
                  <a:gd name="T7" fmla="*/ 0 h 2723"/>
                  <a:gd name="T8" fmla="*/ 0 w 29"/>
                  <a:gd name="T9" fmla="*/ 0 h 2723"/>
                  <a:gd name="T10" fmla="*/ 0 w 29"/>
                  <a:gd name="T11" fmla="*/ 0 h 2723"/>
                  <a:gd name="T12" fmla="*/ 0 w 29"/>
                  <a:gd name="T13" fmla="*/ 0 h 2723"/>
                  <a:gd name="T14" fmla="*/ 0 w 29"/>
                  <a:gd name="T15" fmla="*/ 0 h 2723"/>
                  <a:gd name="T16" fmla="*/ 0 w 29"/>
                  <a:gd name="T17" fmla="*/ 0 h 2723"/>
                  <a:gd name="T18" fmla="*/ 0 w 29"/>
                  <a:gd name="T19" fmla="*/ 0 h 27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9" h="2723">
                    <a:moveTo>
                      <a:pt x="20" y="16"/>
                    </a:moveTo>
                    <a:lnTo>
                      <a:pt x="29" y="2574"/>
                    </a:lnTo>
                    <a:lnTo>
                      <a:pt x="29" y="2653"/>
                    </a:lnTo>
                    <a:lnTo>
                      <a:pt x="20" y="2688"/>
                    </a:lnTo>
                    <a:lnTo>
                      <a:pt x="0" y="2723"/>
                    </a:lnTo>
                    <a:lnTo>
                      <a:pt x="0" y="2566"/>
                    </a:lnTo>
                    <a:lnTo>
                      <a:pt x="0" y="8"/>
                    </a:lnTo>
                    <a:lnTo>
                      <a:pt x="20" y="0"/>
                    </a:lnTo>
                    <a:lnTo>
                      <a:pt x="20" y="8"/>
                    </a:lnTo>
                    <a:lnTo>
                      <a:pt x="20" y="1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9" name="Freeform 248"/>
              <p:cNvSpPr>
                <a:spLocks/>
              </p:cNvSpPr>
              <p:nvPr/>
            </p:nvSpPr>
            <p:spPr bwMode="auto">
              <a:xfrm>
                <a:off x="92" y="169"/>
                <a:ext cx="10" cy="452"/>
              </a:xfrm>
              <a:custGeom>
                <a:avLst/>
                <a:gdLst>
                  <a:gd name="T0" fmla="*/ 0 w 39"/>
                  <a:gd name="T1" fmla="*/ 0 h 2785"/>
                  <a:gd name="T2" fmla="*/ 0 w 39"/>
                  <a:gd name="T3" fmla="*/ 0 h 2785"/>
                  <a:gd name="T4" fmla="*/ 0 w 39"/>
                  <a:gd name="T5" fmla="*/ 0 h 2785"/>
                  <a:gd name="T6" fmla="*/ 0 w 39"/>
                  <a:gd name="T7" fmla="*/ 0 h 2785"/>
                  <a:gd name="T8" fmla="*/ 0 w 39"/>
                  <a:gd name="T9" fmla="*/ 0 h 2785"/>
                  <a:gd name="T10" fmla="*/ 0 w 39"/>
                  <a:gd name="T11" fmla="*/ 0 h 2785"/>
                  <a:gd name="T12" fmla="*/ 0 w 39"/>
                  <a:gd name="T13" fmla="*/ 0 h 2785"/>
                  <a:gd name="T14" fmla="*/ 0 w 39"/>
                  <a:gd name="T15" fmla="*/ 0 h 2785"/>
                  <a:gd name="T16" fmla="*/ 0 w 39"/>
                  <a:gd name="T17" fmla="*/ 0 h 2785"/>
                  <a:gd name="T18" fmla="*/ 0 w 39"/>
                  <a:gd name="T19" fmla="*/ 0 h 2785"/>
                  <a:gd name="T20" fmla="*/ 0 w 39"/>
                  <a:gd name="T21" fmla="*/ 0 h 2785"/>
                  <a:gd name="T22" fmla="*/ 0 w 39"/>
                  <a:gd name="T23" fmla="*/ 0 h 2785"/>
                  <a:gd name="T24" fmla="*/ 0 w 39"/>
                  <a:gd name="T25" fmla="*/ 0 h 2785"/>
                  <a:gd name="T26" fmla="*/ 0 w 39"/>
                  <a:gd name="T27" fmla="*/ 0 h 2785"/>
                  <a:gd name="T28" fmla="*/ 0 w 39"/>
                  <a:gd name="T29" fmla="*/ 0 h 2785"/>
                  <a:gd name="T30" fmla="*/ 0 w 39"/>
                  <a:gd name="T31" fmla="*/ 0 h 2785"/>
                  <a:gd name="T32" fmla="*/ 0 w 39"/>
                  <a:gd name="T33" fmla="*/ 0 h 2785"/>
                  <a:gd name="T34" fmla="*/ 0 w 39"/>
                  <a:gd name="T35" fmla="*/ 0 h 2785"/>
                  <a:gd name="T36" fmla="*/ 0 w 39"/>
                  <a:gd name="T37" fmla="*/ 0 h 2785"/>
                  <a:gd name="T38" fmla="*/ 0 w 39"/>
                  <a:gd name="T39" fmla="*/ 0 h 2785"/>
                  <a:gd name="T40" fmla="*/ 0 w 39"/>
                  <a:gd name="T41" fmla="*/ 0 h 2785"/>
                  <a:gd name="T42" fmla="*/ 0 w 39"/>
                  <a:gd name="T43" fmla="*/ 0 h 2785"/>
                  <a:gd name="T44" fmla="*/ 0 w 39"/>
                  <a:gd name="T45" fmla="*/ 0 h 2785"/>
                  <a:gd name="T46" fmla="*/ 0 w 39"/>
                  <a:gd name="T47" fmla="*/ 0 h 2785"/>
                  <a:gd name="T48" fmla="*/ 0 w 39"/>
                  <a:gd name="T49" fmla="*/ 0 h 2785"/>
                  <a:gd name="T50" fmla="*/ 0 w 39"/>
                  <a:gd name="T51" fmla="*/ 0 h 2785"/>
                  <a:gd name="T52" fmla="*/ 0 w 39"/>
                  <a:gd name="T53" fmla="*/ 0 h 2785"/>
                  <a:gd name="T54" fmla="*/ 0 w 39"/>
                  <a:gd name="T55" fmla="*/ 0 h 2785"/>
                  <a:gd name="T56" fmla="*/ 0 w 39"/>
                  <a:gd name="T57" fmla="*/ 0 h 2785"/>
                  <a:gd name="T58" fmla="*/ 0 w 39"/>
                  <a:gd name="T59" fmla="*/ 0 h 2785"/>
                  <a:gd name="T60" fmla="*/ 0 w 39"/>
                  <a:gd name="T61" fmla="*/ 0 h 2785"/>
                  <a:gd name="T62" fmla="*/ 0 w 39"/>
                  <a:gd name="T63" fmla="*/ 0 h 2785"/>
                  <a:gd name="T64" fmla="*/ 0 w 39"/>
                  <a:gd name="T65" fmla="*/ 0 h 2785"/>
                  <a:gd name="T66" fmla="*/ 0 w 39"/>
                  <a:gd name="T67" fmla="*/ 0 h 2785"/>
                  <a:gd name="T68" fmla="*/ 0 w 39"/>
                  <a:gd name="T69" fmla="*/ 0 h 2785"/>
                  <a:gd name="T70" fmla="*/ 0 w 39"/>
                  <a:gd name="T71" fmla="*/ 0 h 2785"/>
                  <a:gd name="T72" fmla="*/ 0 w 39"/>
                  <a:gd name="T73" fmla="*/ 0 h 2785"/>
                  <a:gd name="T74" fmla="*/ 0 w 39"/>
                  <a:gd name="T75" fmla="*/ 0 h 2785"/>
                  <a:gd name="T76" fmla="*/ 0 w 39"/>
                  <a:gd name="T77" fmla="*/ 0 h 2785"/>
                  <a:gd name="T78" fmla="*/ 0 w 39"/>
                  <a:gd name="T79" fmla="*/ 0 h 2785"/>
                  <a:gd name="T80" fmla="*/ 0 w 39"/>
                  <a:gd name="T81" fmla="*/ 0 h 2785"/>
                  <a:gd name="T82" fmla="*/ 0 w 39"/>
                  <a:gd name="T83" fmla="*/ 0 h 2785"/>
                  <a:gd name="T84" fmla="*/ 0 w 39"/>
                  <a:gd name="T85" fmla="*/ 0 h 2785"/>
                  <a:gd name="T86" fmla="*/ 0 w 39"/>
                  <a:gd name="T87" fmla="*/ 0 h 2785"/>
                  <a:gd name="T88" fmla="*/ 0 w 39"/>
                  <a:gd name="T89" fmla="*/ 0 h 2785"/>
                  <a:gd name="T90" fmla="*/ 0 w 39"/>
                  <a:gd name="T91" fmla="*/ 0 h 2785"/>
                  <a:gd name="T92" fmla="*/ 0 w 39"/>
                  <a:gd name="T93" fmla="*/ 0 h 2785"/>
                  <a:gd name="T94" fmla="*/ 0 w 39"/>
                  <a:gd name="T95" fmla="*/ 0 h 2785"/>
                  <a:gd name="T96" fmla="*/ 0 w 39"/>
                  <a:gd name="T97" fmla="*/ 0 h 2785"/>
                  <a:gd name="T98" fmla="*/ 0 w 39"/>
                  <a:gd name="T99" fmla="*/ 0 h 2785"/>
                  <a:gd name="T100" fmla="*/ 0 w 39"/>
                  <a:gd name="T101" fmla="*/ 0 h 2785"/>
                  <a:gd name="T102" fmla="*/ 0 w 39"/>
                  <a:gd name="T103" fmla="*/ 0 h 278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39" h="2785">
                    <a:moveTo>
                      <a:pt x="39" y="2785"/>
                    </a:moveTo>
                    <a:lnTo>
                      <a:pt x="0" y="2767"/>
                    </a:lnTo>
                    <a:lnTo>
                      <a:pt x="0" y="2759"/>
                    </a:lnTo>
                    <a:lnTo>
                      <a:pt x="0" y="2732"/>
                    </a:lnTo>
                    <a:lnTo>
                      <a:pt x="0" y="2699"/>
                    </a:lnTo>
                    <a:lnTo>
                      <a:pt x="0" y="2645"/>
                    </a:lnTo>
                    <a:lnTo>
                      <a:pt x="0" y="2585"/>
                    </a:lnTo>
                    <a:lnTo>
                      <a:pt x="0" y="2515"/>
                    </a:lnTo>
                    <a:lnTo>
                      <a:pt x="0" y="2428"/>
                    </a:lnTo>
                    <a:lnTo>
                      <a:pt x="0" y="2340"/>
                    </a:lnTo>
                    <a:lnTo>
                      <a:pt x="0" y="2236"/>
                    </a:lnTo>
                    <a:lnTo>
                      <a:pt x="0" y="2131"/>
                    </a:lnTo>
                    <a:lnTo>
                      <a:pt x="0" y="1895"/>
                    </a:lnTo>
                    <a:lnTo>
                      <a:pt x="0" y="1650"/>
                    </a:lnTo>
                    <a:lnTo>
                      <a:pt x="0" y="1398"/>
                    </a:lnTo>
                    <a:lnTo>
                      <a:pt x="0" y="1144"/>
                    </a:lnTo>
                    <a:lnTo>
                      <a:pt x="0" y="892"/>
                    </a:lnTo>
                    <a:lnTo>
                      <a:pt x="0" y="657"/>
                    </a:lnTo>
                    <a:lnTo>
                      <a:pt x="0" y="551"/>
                    </a:lnTo>
                    <a:lnTo>
                      <a:pt x="0" y="455"/>
                    </a:lnTo>
                    <a:lnTo>
                      <a:pt x="0" y="359"/>
                    </a:lnTo>
                    <a:lnTo>
                      <a:pt x="0" y="273"/>
                    </a:lnTo>
                    <a:lnTo>
                      <a:pt x="0" y="202"/>
                    </a:lnTo>
                    <a:lnTo>
                      <a:pt x="0" y="141"/>
                    </a:lnTo>
                    <a:lnTo>
                      <a:pt x="0" y="89"/>
                    </a:lnTo>
                    <a:lnTo>
                      <a:pt x="0" y="54"/>
                    </a:lnTo>
                    <a:lnTo>
                      <a:pt x="0" y="27"/>
                    </a:lnTo>
                    <a:lnTo>
                      <a:pt x="39" y="0"/>
                    </a:lnTo>
                    <a:lnTo>
                      <a:pt x="39" y="27"/>
                    </a:lnTo>
                    <a:lnTo>
                      <a:pt x="39" y="62"/>
                    </a:lnTo>
                    <a:lnTo>
                      <a:pt x="39" y="124"/>
                    </a:lnTo>
                    <a:lnTo>
                      <a:pt x="39" y="184"/>
                    </a:lnTo>
                    <a:lnTo>
                      <a:pt x="39" y="254"/>
                    </a:lnTo>
                    <a:lnTo>
                      <a:pt x="39" y="341"/>
                    </a:lnTo>
                    <a:lnTo>
                      <a:pt x="39" y="430"/>
                    </a:lnTo>
                    <a:lnTo>
                      <a:pt x="39" y="533"/>
                    </a:lnTo>
                    <a:lnTo>
                      <a:pt x="39" y="647"/>
                    </a:lnTo>
                    <a:lnTo>
                      <a:pt x="39" y="882"/>
                    </a:lnTo>
                    <a:lnTo>
                      <a:pt x="39" y="1136"/>
                    </a:lnTo>
                    <a:lnTo>
                      <a:pt x="39" y="1390"/>
                    </a:lnTo>
                    <a:lnTo>
                      <a:pt x="39" y="1650"/>
                    </a:lnTo>
                    <a:lnTo>
                      <a:pt x="39" y="1904"/>
                    </a:lnTo>
                    <a:lnTo>
                      <a:pt x="39" y="2139"/>
                    </a:lnTo>
                    <a:lnTo>
                      <a:pt x="39" y="2244"/>
                    </a:lnTo>
                    <a:lnTo>
                      <a:pt x="39" y="2358"/>
                    </a:lnTo>
                    <a:lnTo>
                      <a:pt x="39" y="2445"/>
                    </a:lnTo>
                    <a:lnTo>
                      <a:pt x="39" y="2532"/>
                    </a:lnTo>
                    <a:lnTo>
                      <a:pt x="39" y="2602"/>
                    </a:lnTo>
                    <a:lnTo>
                      <a:pt x="39" y="2664"/>
                    </a:lnTo>
                    <a:lnTo>
                      <a:pt x="39" y="2724"/>
                    </a:lnTo>
                    <a:lnTo>
                      <a:pt x="39" y="2750"/>
                    </a:lnTo>
                    <a:lnTo>
                      <a:pt x="39" y="278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0" name="Freeform 249"/>
              <p:cNvSpPr>
                <a:spLocks/>
              </p:cNvSpPr>
              <p:nvPr/>
            </p:nvSpPr>
            <p:spPr bwMode="auto">
              <a:xfrm>
                <a:off x="410" y="174"/>
                <a:ext cx="87" cy="26"/>
              </a:xfrm>
              <a:custGeom>
                <a:avLst/>
                <a:gdLst>
                  <a:gd name="T0" fmla="*/ 0 w 290"/>
                  <a:gd name="T1" fmla="*/ 0 h 165"/>
                  <a:gd name="T2" fmla="*/ 0 w 290"/>
                  <a:gd name="T3" fmla="*/ 0 h 165"/>
                  <a:gd name="T4" fmla="*/ 0 w 290"/>
                  <a:gd name="T5" fmla="*/ 0 h 165"/>
                  <a:gd name="T6" fmla="*/ 0 w 290"/>
                  <a:gd name="T7" fmla="*/ 0 h 165"/>
                  <a:gd name="T8" fmla="*/ 0 w 290"/>
                  <a:gd name="T9" fmla="*/ 0 h 165"/>
                  <a:gd name="T10" fmla="*/ 0 w 290"/>
                  <a:gd name="T11" fmla="*/ 0 h 165"/>
                  <a:gd name="T12" fmla="*/ 0 w 290"/>
                  <a:gd name="T13" fmla="*/ 0 h 165"/>
                  <a:gd name="T14" fmla="*/ 0 w 290"/>
                  <a:gd name="T15" fmla="*/ 0 h 165"/>
                  <a:gd name="T16" fmla="*/ 0 w 290"/>
                  <a:gd name="T17" fmla="*/ 0 h 165"/>
                  <a:gd name="T18" fmla="*/ 0 w 290"/>
                  <a:gd name="T19" fmla="*/ 0 h 165"/>
                  <a:gd name="T20" fmla="*/ 0 w 290"/>
                  <a:gd name="T21" fmla="*/ 0 h 165"/>
                  <a:gd name="T22" fmla="*/ 0 w 290"/>
                  <a:gd name="T23" fmla="*/ 0 h 165"/>
                  <a:gd name="T24" fmla="*/ 0 w 290"/>
                  <a:gd name="T25" fmla="*/ 0 h 165"/>
                  <a:gd name="T26" fmla="*/ 0 w 290"/>
                  <a:gd name="T27" fmla="*/ 0 h 165"/>
                  <a:gd name="T28" fmla="*/ 0 w 290"/>
                  <a:gd name="T29" fmla="*/ 0 h 165"/>
                  <a:gd name="T30" fmla="*/ 0 w 290"/>
                  <a:gd name="T31" fmla="*/ 0 h 165"/>
                  <a:gd name="T32" fmla="*/ 0 w 290"/>
                  <a:gd name="T33" fmla="*/ 0 h 165"/>
                  <a:gd name="T34" fmla="*/ 0 w 290"/>
                  <a:gd name="T35" fmla="*/ 0 h 165"/>
                  <a:gd name="T36" fmla="*/ 0 w 290"/>
                  <a:gd name="T37" fmla="*/ 0 h 165"/>
                  <a:gd name="T38" fmla="*/ 0 w 290"/>
                  <a:gd name="T39" fmla="*/ 0 h 165"/>
                  <a:gd name="T40" fmla="*/ 0 w 290"/>
                  <a:gd name="T41" fmla="*/ 0 h 165"/>
                  <a:gd name="T42" fmla="*/ 0 w 290"/>
                  <a:gd name="T43" fmla="*/ 0 h 165"/>
                  <a:gd name="T44" fmla="*/ 0 w 290"/>
                  <a:gd name="T45" fmla="*/ 0 h 165"/>
                  <a:gd name="T46" fmla="*/ 0 w 290"/>
                  <a:gd name="T47" fmla="*/ 0 h 165"/>
                  <a:gd name="T48" fmla="*/ 0 w 290"/>
                  <a:gd name="T49" fmla="*/ 0 h 165"/>
                  <a:gd name="T50" fmla="*/ 0 w 290"/>
                  <a:gd name="T51" fmla="*/ 0 h 165"/>
                  <a:gd name="T52" fmla="*/ 0 w 290"/>
                  <a:gd name="T53" fmla="*/ 0 h 165"/>
                  <a:gd name="T54" fmla="*/ 0 w 290"/>
                  <a:gd name="T55" fmla="*/ 0 h 165"/>
                  <a:gd name="T56" fmla="*/ 0 w 290"/>
                  <a:gd name="T57" fmla="*/ 0 h 165"/>
                  <a:gd name="T58" fmla="*/ 0 w 290"/>
                  <a:gd name="T59" fmla="*/ 0 h 165"/>
                  <a:gd name="T60" fmla="*/ 0 w 290"/>
                  <a:gd name="T61" fmla="*/ 0 h 165"/>
                  <a:gd name="T62" fmla="*/ 0 w 290"/>
                  <a:gd name="T63" fmla="*/ 0 h 165"/>
                  <a:gd name="T64" fmla="*/ 0 w 290"/>
                  <a:gd name="T65" fmla="*/ 0 h 165"/>
                  <a:gd name="T66" fmla="*/ 0 w 290"/>
                  <a:gd name="T67" fmla="*/ 0 h 165"/>
                  <a:gd name="T68" fmla="*/ 0 w 290"/>
                  <a:gd name="T69" fmla="*/ 0 h 165"/>
                  <a:gd name="T70" fmla="*/ 0 w 290"/>
                  <a:gd name="T71" fmla="*/ 0 h 165"/>
                  <a:gd name="T72" fmla="*/ 0 w 290"/>
                  <a:gd name="T73" fmla="*/ 0 h 165"/>
                  <a:gd name="T74" fmla="*/ 0 w 290"/>
                  <a:gd name="T75" fmla="*/ 0 h 165"/>
                  <a:gd name="T76" fmla="*/ 0 w 290"/>
                  <a:gd name="T77" fmla="*/ 0 h 165"/>
                  <a:gd name="T78" fmla="*/ 0 w 290"/>
                  <a:gd name="T79" fmla="*/ 0 h 165"/>
                  <a:gd name="T80" fmla="*/ 0 w 290"/>
                  <a:gd name="T81" fmla="*/ 0 h 165"/>
                  <a:gd name="T82" fmla="*/ 0 w 290"/>
                  <a:gd name="T83" fmla="*/ 0 h 165"/>
                  <a:gd name="T84" fmla="*/ 0 w 290"/>
                  <a:gd name="T85" fmla="*/ 0 h 165"/>
                  <a:gd name="T86" fmla="*/ 0 w 290"/>
                  <a:gd name="T87" fmla="*/ 0 h 165"/>
                  <a:gd name="T88" fmla="*/ 0 w 290"/>
                  <a:gd name="T89" fmla="*/ 0 h 16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90" h="165">
                    <a:moveTo>
                      <a:pt x="242" y="19"/>
                    </a:moveTo>
                    <a:lnTo>
                      <a:pt x="224" y="54"/>
                    </a:lnTo>
                    <a:lnTo>
                      <a:pt x="213" y="79"/>
                    </a:lnTo>
                    <a:lnTo>
                      <a:pt x="224" y="105"/>
                    </a:lnTo>
                    <a:lnTo>
                      <a:pt x="233" y="114"/>
                    </a:lnTo>
                    <a:lnTo>
                      <a:pt x="242" y="114"/>
                    </a:lnTo>
                    <a:lnTo>
                      <a:pt x="252" y="97"/>
                    </a:lnTo>
                    <a:lnTo>
                      <a:pt x="272" y="97"/>
                    </a:lnTo>
                    <a:lnTo>
                      <a:pt x="281" y="97"/>
                    </a:lnTo>
                    <a:lnTo>
                      <a:pt x="290" y="105"/>
                    </a:lnTo>
                    <a:lnTo>
                      <a:pt x="281" y="132"/>
                    </a:lnTo>
                    <a:lnTo>
                      <a:pt x="252" y="157"/>
                    </a:lnTo>
                    <a:lnTo>
                      <a:pt x="242" y="157"/>
                    </a:lnTo>
                    <a:lnTo>
                      <a:pt x="224" y="149"/>
                    </a:lnTo>
                    <a:lnTo>
                      <a:pt x="204" y="132"/>
                    </a:lnTo>
                    <a:lnTo>
                      <a:pt x="185" y="114"/>
                    </a:lnTo>
                    <a:lnTo>
                      <a:pt x="185" y="97"/>
                    </a:lnTo>
                    <a:lnTo>
                      <a:pt x="185" y="44"/>
                    </a:lnTo>
                    <a:lnTo>
                      <a:pt x="126" y="54"/>
                    </a:lnTo>
                    <a:lnTo>
                      <a:pt x="69" y="62"/>
                    </a:lnTo>
                    <a:lnTo>
                      <a:pt x="48" y="87"/>
                    </a:lnTo>
                    <a:lnTo>
                      <a:pt x="39" y="105"/>
                    </a:lnTo>
                    <a:lnTo>
                      <a:pt x="48" y="114"/>
                    </a:lnTo>
                    <a:lnTo>
                      <a:pt x="59" y="122"/>
                    </a:lnTo>
                    <a:lnTo>
                      <a:pt x="78" y="122"/>
                    </a:lnTo>
                    <a:lnTo>
                      <a:pt x="98" y="105"/>
                    </a:lnTo>
                    <a:lnTo>
                      <a:pt x="117" y="97"/>
                    </a:lnTo>
                    <a:lnTo>
                      <a:pt x="126" y="97"/>
                    </a:lnTo>
                    <a:lnTo>
                      <a:pt x="135" y="122"/>
                    </a:lnTo>
                    <a:lnTo>
                      <a:pt x="117" y="132"/>
                    </a:lnTo>
                    <a:lnTo>
                      <a:pt x="87" y="157"/>
                    </a:lnTo>
                    <a:lnTo>
                      <a:pt x="69" y="165"/>
                    </a:lnTo>
                    <a:lnTo>
                      <a:pt x="48" y="165"/>
                    </a:lnTo>
                    <a:lnTo>
                      <a:pt x="21" y="157"/>
                    </a:lnTo>
                    <a:lnTo>
                      <a:pt x="0" y="122"/>
                    </a:lnTo>
                    <a:lnTo>
                      <a:pt x="0" y="87"/>
                    </a:lnTo>
                    <a:lnTo>
                      <a:pt x="21" y="62"/>
                    </a:lnTo>
                    <a:lnTo>
                      <a:pt x="59" y="35"/>
                    </a:lnTo>
                    <a:lnTo>
                      <a:pt x="98" y="19"/>
                    </a:lnTo>
                    <a:lnTo>
                      <a:pt x="146" y="19"/>
                    </a:lnTo>
                    <a:lnTo>
                      <a:pt x="185" y="19"/>
                    </a:lnTo>
                    <a:lnTo>
                      <a:pt x="185" y="35"/>
                    </a:lnTo>
                    <a:lnTo>
                      <a:pt x="213" y="9"/>
                    </a:lnTo>
                    <a:lnTo>
                      <a:pt x="233" y="0"/>
                    </a:lnTo>
                    <a:lnTo>
                      <a:pt x="242" y="1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1" name="Freeform 250"/>
              <p:cNvSpPr>
                <a:spLocks/>
              </p:cNvSpPr>
              <p:nvPr/>
            </p:nvSpPr>
            <p:spPr bwMode="auto">
              <a:xfrm>
                <a:off x="410" y="174"/>
                <a:ext cx="87" cy="26"/>
              </a:xfrm>
              <a:custGeom>
                <a:avLst/>
                <a:gdLst>
                  <a:gd name="T0" fmla="*/ 0 w 290"/>
                  <a:gd name="T1" fmla="*/ 0 h 165"/>
                  <a:gd name="T2" fmla="*/ 0 w 290"/>
                  <a:gd name="T3" fmla="*/ 0 h 165"/>
                  <a:gd name="T4" fmla="*/ 0 w 290"/>
                  <a:gd name="T5" fmla="*/ 0 h 165"/>
                  <a:gd name="T6" fmla="*/ 0 w 290"/>
                  <a:gd name="T7" fmla="*/ 0 h 165"/>
                  <a:gd name="T8" fmla="*/ 0 w 290"/>
                  <a:gd name="T9" fmla="*/ 0 h 165"/>
                  <a:gd name="T10" fmla="*/ 0 w 290"/>
                  <a:gd name="T11" fmla="*/ 0 h 165"/>
                  <a:gd name="T12" fmla="*/ 0 w 290"/>
                  <a:gd name="T13" fmla="*/ 0 h 165"/>
                  <a:gd name="T14" fmla="*/ 0 w 290"/>
                  <a:gd name="T15" fmla="*/ 0 h 165"/>
                  <a:gd name="T16" fmla="*/ 0 w 290"/>
                  <a:gd name="T17" fmla="*/ 0 h 165"/>
                  <a:gd name="T18" fmla="*/ 0 w 290"/>
                  <a:gd name="T19" fmla="*/ 0 h 165"/>
                  <a:gd name="T20" fmla="*/ 0 w 290"/>
                  <a:gd name="T21" fmla="*/ 0 h 165"/>
                  <a:gd name="T22" fmla="*/ 0 w 290"/>
                  <a:gd name="T23" fmla="*/ 0 h 165"/>
                  <a:gd name="T24" fmla="*/ 0 w 290"/>
                  <a:gd name="T25" fmla="*/ 0 h 165"/>
                  <a:gd name="T26" fmla="*/ 0 w 290"/>
                  <a:gd name="T27" fmla="*/ 0 h 165"/>
                  <a:gd name="T28" fmla="*/ 0 w 290"/>
                  <a:gd name="T29" fmla="*/ 0 h 165"/>
                  <a:gd name="T30" fmla="*/ 0 w 290"/>
                  <a:gd name="T31" fmla="*/ 0 h 165"/>
                  <a:gd name="T32" fmla="*/ 0 w 290"/>
                  <a:gd name="T33" fmla="*/ 0 h 165"/>
                  <a:gd name="T34" fmla="*/ 0 w 290"/>
                  <a:gd name="T35" fmla="*/ 0 h 165"/>
                  <a:gd name="T36" fmla="*/ 0 w 290"/>
                  <a:gd name="T37" fmla="*/ 0 h 165"/>
                  <a:gd name="T38" fmla="*/ 0 w 290"/>
                  <a:gd name="T39" fmla="*/ 0 h 165"/>
                  <a:gd name="T40" fmla="*/ 0 w 290"/>
                  <a:gd name="T41" fmla="*/ 0 h 165"/>
                  <a:gd name="T42" fmla="*/ 0 w 290"/>
                  <a:gd name="T43" fmla="*/ 0 h 165"/>
                  <a:gd name="T44" fmla="*/ 0 w 290"/>
                  <a:gd name="T45" fmla="*/ 0 h 165"/>
                  <a:gd name="T46" fmla="*/ 0 w 290"/>
                  <a:gd name="T47" fmla="*/ 0 h 165"/>
                  <a:gd name="T48" fmla="*/ 0 w 290"/>
                  <a:gd name="T49" fmla="*/ 0 h 165"/>
                  <a:gd name="T50" fmla="*/ 0 w 290"/>
                  <a:gd name="T51" fmla="*/ 0 h 165"/>
                  <a:gd name="T52" fmla="*/ 0 w 290"/>
                  <a:gd name="T53" fmla="*/ 0 h 165"/>
                  <a:gd name="T54" fmla="*/ 0 w 290"/>
                  <a:gd name="T55" fmla="*/ 0 h 165"/>
                  <a:gd name="T56" fmla="*/ 0 w 290"/>
                  <a:gd name="T57" fmla="*/ 0 h 165"/>
                  <a:gd name="T58" fmla="*/ 0 w 290"/>
                  <a:gd name="T59" fmla="*/ 0 h 165"/>
                  <a:gd name="T60" fmla="*/ 0 w 290"/>
                  <a:gd name="T61" fmla="*/ 0 h 165"/>
                  <a:gd name="T62" fmla="*/ 0 w 290"/>
                  <a:gd name="T63" fmla="*/ 0 h 165"/>
                  <a:gd name="T64" fmla="*/ 0 w 290"/>
                  <a:gd name="T65" fmla="*/ 0 h 165"/>
                  <a:gd name="T66" fmla="*/ 0 w 290"/>
                  <a:gd name="T67" fmla="*/ 0 h 165"/>
                  <a:gd name="T68" fmla="*/ 0 w 290"/>
                  <a:gd name="T69" fmla="*/ 0 h 165"/>
                  <a:gd name="T70" fmla="*/ 0 w 290"/>
                  <a:gd name="T71" fmla="*/ 0 h 165"/>
                  <a:gd name="T72" fmla="*/ 0 w 290"/>
                  <a:gd name="T73" fmla="*/ 0 h 165"/>
                  <a:gd name="T74" fmla="*/ 0 w 290"/>
                  <a:gd name="T75" fmla="*/ 0 h 165"/>
                  <a:gd name="T76" fmla="*/ 0 w 290"/>
                  <a:gd name="T77" fmla="*/ 0 h 165"/>
                  <a:gd name="T78" fmla="*/ 0 w 290"/>
                  <a:gd name="T79" fmla="*/ 0 h 165"/>
                  <a:gd name="T80" fmla="*/ 0 w 290"/>
                  <a:gd name="T81" fmla="*/ 0 h 165"/>
                  <a:gd name="T82" fmla="*/ 0 w 290"/>
                  <a:gd name="T83" fmla="*/ 0 h 165"/>
                  <a:gd name="T84" fmla="*/ 0 w 290"/>
                  <a:gd name="T85" fmla="*/ 0 h 165"/>
                  <a:gd name="T86" fmla="*/ 0 w 290"/>
                  <a:gd name="T87" fmla="*/ 0 h 165"/>
                  <a:gd name="T88" fmla="*/ 0 w 290"/>
                  <a:gd name="T89" fmla="*/ 0 h 16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90" h="165">
                    <a:moveTo>
                      <a:pt x="242" y="19"/>
                    </a:moveTo>
                    <a:lnTo>
                      <a:pt x="224" y="54"/>
                    </a:lnTo>
                    <a:lnTo>
                      <a:pt x="213" y="79"/>
                    </a:lnTo>
                    <a:lnTo>
                      <a:pt x="224" y="105"/>
                    </a:lnTo>
                    <a:lnTo>
                      <a:pt x="233" y="114"/>
                    </a:lnTo>
                    <a:lnTo>
                      <a:pt x="242" y="114"/>
                    </a:lnTo>
                    <a:lnTo>
                      <a:pt x="252" y="97"/>
                    </a:lnTo>
                    <a:lnTo>
                      <a:pt x="272" y="97"/>
                    </a:lnTo>
                    <a:lnTo>
                      <a:pt x="281" y="97"/>
                    </a:lnTo>
                    <a:lnTo>
                      <a:pt x="290" y="105"/>
                    </a:lnTo>
                    <a:lnTo>
                      <a:pt x="281" y="132"/>
                    </a:lnTo>
                    <a:lnTo>
                      <a:pt x="252" y="157"/>
                    </a:lnTo>
                    <a:lnTo>
                      <a:pt x="242" y="157"/>
                    </a:lnTo>
                    <a:lnTo>
                      <a:pt x="224" y="149"/>
                    </a:lnTo>
                    <a:lnTo>
                      <a:pt x="204" y="132"/>
                    </a:lnTo>
                    <a:lnTo>
                      <a:pt x="185" y="114"/>
                    </a:lnTo>
                    <a:lnTo>
                      <a:pt x="185" y="97"/>
                    </a:lnTo>
                    <a:lnTo>
                      <a:pt x="185" y="44"/>
                    </a:lnTo>
                    <a:lnTo>
                      <a:pt x="126" y="54"/>
                    </a:lnTo>
                    <a:lnTo>
                      <a:pt x="69" y="62"/>
                    </a:lnTo>
                    <a:lnTo>
                      <a:pt x="48" y="87"/>
                    </a:lnTo>
                    <a:lnTo>
                      <a:pt x="39" y="105"/>
                    </a:lnTo>
                    <a:lnTo>
                      <a:pt x="48" y="114"/>
                    </a:lnTo>
                    <a:lnTo>
                      <a:pt x="59" y="122"/>
                    </a:lnTo>
                    <a:lnTo>
                      <a:pt x="78" y="122"/>
                    </a:lnTo>
                    <a:lnTo>
                      <a:pt x="98" y="105"/>
                    </a:lnTo>
                    <a:lnTo>
                      <a:pt x="117" y="97"/>
                    </a:lnTo>
                    <a:lnTo>
                      <a:pt x="126" y="97"/>
                    </a:lnTo>
                    <a:lnTo>
                      <a:pt x="135" y="122"/>
                    </a:lnTo>
                    <a:lnTo>
                      <a:pt x="117" y="132"/>
                    </a:lnTo>
                    <a:lnTo>
                      <a:pt x="87" y="157"/>
                    </a:lnTo>
                    <a:lnTo>
                      <a:pt x="69" y="165"/>
                    </a:lnTo>
                    <a:lnTo>
                      <a:pt x="48" y="165"/>
                    </a:lnTo>
                    <a:lnTo>
                      <a:pt x="21" y="157"/>
                    </a:lnTo>
                    <a:lnTo>
                      <a:pt x="0" y="122"/>
                    </a:lnTo>
                    <a:lnTo>
                      <a:pt x="0" y="87"/>
                    </a:lnTo>
                    <a:lnTo>
                      <a:pt x="21" y="62"/>
                    </a:lnTo>
                    <a:lnTo>
                      <a:pt x="59" y="35"/>
                    </a:lnTo>
                    <a:lnTo>
                      <a:pt x="98" y="19"/>
                    </a:lnTo>
                    <a:lnTo>
                      <a:pt x="146" y="19"/>
                    </a:lnTo>
                    <a:lnTo>
                      <a:pt x="185" y="19"/>
                    </a:lnTo>
                    <a:lnTo>
                      <a:pt x="185" y="35"/>
                    </a:lnTo>
                    <a:lnTo>
                      <a:pt x="213" y="9"/>
                    </a:lnTo>
                    <a:lnTo>
                      <a:pt x="233" y="0"/>
                    </a:lnTo>
                    <a:lnTo>
                      <a:pt x="242" y="19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2" name="Freeform 251"/>
              <p:cNvSpPr>
                <a:spLocks/>
              </p:cNvSpPr>
              <p:nvPr/>
            </p:nvSpPr>
            <p:spPr bwMode="auto">
              <a:xfrm>
                <a:off x="297" y="183"/>
                <a:ext cx="39" cy="17"/>
              </a:xfrm>
              <a:custGeom>
                <a:avLst/>
                <a:gdLst>
                  <a:gd name="T0" fmla="*/ 0 w 126"/>
                  <a:gd name="T1" fmla="*/ 0 h 103"/>
                  <a:gd name="T2" fmla="*/ 0 w 126"/>
                  <a:gd name="T3" fmla="*/ 0 h 103"/>
                  <a:gd name="T4" fmla="*/ 0 w 126"/>
                  <a:gd name="T5" fmla="*/ 0 h 103"/>
                  <a:gd name="T6" fmla="*/ 0 w 126"/>
                  <a:gd name="T7" fmla="*/ 0 h 103"/>
                  <a:gd name="T8" fmla="*/ 0 w 126"/>
                  <a:gd name="T9" fmla="*/ 0 h 103"/>
                  <a:gd name="T10" fmla="*/ 0 w 126"/>
                  <a:gd name="T11" fmla="*/ 0 h 103"/>
                  <a:gd name="T12" fmla="*/ 0 w 126"/>
                  <a:gd name="T13" fmla="*/ 0 h 103"/>
                  <a:gd name="T14" fmla="*/ 0 w 126"/>
                  <a:gd name="T15" fmla="*/ 0 h 103"/>
                  <a:gd name="T16" fmla="*/ 0 w 126"/>
                  <a:gd name="T17" fmla="*/ 0 h 103"/>
                  <a:gd name="T18" fmla="*/ 0 w 126"/>
                  <a:gd name="T19" fmla="*/ 0 h 103"/>
                  <a:gd name="T20" fmla="*/ 0 w 126"/>
                  <a:gd name="T21" fmla="*/ 0 h 103"/>
                  <a:gd name="T22" fmla="*/ 0 w 126"/>
                  <a:gd name="T23" fmla="*/ 0 h 103"/>
                  <a:gd name="T24" fmla="*/ 0 w 126"/>
                  <a:gd name="T25" fmla="*/ 0 h 1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6" h="103">
                    <a:moveTo>
                      <a:pt x="78" y="0"/>
                    </a:moveTo>
                    <a:lnTo>
                      <a:pt x="108" y="70"/>
                    </a:lnTo>
                    <a:lnTo>
                      <a:pt x="126" y="95"/>
                    </a:lnTo>
                    <a:lnTo>
                      <a:pt x="126" y="103"/>
                    </a:lnTo>
                    <a:lnTo>
                      <a:pt x="117" y="103"/>
                    </a:lnTo>
                    <a:lnTo>
                      <a:pt x="60" y="78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21" y="43"/>
                    </a:lnTo>
                    <a:lnTo>
                      <a:pt x="39" y="17"/>
                    </a:lnTo>
                    <a:lnTo>
                      <a:pt x="50" y="0"/>
                    </a:lnTo>
                    <a:lnTo>
                      <a:pt x="60" y="0"/>
                    </a:lnTo>
                    <a:lnTo>
                      <a:pt x="78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3" name="Freeform 252"/>
              <p:cNvSpPr>
                <a:spLocks/>
              </p:cNvSpPr>
              <p:nvPr/>
            </p:nvSpPr>
            <p:spPr bwMode="auto">
              <a:xfrm>
                <a:off x="297" y="183"/>
                <a:ext cx="39" cy="17"/>
              </a:xfrm>
              <a:custGeom>
                <a:avLst/>
                <a:gdLst>
                  <a:gd name="T0" fmla="*/ 0 w 126"/>
                  <a:gd name="T1" fmla="*/ 0 h 103"/>
                  <a:gd name="T2" fmla="*/ 0 w 126"/>
                  <a:gd name="T3" fmla="*/ 0 h 103"/>
                  <a:gd name="T4" fmla="*/ 0 w 126"/>
                  <a:gd name="T5" fmla="*/ 0 h 103"/>
                  <a:gd name="T6" fmla="*/ 0 w 126"/>
                  <a:gd name="T7" fmla="*/ 0 h 103"/>
                  <a:gd name="T8" fmla="*/ 0 w 126"/>
                  <a:gd name="T9" fmla="*/ 0 h 103"/>
                  <a:gd name="T10" fmla="*/ 0 w 126"/>
                  <a:gd name="T11" fmla="*/ 0 h 103"/>
                  <a:gd name="T12" fmla="*/ 0 w 126"/>
                  <a:gd name="T13" fmla="*/ 0 h 103"/>
                  <a:gd name="T14" fmla="*/ 0 w 126"/>
                  <a:gd name="T15" fmla="*/ 0 h 103"/>
                  <a:gd name="T16" fmla="*/ 0 w 126"/>
                  <a:gd name="T17" fmla="*/ 0 h 103"/>
                  <a:gd name="T18" fmla="*/ 0 w 126"/>
                  <a:gd name="T19" fmla="*/ 0 h 103"/>
                  <a:gd name="T20" fmla="*/ 0 w 126"/>
                  <a:gd name="T21" fmla="*/ 0 h 103"/>
                  <a:gd name="T22" fmla="*/ 0 w 126"/>
                  <a:gd name="T23" fmla="*/ 0 h 103"/>
                  <a:gd name="T24" fmla="*/ 0 w 126"/>
                  <a:gd name="T25" fmla="*/ 0 h 1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6" h="103">
                    <a:moveTo>
                      <a:pt x="78" y="0"/>
                    </a:moveTo>
                    <a:lnTo>
                      <a:pt x="108" y="70"/>
                    </a:lnTo>
                    <a:lnTo>
                      <a:pt x="126" y="95"/>
                    </a:lnTo>
                    <a:lnTo>
                      <a:pt x="126" y="103"/>
                    </a:lnTo>
                    <a:lnTo>
                      <a:pt x="117" y="103"/>
                    </a:lnTo>
                    <a:lnTo>
                      <a:pt x="60" y="78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21" y="43"/>
                    </a:lnTo>
                    <a:lnTo>
                      <a:pt x="39" y="17"/>
                    </a:lnTo>
                    <a:lnTo>
                      <a:pt x="50" y="0"/>
                    </a:lnTo>
                    <a:lnTo>
                      <a:pt x="60" y="0"/>
                    </a:lnTo>
                    <a:lnTo>
                      <a:pt x="78" y="0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4" name="Freeform 253"/>
              <p:cNvSpPr>
                <a:spLocks/>
              </p:cNvSpPr>
              <p:nvPr/>
            </p:nvSpPr>
            <p:spPr bwMode="auto">
              <a:xfrm>
                <a:off x="365" y="214"/>
                <a:ext cx="75" cy="37"/>
              </a:xfrm>
              <a:custGeom>
                <a:avLst/>
                <a:gdLst>
                  <a:gd name="T0" fmla="*/ 0 w 251"/>
                  <a:gd name="T1" fmla="*/ 0 h 227"/>
                  <a:gd name="T2" fmla="*/ 0 w 251"/>
                  <a:gd name="T3" fmla="*/ 0 h 227"/>
                  <a:gd name="T4" fmla="*/ 0 w 251"/>
                  <a:gd name="T5" fmla="*/ 0 h 227"/>
                  <a:gd name="T6" fmla="*/ 0 w 251"/>
                  <a:gd name="T7" fmla="*/ 0 h 227"/>
                  <a:gd name="T8" fmla="*/ 0 w 251"/>
                  <a:gd name="T9" fmla="*/ 0 h 227"/>
                  <a:gd name="T10" fmla="*/ 0 w 251"/>
                  <a:gd name="T11" fmla="*/ 0 h 227"/>
                  <a:gd name="T12" fmla="*/ 0 w 251"/>
                  <a:gd name="T13" fmla="*/ 0 h 227"/>
                  <a:gd name="T14" fmla="*/ 0 w 251"/>
                  <a:gd name="T15" fmla="*/ 0 h 227"/>
                  <a:gd name="T16" fmla="*/ 0 w 251"/>
                  <a:gd name="T17" fmla="*/ 0 h 227"/>
                  <a:gd name="T18" fmla="*/ 0 w 251"/>
                  <a:gd name="T19" fmla="*/ 0 h 227"/>
                  <a:gd name="T20" fmla="*/ 0 w 251"/>
                  <a:gd name="T21" fmla="*/ 0 h 227"/>
                  <a:gd name="T22" fmla="*/ 0 w 251"/>
                  <a:gd name="T23" fmla="*/ 0 h 227"/>
                  <a:gd name="T24" fmla="*/ 0 w 251"/>
                  <a:gd name="T25" fmla="*/ 0 h 227"/>
                  <a:gd name="T26" fmla="*/ 0 w 251"/>
                  <a:gd name="T27" fmla="*/ 0 h 2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1" h="227">
                    <a:moveTo>
                      <a:pt x="251" y="25"/>
                    </a:moveTo>
                    <a:lnTo>
                      <a:pt x="251" y="43"/>
                    </a:lnTo>
                    <a:lnTo>
                      <a:pt x="240" y="60"/>
                    </a:lnTo>
                    <a:lnTo>
                      <a:pt x="201" y="95"/>
                    </a:lnTo>
                    <a:lnTo>
                      <a:pt x="115" y="165"/>
                    </a:lnTo>
                    <a:lnTo>
                      <a:pt x="39" y="227"/>
                    </a:lnTo>
                    <a:lnTo>
                      <a:pt x="18" y="217"/>
                    </a:lnTo>
                    <a:lnTo>
                      <a:pt x="0" y="209"/>
                    </a:lnTo>
                    <a:lnTo>
                      <a:pt x="39" y="157"/>
                    </a:lnTo>
                    <a:lnTo>
                      <a:pt x="96" y="103"/>
                    </a:lnTo>
                    <a:lnTo>
                      <a:pt x="201" y="8"/>
                    </a:lnTo>
                    <a:lnTo>
                      <a:pt x="222" y="0"/>
                    </a:lnTo>
                    <a:lnTo>
                      <a:pt x="231" y="0"/>
                    </a:lnTo>
                    <a:lnTo>
                      <a:pt x="251" y="2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5" name="Freeform 254"/>
              <p:cNvSpPr>
                <a:spLocks/>
              </p:cNvSpPr>
              <p:nvPr/>
            </p:nvSpPr>
            <p:spPr bwMode="auto">
              <a:xfrm>
                <a:off x="258" y="223"/>
                <a:ext cx="35" cy="33"/>
              </a:xfrm>
              <a:custGeom>
                <a:avLst/>
                <a:gdLst>
                  <a:gd name="T0" fmla="*/ 0 w 116"/>
                  <a:gd name="T1" fmla="*/ 0 h 200"/>
                  <a:gd name="T2" fmla="*/ 0 w 116"/>
                  <a:gd name="T3" fmla="*/ 0 h 200"/>
                  <a:gd name="T4" fmla="*/ 0 w 116"/>
                  <a:gd name="T5" fmla="*/ 0 h 200"/>
                  <a:gd name="T6" fmla="*/ 0 w 116"/>
                  <a:gd name="T7" fmla="*/ 0 h 200"/>
                  <a:gd name="T8" fmla="*/ 0 w 116"/>
                  <a:gd name="T9" fmla="*/ 0 h 200"/>
                  <a:gd name="T10" fmla="*/ 0 w 116"/>
                  <a:gd name="T11" fmla="*/ 0 h 200"/>
                  <a:gd name="T12" fmla="*/ 0 w 116"/>
                  <a:gd name="T13" fmla="*/ 0 h 200"/>
                  <a:gd name="T14" fmla="*/ 0 w 116"/>
                  <a:gd name="T15" fmla="*/ 0 h 200"/>
                  <a:gd name="T16" fmla="*/ 0 w 116"/>
                  <a:gd name="T17" fmla="*/ 0 h 200"/>
                  <a:gd name="T18" fmla="*/ 0 w 116"/>
                  <a:gd name="T19" fmla="*/ 0 h 200"/>
                  <a:gd name="T20" fmla="*/ 0 w 116"/>
                  <a:gd name="T21" fmla="*/ 0 h 200"/>
                  <a:gd name="T22" fmla="*/ 0 w 116"/>
                  <a:gd name="T23" fmla="*/ 0 h 200"/>
                  <a:gd name="T24" fmla="*/ 0 w 116"/>
                  <a:gd name="T25" fmla="*/ 0 h 200"/>
                  <a:gd name="T26" fmla="*/ 0 w 116"/>
                  <a:gd name="T27" fmla="*/ 0 h 200"/>
                  <a:gd name="T28" fmla="*/ 0 w 116"/>
                  <a:gd name="T29" fmla="*/ 0 h 200"/>
                  <a:gd name="T30" fmla="*/ 0 w 116"/>
                  <a:gd name="T31" fmla="*/ 0 h 200"/>
                  <a:gd name="T32" fmla="*/ 0 w 116"/>
                  <a:gd name="T33" fmla="*/ 0 h 200"/>
                  <a:gd name="T34" fmla="*/ 0 w 116"/>
                  <a:gd name="T35" fmla="*/ 0 h 200"/>
                  <a:gd name="T36" fmla="*/ 0 w 116"/>
                  <a:gd name="T37" fmla="*/ 0 h 200"/>
                  <a:gd name="T38" fmla="*/ 0 w 116"/>
                  <a:gd name="T39" fmla="*/ 0 h 200"/>
                  <a:gd name="T40" fmla="*/ 0 w 116"/>
                  <a:gd name="T41" fmla="*/ 0 h 200"/>
                  <a:gd name="T42" fmla="*/ 0 w 116"/>
                  <a:gd name="T43" fmla="*/ 0 h 2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6" h="200">
                    <a:moveTo>
                      <a:pt x="107" y="35"/>
                    </a:moveTo>
                    <a:lnTo>
                      <a:pt x="116" y="70"/>
                    </a:lnTo>
                    <a:lnTo>
                      <a:pt x="116" y="105"/>
                    </a:lnTo>
                    <a:lnTo>
                      <a:pt x="98" y="113"/>
                    </a:lnTo>
                    <a:lnTo>
                      <a:pt x="86" y="70"/>
                    </a:lnTo>
                    <a:lnTo>
                      <a:pt x="68" y="51"/>
                    </a:lnTo>
                    <a:lnTo>
                      <a:pt x="48" y="43"/>
                    </a:lnTo>
                    <a:lnTo>
                      <a:pt x="38" y="43"/>
                    </a:lnTo>
                    <a:lnTo>
                      <a:pt x="29" y="62"/>
                    </a:lnTo>
                    <a:lnTo>
                      <a:pt x="38" y="97"/>
                    </a:lnTo>
                    <a:lnTo>
                      <a:pt x="48" y="122"/>
                    </a:lnTo>
                    <a:lnTo>
                      <a:pt x="86" y="192"/>
                    </a:lnTo>
                    <a:lnTo>
                      <a:pt x="86" y="200"/>
                    </a:lnTo>
                    <a:lnTo>
                      <a:pt x="77" y="200"/>
                    </a:lnTo>
                    <a:lnTo>
                      <a:pt x="38" y="157"/>
                    </a:lnTo>
                    <a:lnTo>
                      <a:pt x="0" y="97"/>
                    </a:lnTo>
                    <a:lnTo>
                      <a:pt x="0" y="62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59" y="0"/>
                    </a:lnTo>
                    <a:lnTo>
                      <a:pt x="86" y="18"/>
                    </a:lnTo>
                    <a:lnTo>
                      <a:pt x="107" y="3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6" name="Freeform 255"/>
              <p:cNvSpPr>
                <a:spLocks/>
              </p:cNvSpPr>
              <p:nvPr/>
            </p:nvSpPr>
            <p:spPr bwMode="auto">
              <a:xfrm>
                <a:off x="258" y="223"/>
                <a:ext cx="35" cy="33"/>
              </a:xfrm>
              <a:custGeom>
                <a:avLst/>
                <a:gdLst>
                  <a:gd name="T0" fmla="*/ 0 w 116"/>
                  <a:gd name="T1" fmla="*/ 0 h 200"/>
                  <a:gd name="T2" fmla="*/ 0 w 116"/>
                  <a:gd name="T3" fmla="*/ 0 h 200"/>
                  <a:gd name="T4" fmla="*/ 0 w 116"/>
                  <a:gd name="T5" fmla="*/ 0 h 200"/>
                  <a:gd name="T6" fmla="*/ 0 w 116"/>
                  <a:gd name="T7" fmla="*/ 0 h 200"/>
                  <a:gd name="T8" fmla="*/ 0 w 116"/>
                  <a:gd name="T9" fmla="*/ 0 h 200"/>
                  <a:gd name="T10" fmla="*/ 0 w 116"/>
                  <a:gd name="T11" fmla="*/ 0 h 200"/>
                  <a:gd name="T12" fmla="*/ 0 w 116"/>
                  <a:gd name="T13" fmla="*/ 0 h 200"/>
                  <a:gd name="T14" fmla="*/ 0 w 116"/>
                  <a:gd name="T15" fmla="*/ 0 h 200"/>
                  <a:gd name="T16" fmla="*/ 0 w 116"/>
                  <a:gd name="T17" fmla="*/ 0 h 200"/>
                  <a:gd name="T18" fmla="*/ 0 w 116"/>
                  <a:gd name="T19" fmla="*/ 0 h 200"/>
                  <a:gd name="T20" fmla="*/ 0 w 116"/>
                  <a:gd name="T21" fmla="*/ 0 h 200"/>
                  <a:gd name="T22" fmla="*/ 0 w 116"/>
                  <a:gd name="T23" fmla="*/ 0 h 200"/>
                  <a:gd name="T24" fmla="*/ 0 w 116"/>
                  <a:gd name="T25" fmla="*/ 0 h 200"/>
                  <a:gd name="T26" fmla="*/ 0 w 116"/>
                  <a:gd name="T27" fmla="*/ 0 h 200"/>
                  <a:gd name="T28" fmla="*/ 0 w 116"/>
                  <a:gd name="T29" fmla="*/ 0 h 200"/>
                  <a:gd name="T30" fmla="*/ 0 w 116"/>
                  <a:gd name="T31" fmla="*/ 0 h 200"/>
                  <a:gd name="T32" fmla="*/ 0 w 116"/>
                  <a:gd name="T33" fmla="*/ 0 h 200"/>
                  <a:gd name="T34" fmla="*/ 0 w 116"/>
                  <a:gd name="T35" fmla="*/ 0 h 200"/>
                  <a:gd name="T36" fmla="*/ 0 w 116"/>
                  <a:gd name="T37" fmla="*/ 0 h 200"/>
                  <a:gd name="T38" fmla="*/ 0 w 116"/>
                  <a:gd name="T39" fmla="*/ 0 h 200"/>
                  <a:gd name="T40" fmla="*/ 0 w 116"/>
                  <a:gd name="T41" fmla="*/ 0 h 200"/>
                  <a:gd name="T42" fmla="*/ 0 w 116"/>
                  <a:gd name="T43" fmla="*/ 0 h 2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6" h="200">
                    <a:moveTo>
                      <a:pt x="107" y="35"/>
                    </a:moveTo>
                    <a:lnTo>
                      <a:pt x="116" y="70"/>
                    </a:lnTo>
                    <a:lnTo>
                      <a:pt x="116" y="105"/>
                    </a:lnTo>
                    <a:lnTo>
                      <a:pt x="98" y="113"/>
                    </a:lnTo>
                    <a:lnTo>
                      <a:pt x="86" y="70"/>
                    </a:lnTo>
                    <a:lnTo>
                      <a:pt x="68" y="51"/>
                    </a:lnTo>
                    <a:lnTo>
                      <a:pt x="48" y="43"/>
                    </a:lnTo>
                    <a:lnTo>
                      <a:pt x="38" y="43"/>
                    </a:lnTo>
                    <a:lnTo>
                      <a:pt x="29" y="62"/>
                    </a:lnTo>
                    <a:lnTo>
                      <a:pt x="38" y="97"/>
                    </a:lnTo>
                    <a:lnTo>
                      <a:pt x="48" y="122"/>
                    </a:lnTo>
                    <a:lnTo>
                      <a:pt x="86" y="192"/>
                    </a:lnTo>
                    <a:lnTo>
                      <a:pt x="86" y="200"/>
                    </a:lnTo>
                    <a:lnTo>
                      <a:pt x="77" y="200"/>
                    </a:lnTo>
                    <a:lnTo>
                      <a:pt x="38" y="157"/>
                    </a:lnTo>
                    <a:lnTo>
                      <a:pt x="0" y="97"/>
                    </a:lnTo>
                    <a:lnTo>
                      <a:pt x="0" y="62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59" y="0"/>
                    </a:lnTo>
                    <a:lnTo>
                      <a:pt x="86" y="18"/>
                    </a:lnTo>
                    <a:lnTo>
                      <a:pt x="107" y="35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7" name="Freeform 256"/>
              <p:cNvSpPr>
                <a:spLocks/>
              </p:cNvSpPr>
              <p:nvPr/>
            </p:nvSpPr>
            <p:spPr bwMode="auto">
              <a:xfrm>
                <a:off x="403" y="234"/>
                <a:ext cx="30" cy="16"/>
              </a:xfrm>
              <a:custGeom>
                <a:avLst/>
                <a:gdLst>
                  <a:gd name="T0" fmla="*/ 0 w 105"/>
                  <a:gd name="T1" fmla="*/ 0 h 95"/>
                  <a:gd name="T2" fmla="*/ 0 w 105"/>
                  <a:gd name="T3" fmla="*/ 0 h 95"/>
                  <a:gd name="T4" fmla="*/ 0 w 105"/>
                  <a:gd name="T5" fmla="*/ 0 h 95"/>
                  <a:gd name="T6" fmla="*/ 0 w 105"/>
                  <a:gd name="T7" fmla="*/ 0 h 95"/>
                  <a:gd name="T8" fmla="*/ 0 w 105"/>
                  <a:gd name="T9" fmla="*/ 0 h 95"/>
                  <a:gd name="T10" fmla="*/ 0 w 105"/>
                  <a:gd name="T11" fmla="*/ 0 h 95"/>
                  <a:gd name="T12" fmla="*/ 0 w 105"/>
                  <a:gd name="T13" fmla="*/ 0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5" h="95">
                    <a:moveTo>
                      <a:pt x="105" y="8"/>
                    </a:moveTo>
                    <a:lnTo>
                      <a:pt x="9" y="95"/>
                    </a:lnTo>
                    <a:lnTo>
                      <a:pt x="0" y="95"/>
                    </a:lnTo>
                    <a:lnTo>
                      <a:pt x="48" y="43"/>
                    </a:lnTo>
                    <a:lnTo>
                      <a:pt x="75" y="17"/>
                    </a:lnTo>
                    <a:lnTo>
                      <a:pt x="105" y="0"/>
                    </a:lnTo>
                    <a:lnTo>
                      <a:pt x="105" y="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8" name="Freeform 257"/>
              <p:cNvSpPr>
                <a:spLocks/>
              </p:cNvSpPr>
              <p:nvPr/>
            </p:nvSpPr>
            <p:spPr bwMode="auto">
              <a:xfrm>
                <a:off x="200" y="236"/>
                <a:ext cx="55" cy="18"/>
              </a:xfrm>
              <a:custGeom>
                <a:avLst/>
                <a:gdLst>
                  <a:gd name="T0" fmla="*/ 0 w 182"/>
                  <a:gd name="T1" fmla="*/ 0 h 114"/>
                  <a:gd name="T2" fmla="*/ 0 w 182"/>
                  <a:gd name="T3" fmla="*/ 0 h 114"/>
                  <a:gd name="T4" fmla="*/ 0 w 182"/>
                  <a:gd name="T5" fmla="*/ 0 h 114"/>
                  <a:gd name="T6" fmla="*/ 0 w 182"/>
                  <a:gd name="T7" fmla="*/ 0 h 114"/>
                  <a:gd name="T8" fmla="*/ 0 w 182"/>
                  <a:gd name="T9" fmla="*/ 0 h 114"/>
                  <a:gd name="T10" fmla="*/ 0 w 182"/>
                  <a:gd name="T11" fmla="*/ 0 h 114"/>
                  <a:gd name="T12" fmla="*/ 0 w 182"/>
                  <a:gd name="T13" fmla="*/ 0 h 114"/>
                  <a:gd name="T14" fmla="*/ 0 w 182"/>
                  <a:gd name="T15" fmla="*/ 0 h 114"/>
                  <a:gd name="T16" fmla="*/ 0 w 182"/>
                  <a:gd name="T17" fmla="*/ 0 h 114"/>
                  <a:gd name="T18" fmla="*/ 0 w 182"/>
                  <a:gd name="T19" fmla="*/ 0 h 114"/>
                  <a:gd name="T20" fmla="*/ 0 w 182"/>
                  <a:gd name="T21" fmla="*/ 0 h 114"/>
                  <a:gd name="T22" fmla="*/ 0 w 182"/>
                  <a:gd name="T23" fmla="*/ 0 h 114"/>
                  <a:gd name="T24" fmla="*/ 0 w 182"/>
                  <a:gd name="T25" fmla="*/ 0 h 114"/>
                  <a:gd name="T26" fmla="*/ 0 w 182"/>
                  <a:gd name="T27" fmla="*/ 0 h 114"/>
                  <a:gd name="T28" fmla="*/ 0 w 182"/>
                  <a:gd name="T29" fmla="*/ 0 h 114"/>
                  <a:gd name="T30" fmla="*/ 0 w 182"/>
                  <a:gd name="T31" fmla="*/ 0 h 114"/>
                  <a:gd name="T32" fmla="*/ 0 w 182"/>
                  <a:gd name="T33" fmla="*/ 0 h 114"/>
                  <a:gd name="T34" fmla="*/ 0 w 182"/>
                  <a:gd name="T35" fmla="*/ 0 h 114"/>
                  <a:gd name="T36" fmla="*/ 0 w 182"/>
                  <a:gd name="T37" fmla="*/ 0 h 114"/>
                  <a:gd name="T38" fmla="*/ 0 w 182"/>
                  <a:gd name="T39" fmla="*/ 0 h 114"/>
                  <a:gd name="T40" fmla="*/ 0 w 182"/>
                  <a:gd name="T41" fmla="*/ 0 h 114"/>
                  <a:gd name="T42" fmla="*/ 0 w 182"/>
                  <a:gd name="T43" fmla="*/ 0 h 1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82" h="114">
                    <a:moveTo>
                      <a:pt x="182" y="87"/>
                    </a:moveTo>
                    <a:lnTo>
                      <a:pt x="182" y="105"/>
                    </a:lnTo>
                    <a:lnTo>
                      <a:pt x="173" y="105"/>
                    </a:lnTo>
                    <a:lnTo>
                      <a:pt x="114" y="62"/>
                    </a:lnTo>
                    <a:lnTo>
                      <a:pt x="86" y="35"/>
                    </a:lnTo>
                    <a:lnTo>
                      <a:pt x="77" y="35"/>
                    </a:lnTo>
                    <a:lnTo>
                      <a:pt x="48" y="44"/>
                    </a:lnTo>
                    <a:lnTo>
                      <a:pt x="38" y="54"/>
                    </a:lnTo>
                    <a:lnTo>
                      <a:pt x="48" y="70"/>
                    </a:lnTo>
                    <a:lnTo>
                      <a:pt x="66" y="79"/>
                    </a:lnTo>
                    <a:lnTo>
                      <a:pt x="77" y="87"/>
                    </a:lnTo>
                    <a:lnTo>
                      <a:pt x="66" y="114"/>
                    </a:lnTo>
                    <a:lnTo>
                      <a:pt x="38" y="105"/>
                    </a:lnTo>
                    <a:lnTo>
                      <a:pt x="9" y="70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18" y="9"/>
                    </a:lnTo>
                    <a:lnTo>
                      <a:pt x="38" y="0"/>
                    </a:lnTo>
                    <a:lnTo>
                      <a:pt x="86" y="0"/>
                    </a:lnTo>
                    <a:lnTo>
                      <a:pt x="125" y="27"/>
                    </a:lnTo>
                    <a:lnTo>
                      <a:pt x="164" y="54"/>
                    </a:lnTo>
                    <a:lnTo>
                      <a:pt x="182" y="8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9" name="Freeform 258"/>
              <p:cNvSpPr>
                <a:spLocks/>
              </p:cNvSpPr>
              <p:nvPr/>
            </p:nvSpPr>
            <p:spPr bwMode="auto">
              <a:xfrm>
                <a:off x="200" y="236"/>
                <a:ext cx="55" cy="18"/>
              </a:xfrm>
              <a:custGeom>
                <a:avLst/>
                <a:gdLst>
                  <a:gd name="T0" fmla="*/ 0 w 182"/>
                  <a:gd name="T1" fmla="*/ 0 h 114"/>
                  <a:gd name="T2" fmla="*/ 0 w 182"/>
                  <a:gd name="T3" fmla="*/ 0 h 114"/>
                  <a:gd name="T4" fmla="*/ 0 w 182"/>
                  <a:gd name="T5" fmla="*/ 0 h 114"/>
                  <a:gd name="T6" fmla="*/ 0 w 182"/>
                  <a:gd name="T7" fmla="*/ 0 h 114"/>
                  <a:gd name="T8" fmla="*/ 0 w 182"/>
                  <a:gd name="T9" fmla="*/ 0 h 114"/>
                  <a:gd name="T10" fmla="*/ 0 w 182"/>
                  <a:gd name="T11" fmla="*/ 0 h 114"/>
                  <a:gd name="T12" fmla="*/ 0 w 182"/>
                  <a:gd name="T13" fmla="*/ 0 h 114"/>
                  <a:gd name="T14" fmla="*/ 0 w 182"/>
                  <a:gd name="T15" fmla="*/ 0 h 114"/>
                  <a:gd name="T16" fmla="*/ 0 w 182"/>
                  <a:gd name="T17" fmla="*/ 0 h 114"/>
                  <a:gd name="T18" fmla="*/ 0 w 182"/>
                  <a:gd name="T19" fmla="*/ 0 h 114"/>
                  <a:gd name="T20" fmla="*/ 0 w 182"/>
                  <a:gd name="T21" fmla="*/ 0 h 114"/>
                  <a:gd name="T22" fmla="*/ 0 w 182"/>
                  <a:gd name="T23" fmla="*/ 0 h 114"/>
                  <a:gd name="T24" fmla="*/ 0 w 182"/>
                  <a:gd name="T25" fmla="*/ 0 h 114"/>
                  <a:gd name="T26" fmla="*/ 0 w 182"/>
                  <a:gd name="T27" fmla="*/ 0 h 114"/>
                  <a:gd name="T28" fmla="*/ 0 w 182"/>
                  <a:gd name="T29" fmla="*/ 0 h 114"/>
                  <a:gd name="T30" fmla="*/ 0 w 182"/>
                  <a:gd name="T31" fmla="*/ 0 h 114"/>
                  <a:gd name="T32" fmla="*/ 0 w 182"/>
                  <a:gd name="T33" fmla="*/ 0 h 114"/>
                  <a:gd name="T34" fmla="*/ 0 w 182"/>
                  <a:gd name="T35" fmla="*/ 0 h 114"/>
                  <a:gd name="T36" fmla="*/ 0 w 182"/>
                  <a:gd name="T37" fmla="*/ 0 h 114"/>
                  <a:gd name="T38" fmla="*/ 0 w 182"/>
                  <a:gd name="T39" fmla="*/ 0 h 114"/>
                  <a:gd name="T40" fmla="*/ 0 w 182"/>
                  <a:gd name="T41" fmla="*/ 0 h 114"/>
                  <a:gd name="T42" fmla="*/ 0 w 182"/>
                  <a:gd name="T43" fmla="*/ 0 h 1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82" h="114">
                    <a:moveTo>
                      <a:pt x="182" y="87"/>
                    </a:moveTo>
                    <a:lnTo>
                      <a:pt x="182" y="105"/>
                    </a:lnTo>
                    <a:lnTo>
                      <a:pt x="173" y="105"/>
                    </a:lnTo>
                    <a:lnTo>
                      <a:pt x="114" y="62"/>
                    </a:lnTo>
                    <a:lnTo>
                      <a:pt x="86" y="35"/>
                    </a:lnTo>
                    <a:lnTo>
                      <a:pt x="77" y="35"/>
                    </a:lnTo>
                    <a:lnTo>
                      <a:pt x="48" y="44"/>
                    </a:lnTo>
                    <a:lnTo>
                      <a:pt x="38" y="54"/>
                    </a:lnTo>
                    <a:lnTo>
                      <a:pt x="48" y="70"/>
                    </a:lnTo>
                    <a:lnTo>
                      <a:pt x="66" y="79"/>
                    </a:lnTo>
                    <a:lnTo>
                      <a:pt x="77" y="87"/>
                    </a:lnTo>
                    <a:lnTo>
                      <a:pt x="66" y="114"/>
                    </a:lnTo>
                    <a:lnTo>
                      <a:pt x="38" y="105"/>
                    </a:lnTo>
                    <a:lnTo>
                      <a:pt x="9" y="70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18" y="9"/>
                    </a:lnTo>
                    <a:lnTo>
                      <a:pt x="38" y="0"/>
                    </a:lnTo>
                    <a:lnTo>
                      <a:pt x="86" y="0"/>
                    </a:lnTo>
                    <a:lnTo>
                      <a:pt x="125" y="27"/>
                    </a:lnTo>
                    <a:lnTo>
                      <a:pt x="164" y="54"/>
                    </a:lnTo>
                    <a:lnTo>
                      <a:pt x="182" y="87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0" name="Freeform 259"/>
              <p:cNvSpPr>
                <a:spLocks/>
              </p:cNvSpPr>
              <p:nvPr/>
            </p:nvSpPr>
            <p:spPr bwMode="auto">
              <a:xfrm>
                <a:off x="612" y="236"/>
                <a:ext cx="17" cy="13"/>
              </a:xfrm>
              <a:custGeom>
                <a:avLst/>
                <a:gdLst>
                  <a:gd name="T0" fmla="*/ 0 w 60"/>
                  <a:gd name="T1" fmla="*/ 0 h 79"/>
                  <a:gd name="T2" fmla="*/ 0 w 60"/>
                  <a:gd name="T3" fmla="*/ 0 h 79"/>
                  <a:gd name="T4" fmla="*/ 0 w 60"/>
                  <a:gd name="T5" fmla="*/ 0 h 79"/>
                  <a:gd name="T6" fmla="*/ 0 w 60"/>
                  <a:gd name="T7" fmla="*/ 0 h 79"/>
                  <a:gd name="T8" fmla="*/ 0 w 60"/>
                  <a:gd name="T9" fmla="*/ 0 h 79"/>
                  <a:gd name="T10" fmla="*/ 0 w 60"/>
                  <a:gd name="T11" fmla="*/ 0 h 79"/>
                  <a:gd name="T12" fmla="*/ 0 w 60"/>
                  <a:gd name="T13" fmla="*/ 0 h 79"/>
                  <a:gd name="T14" fmla="*/ 0 w 60"/>
                  <a:gd name="T15" fmla="*/ 0 h 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0" h="79">
                    <a:moveTo>
                      <a:pt x="48" y="79"/>
                    </a:moveTo>
                    <a:lnTo>
                      <a:pt x="21" y="79"/>
                    </a:lnTo>
                    <a:lnTo>
                      <a:pt x="0" y="54"/>
                    </a:lnTo>
                    <a:lnTo>
                      <a:pt x="0" y="0"/>
                    </a:lnTo>
                    <a:lnTo>
                      <a:pt x="48" y="35"/>
                    </a:lnTo>
                    <a:lnTo>
                      <a:pt x="60" y="54"/>
                    </a:lnTo>
                    <a:lnTo>
                      <a:pt x="60" y="70"/>
                    </a:lnTo>
                    <a:lnTo>
                      <a:pt x="48" y="7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1" name="Freeform 260"/>
              <p:cNvSpPr>
                <a:spLocks/>
              </p:cNvSpPr>
              <p:nvPr/>
            </p:nvSpPr>
            <p:spPr bwMode="auto">
              <a:xfrm>
                <a:off x="293" y="237"/>
                <a:ext cx="43" cy="28"/>
              </a:xfrm>
              <a:custGeom>
                <a:avLst/>
                <a:gdLst>
                  <a:gd name="T0" fmla="*/ 0 w 144"/>
                  <a:gd name="T1" fmla="*/ 0 h 175"/>
                  <a:gd name="T2" fmla="*/ 0 w 144"/>
                  <a:gd name="T3" fmla="*/ 0 h 175"/>
                  <a:gd name="T4" fmla="*/ 0 w 144"/>
                  <a:gd name="T5" fmla="*/ 0 h 175"/>
                  <a:gd name="T6" fmla="*/ 0 w 144"/>
                  <a:gd name="T7" fmla="*/ 0 h 175"/>
                  <a:gd name="T8" fmla="*/ 0 w 144"/>
                  <a:gd name="T9" fmla="*/ 0 h 175"/>
                  <a:gd name="T10" fmla="*/ 0 w 144"/>
                  <a:gd name="T11" fmla="*/ 0 h 175"/>
                  <a:gd name="T12" fmla="*/ 0 w 144"/>
                  <a:gd name="T13" fmla="*/ 0 h 175"/>
                  <a:gd name="T14" fmla="*/ 0 w 144"/>
                  <a:gd name="T15" fmla="*/ 0 h 175"/>
                  <a:gd name="T16" fmla="*/ 0 w 144"/>
                  <a:gd name="T17" fmla="*/ 0 h 175"/>
                  <a:gd name="T18" fmla="*/ 0 w 144"/>
                  <a:gd name="T19" fmla="*/ 0 h 175"/>
                  <a:gd name="T20" fmla="*/ 0 w 144"/>
                  <a:gd name="T21" fmla="*/ 0 h 175"/>
                  <a:gd name="T22" fmla="*/ 0 w 144"/>
                  <a:gd name="T23" fmla="*/ 0 h 175"/>
                  <a:gd name="T24" fmla="*/ 0 w 144"/>
                  <a:gd name="T25" fmla="*/ 0 h 175"/>
                  <a:gd name="T26" fmla="*/ 0 w 144"/>
                  <a:gd name="T27" fmla="*/ 0 h 175"/>
                  <a:gd name="T28" fmla="*/ 0 w 144"/>
                  <a:gd name="T29" fmla="*/ 0 h 175"/>
                  <a:gd name="T30" fmla="*/ 0 w 144"/>
                  <a:gd name="T31" fmla="*/ 0 h 175"/>
                  <a:gd name="T32" fmla="*/ 0 w 144"/>
                  <a:gd name="T33" fmla="*/ 0 h 175"/>
                  <a:gd name="T34" fmla="*/ 0 w 144"/>
                  <a:gd name="T35" fmla="*/ 0 h 175"/>
                  <a:gd name="T36" fmla="*/ 0 w 144"/>
                  <a:gd name="T37" fmla="*/ 0 h 175"/>
                  <a:gd name="T38" fmla="*/ 0 w 144"/>
                  <a:gd name="T39" fmla="*/ 0 h 175"/>
                  <a:gd name="T40" fmla="*/ 0 w 144"/>
                  <a:gd name="T41" fmla="*/ 0 h 175"/>
                  <a:gd name="T42" fmla="*/ 0 w 144"/>
                  <a:gd name="T43" fmla="*/ 0 h 175"/>
                  <a:gd name="T44" fmla="*/ 0 w 144"/>
                  <a:gd name="T45" fmla="*/ 0 h 175"/>
                  <a:gd name="T46" fmla="*/ 0 w 144"/>
                  <a:gd name="T47" fmla="*/ 0 h 17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44" h="175">
                    <a:moveTo>
                      <a:pt x="135" y="26"/>
                    </a:moveTo>
                    <a:lnTo>
                      <a:pt x="144" y="35"/>
                    </a:lnTo>
                    <a:lnTo>
                      <a:pt x="144" y="53"/>
                    </a:lnTo>
                    <a:lnTo>
                      <a:pt x="135" y="88"/>
                    </a:lnTo>
                    <a:lnTo>
                      <a:pt x="126" y="105"/>
                    </a:lnTo>
                    <a:lnTo>
                      <a:pt x="105" y="105"/>
                    </a:lnTo>
                    <a:lnTo>
                      <a:pt x="96" y="88"/>
                    </a:lnTo>
                    <a:lnTo>
                      <a:pt x="96" y="61"/>
                    </a:lnTo>
                    <a:lnTo>
                      <a:pt x="96" y="35"/>
                    </a:lnTo>
                    <a:lnTo>
                      <a:pt x="87" y="35"/>
                    </a:lnTo>
                    <a:lnTo>
                      <a:pt x="68" y="35"/>
                    </a:lnTo>
                    <a:lnTo>
                      <a:pt x="39" y="70"/>
                    </a:lnTo>
                    <a:lnTo>
                      <a:pt x="39" y="105"/>
                    </a:lnTo>
                    <a:lnTo>
                      <a:pt x="39" y="175"/>
                    </a:lnTo>
                    <a:lnTo>
                      <a:pt x="30" y="175"/>
                    </a:lnTo>
                    <a:lnTo>
                      <a:pt x="18" y="175"/>
                    </a:lnTo>
                    <a:lnTo>
                      <a:pt x="9" y="131"/>
                    </a:lnTo>
                    <a:lnTo>
                      <a:pt x="0" y="96"/>
                    </a:lnTo>
                    <a:lnTo>
                      <a:pt x="9" y="53"/>
                    </a:lnTo>
                    <a:lnTo>
                      <a:pt x="30" y="26"/>
                    </a:lnTo>
                    <a:lnTo>
                      <a:pt x="57" y="10"/>
                    </a:lnTo>
                    <a:lnTo>
                      <a:pt x="68" y="0"/>
                    </a:lnTo>
                    <a:lnTo>
                      <a:pt x="105" y="10"/>
                    </a:lnTo>
                    <a:lnTo>
                      <a:pt x="135" y="2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2" name="Freeform 261"/>
              <p:cNvSpPr>
                <a:spLocks/>
              </p:cNvSpPr>
              <p:nvPr/>
            </p:nvSpPr>
            <p:spPr bwMode="auto">
              <a:xfrm>
                <a:off x="293" y="237"/>
                <a:ext cx="43" cy="28"/>
              </a:xfrm>
              <a:custGeom>
                <a:avLst/>
                <a:gdLst>
                  <a:gd name="T0" fmla="*/ 0 w 144"/>
                  <a:gd name="T1" fmla="*/ 0 h 175"/>
                  <a:gd name="T2" fmla="*/ 0 w 144"/>
                  <a:gd name="T3" fmla="*/ 0 h 175"/>
                  <a:gd name="T4" fmla="*/ 0 w 144"/>
                  <a:gd name="T5" fmla="*/ 0 h 175"/>
                  <a:gd name="T6" fmla="*/ 0 w 144"/>
                  <a:gd name="T7" fmla="*/ 0 h 175"/>
                  <a:gd name="T8" fmla="*/ 0 w 144"/>
                  <a:gd name="T9" fmla="*/ 0 h 175"/>
                  <a:gd name="T10" fmla="*/ 0 w 144"/>
                  <a:gd name="T11" fmla="*/ 0 h 175"/>
                  <a:gd name="T12" fmla="*/ 0 w 144"/>
                  <a:gd name="T13" fmla="*/ 0 h 175"/>
                  <a:gd name="T14" fmla="*/ 0 w 144"/>
                  <a:gd name="T15" fmla="*/ 0 h 175"/>
                  <a:gd name="T16" fmla="*/ 0 w 144"/>
                  <a:gd name="T17" fmla="*/ 0 h 175"/>
                  <a:gd name="T18" fmla="*/ 0 w 144"/>
                  <a:gd name="T19" fmla="*/ 0 h 175"/>
                  <a:gd name="T20" fmla="*/ 0 w 144"/>
                  <a:gd name="T21" fmla="*/ 0 h 175"/>
                  <a:gd name="T22" fmla="*/ 0 w 144"/>
                  <a:gd name="T23" fmla="*/ 0 h 175"/>
                  <a:gd name="T24" fmla="*/ 0 w 144"/>
                  <a:gd name="T25" fmla="*/ 0 h 175"/>
                  <a:gd name="T26" fmla="*/ 0 w 144"/>
                  <a:gd name="T27" fmla="*/ 0 h 175"/>
                  <a:gd name="T28" fmla="*/ 0 w 144"/>
                  <a:gd name="T29" fmla="*/ 0 h 175"/>
                  <a:gd name="T30" fmla="*/ 0 w 144"/>
                  <a:gd name="T31" fmla="*/ 0 h 175"/>
                  <a:gd name="T32" fmla="*/ 0 w 144"/>
                  <a:gd name="T33" fmla="*/ 0 h 175"/>
                  <a:gd name="T34" fmla="*/ 0 w 144"/>
                  <a:gd name="T35" fmla="*/ 0 h 175"/>
                  <a:gd name="T36" fmla="*/ 0 w 144"/>
                  <a:gd name="T37" fmla="*/ 0 h 175"/>
                  <a:gd name="T38" fmla="*/ 0 w 144"/>
                  <a:gd name="T39" fmla="*/ 0 h 175"/>
                  <a:gd name="T40" fmla="*/ 0 w 144"/>
                  <a:gd name="T41" fmla="*/ 0 h 175"/>
                  <a:gd name="T42" fmla="*/ 0 w 144"/>
                  <a:gd name="T43" fmla="*/ 0 h 175"/>
                  <a:gd name="T44" fmla="*/ 0 w 144"/>
                  <a:gd name="T45" fmla="*/ 0 h 175"/>
                  <a:gd name="T46" fmla="*/ 0 w 144"/>
                  <a:gd name="T47" fmla="*/ 0 h 17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44" h="175">
                    <a:moveTo>
                      <a:pt x="135" y="26"/>
                    </a:moveTo>
                    <a:lnTo>
                      <a:pt x="144" y="35"/>
                    </a:lnTo>
                    <a:lnTo>
                      <a:pt x="144" y="53"/>
                    </a:lnTo>
                    <a:lnTo>
                      <a:pt x="135" y="88"/>
                    </a:lnTo>
                    <a:lnTo>
                      <a:pt x="126" y="105"/>
                    </a:lnTo>
                    <a:lnTo>
                      <a:pt x="105" y="105"/>
                    </a:lnTo>
                    <a:lnTo>
                      <a:pt x="96" y="88"/>
                    </a:lnTo>
                    <a:lnTo>
                      <a:pt x="96" y="61"/>
                    </a:lnTo>
                    <a:lnTo>
                      <a:pt x="96" y="35"/>
                    </a:lnTo>
                    <a:lnTo>
                      <a:pt x="87" y="35"/>
                    </a:lnTo>
                    <a:lnTo>
                      <a:pt x="68" y="35"/>
                    </a:lnTo>
                    <a:lnTo>
                      <a:pt x="39" y="70"/>
                    </a:lnTo>
                    <a:lnTo>
                      <a:pt x="39" y="105"/>
                    </a:lnTo>
                    <a:lnTo>
                      <a:pt x="39" y="175"/>
                    </a:lnTo>
                    <a:lnTo>
                      <a:pt x="30" y="175"/>
                    </a:lnTo>
                    <a:lnTo>
                      <a:pt x="18" y="175"/>
                    </a:lnTo>
                    <a:lnTo>
                      <a:pt x="9" y="131"/>
                    </a:lnTo>
                    <a:lnTo>
                      <a:pt x="0" y="96"/>
                    </a:lnTo>
                    <a:lnTo>
                      <a:pt x="9" y="53"/>
                    </a:lnTo>
                    <a:lnTo>
                      <a:pt x="30" y="26"/>
                    </a:lnTo>
                    <a:lnTo>
                      <a:pt x="57" y="10"/>
                    </a:lnTo>
                    <a:lnTo>
                      <a:pt x="68" y="0"/>
                    </a:lnTo>
                    <a:lnTo>
                      <a:pt x="105" y="10"/>
                    </a:lnTo>
                    <a:lnTo>
                      <a:pt x="135" y="26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3" name="Freeform 262"/>
              <p:cNvSpPr>
                <a:spLocks/>
              </p:cNvSpPr>
              <p:nvPr/>
            </p:nvSpPr>
            <p:spPr bwMode="auto">
              <a:xfrm>
                <a:off x="418" y="239"/>
                <a:ext cx="257" cy="128"/>
              </a:xfrm>
              <a:custGeom>
                <a:avLst/>
                <a:gdLst>
                  <a:gd name="T0" fmla="*/ 0 w 859"/>
                  <a:gd name="T1" fmla="*/ 0 h 793"/>
                  <a:gd name="T2" fmla="*/ 0 w 859"/>
                  <a:gd name="T3" fmla="*/ 0 h 793"/>
                  <a:gd name="T4" fmla="*/ 0 w 859"/>
                  <a:gd name="T5" fmla="*/ 0 h 793"/>
                  <a:gd name="T6" fmla="*/ 0 w 859"/>
                  <a:gd name="T7" fmla="*/ 0 h 793"/>
                  <a:gd name="T8" fmla="*/ 0 w 859"/>
                  <a:gd name="T9" fmla="*/ 0 h 793"/>
                  <a:gd name="T10" fmla="*/ 0 w 859"/>
                  <a:gd name="T11" fmla="*/ 0 h 793"/>
                  <a:gd name="T12" fmla="*/ 0 w 859"/>
                  <a:gd name="T13" fmla="*/ 0 h 793"/>
                  <a:gd name="T14" fmla="*/ 0 w 859"/>
                  <a:gd name="T15" fmla="*/ 0 h 793"/>
                  <a:gd name="T16" fmla="*/ 0 w 859"/>
                  <a:gd name="T17" fmla="*/ 0 h 793"/>
                  <a:gd name="T18" fmla="*/ 0 w 859"/>
                  <a:gd name="T19" fmla="*/ 0 h 793"/>
                  <a:gd name="T20" fmla="*/ 0 w 859"/>
                  <a:gd name="T21" fmla="*/ 0 h 793"/>
                  <a:gd name="T22" fmla="*/ 0 w 859"/>
                  <a:gd name="T23" fmla="*/ 0 h 793"/>
                  <a:gd name="T24" fmla="*/ 0 w 859"/>
                  <a:gd name="T25" fmla="*/ 0 h 793"/>
                  <a:gd name="T26" fmla="*/ 0 w 859"/>
                  <a:gd name="T27" fmla="*/ 0 h 793"/>
                  <a:gd name="T28" fmla="*/ 0 w 859"/>
                  <a:gd name="T29" fmla="*/ 0 h 793"/>
                  <a:gd name="T30" fmla="*/ 0 w 859"/>
                  <a:gd name="T31" fmla="*/ 0 h 793"/>
                  <a:gd name="T32" fmla="*/ 0 w 859"/>
                  <a:gd name="T33" fmla="*/ 0 h 793"/>
                  <a:gd name="T34" fmla="*/ 0 w 859"/>
                  <a:gd name="T35" fmla="*/ 0 h 793"/>
                  <a:gd name="T36" fmla="*/ 0 w 859"/>
                  <a:gd name="T37" fmla="*/ 0 h 793"/>
                  <a:gd name="T38" fmla="*/ 0 w 859"/>
                  <a:gd name="T39" fmla="*/ 0 h 793"/>
                  <a:gd name="T40" fmla="*/ 0 w 859"/>
                  <a:gd name="T41" fmla="*/ 0 h 793"/>
                  <a:gd name="T42" fmla="*/ 0 w 859"/>
                  <a:gd name="T43" fmla="*/ 0 h 793"/>
                  <a:gd name="T44" fmla="*/ 0 w 859"/>
                  <a:gd name="T45" fmla="*/ 0 h 793"/>
                  <a:gd name="T46" fmla="*/ 0 w 859"/>
                  <a:gd name="T47" fmla="*/ 0 h 793"/>
                  <a:gd name="T48" fmla="*/ 0 w 859"/>
                  <a:gd name="T49" fmla="*/ 0 h 793"/>
                  <a:gd name="T50" fmla="*/ 0 w 859"/>
                  <a:gd name="T51" fmla="*/ 0 h 793"/>
                  <a:gd name="T52" fmla="*/ 0 w 859"/>
                  <a:gd name="T53" fmla="*/ 0 h 793"/>
                  <a:gd name="T54" fmla="*/ 0 w 859"/>
                  <a:gd name="T55" fmla="*/ 0 h 793"/>
                  <a:gd name="T56" fmla="*/ 0 w 859"/>
                  <a:gd name="T57" fmla="*/ 0 h 793"/>
                  <a:gd name="T58" fmla="*/ 0 w 859"/>
                  <a:gd name="T59" fmla="*/ 0 h 793"/>
                  <a:gd name="T60" fmla="*/ 0 w 859"/>
                  <a:gd name="T61" fmla="*/ 0 h 793"/>
                  <a:gd name="T62" fmla="*/ 0 w 859"/>
                  <a:gd name="T63" fmla="*/ 0 h 793"/>
                  <a:gd name="T64" fmla="*/ 0 w 859"/>
                  <a:gd name="T65" fmla="*/ 0 h 793"/>
                  <a:gd name="T66" fmla="*/ 0 w 859"/>
                  <a:gd name="T67" fmla="*/ 0 h 793"/>
                  <a:gd name="T68" fmla="*/ 0 w 859"/>
                  <a:gd name="T69" fmla="*/ 0 h 793"/>
                  <a:gd name="T70" fmla="*/ 0 w 859"/>
                  <a:gd name="T71" fmla="*/ 0 h 793"/>
                  <a:gd name="T72" fmla="*/ 0 w 859"/>
                  <a:gd name="T73" fmla="*/ 0 h 793"/>
                  <a:gd name="T74" fmla="*/ 0 w 859"/>
                  <a:gd name="T75" fmla="*/ 0 h 793"/>
                  <a:gd name="T76" fmla="*/ 0 w 859"/>
                  <a:gd name="T77" fmla="*/ 0 h 793"/>
                  <a:gd name="T78" fmla="*/ 0 w 859"/>
                  <a:gd name="T79" fmla="*/ 0 h 793"/>
                  <a:gd name="T80" fmla="*/ 0 w 859"/>
                  <a:gd name="T81" fmla="*/ 0 h 793"/>
                  <a:gd name="T82" fmla="*/ 0 w 859"/>
                  <a:gd name="T83" fmla="*/ 0 h 793"/>
                  <a:gd name="T84" fmla="*/ 0 w 859"/>
                  <a:gd name="T85" fmla="*/ 0 h 793"/>
                  <a:gd name="T86" fmla="*/ 0 w 859"/>
                  <a:gd name="T87" fmla="*/ 0 h 793"/>
                  <a:gd name="T88" fmla="*/ 0 w 859"/>
                  <a:gd name="T89" fmla="*/ 0 h 793"/>
                  <a:gd name="T90" fmla="*/ 0 w 859"/>
                  <a:gd name="T91" fmla="*/ 0 h 793"/>
                  <a:gd name="T92" fmla="*/ 0 w 859"/>
                  <a:gd name="T93" fmla="*/ 0 h 79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859" h="793">
                    <a:moveTo>
                      <a:pt x="850" y="25"/>
                    </a:moveTo>
                    <a:lnTo>
                      <a:pt x="859" y="43"/>
                    </a:lnTo>
                    <a:lnTo>
                      <a:pt x="850" y="51"/>
                    </a:lnTo>
                    <a:lnTo>
                      <a:pt x="829" y="68"/>
                    </a:lnTo>
                    <a:lnTo>
                      <a:pt x="811" y="68"/>
                    </a:lnTo>
                    <a:lnTo>
                      <a:pt x="802" y="51"/>
                    </a:lnTo>
                    <a:lnTo>
                      <a:pt x="802" y="35"/>
                    </a:lnTo>
                    <a:lnTo>
                      <a:pt x="772" y="60"/>
                    </a:lnTo>
                    <a:lnTo>
                      <a:pt x="763" y="86"/>
                    </a:lnTo>
                    <a:lnTo>
                      <a:pt x="754" y="146"/>
                    </a:lnTo>
                    <a:lnTo>
                      <a:pt x="754" y="200"/>
                    </a:lnTo>
                    <a:lnTo>
                      <a:pt x="733" y="252"/>
                    </a:lnTo>
                    <a:lnTo>
                      <a:pt x="706" y="305"/>
                    </a:lnTo>
                    <a:lnTo>
                      <a:pt x="656" y="338"/>
                    </a:lnTo>
                    <a:lnTo>
                      <a:pt x="598" y="365"/>
                    </a:lnTo>
                    <a:lnTo>
                      <a:pt x="550" y="365"/>
                    </a:lnTo>
                    <a:lnTo>
                      <a:pt x="482" y="365"/>
                    </a:lnTo>
                    <a:lnTo>
                      <a:pt x="425" y="349"/>
                    </a:lnTo>
                    <a:lnTo>
                      <a:pt x="329" y="287"/>
                    </a:lnTo>
                    <a:lnTo>
                      <a:pt x="242" y="217"/>
                    </a:lnTo>
                    <a:lnTo>
                      <a:pt x="231" y="217"/>
                    </a:lnTo>
                    <a:lnTo>
                      <a:pt x="222" y="227"/>
                    </a:lnTo>
                    <a:lnTo>
                      <a:pt x="347" y="365"/>
                    </a:lnTo>
                    <a:lnTo>
                      <a:pt x="395" y="444"/>
                    </a:lnTo>
                    <a:lnTo>
                      <a:pt x="404" y="479"/>
                    </a:lnTo>
                    <a:lnTo>
                      <a:pt x="404" y="522"/>
                    </a:lnTo>
                    <a:lnTo>
                      <a:pt x="404" y="566"/>
                    </a:lnTo>
                    <a:lnTo>
                      <a:pt x="386" y="609"/>
                    </a:lnTo>
                    <a:lnTo>
                      <a:pt x="356" y="636"/>
                    </a:lnTo>
                    <a:lnTo>
                      <a:pt x="308" y="662"/>
                    </a:lnTo>
                    <a:lnTo>
                      <a:pt x="281" y="679"/>
                    </a:lnTo>
                    <a:lnTo>
                      <a:pt x="242" y="689"/>
                    </a:lnTo>
                    <a:lnTo>
                      <a:pt x="164" y="689"/>
                    </a:lnTo>
                    <a:lnTo>
                      <a:pt x="87" y="697"/>
                    </a:lnTo>
                    <a:lnTo>
                      <a:pt x="57" y="714"/>
                    </a:lnTo>
                    <a:lnTo>
                      <a:pt x="29" y="733"/>
                    </a:lnTo>
                    <a:lnTo>
                      <a:pt x="39" y="749"/>
                    </a:lnTo>
                    <a:lnTo>
                      <a:pt x="48" y="749"/>
                    </a:lnTo>
                    <a:lnTo>
                      <a:pt x="68" y="749"/>
                    </a:lnTo>
                    <a:lnTo>
                      <a:pt x="68" y="741"/>
                    </a:lnTo>
                    <a:lnTo>
                      <a:pt x="87" y="749"/>
                    </a:lnTo>
                    <a:lnTo>
                      <a:pt x="77" y="768"/>
                    </a:lnTo>
                    <a:lnTo>
                      <a:pt x="57" y="793"/>
                    </a:lnTo>
                    <a:lnTo>
                      <a:pt x="18" y="793"/>
                    </a:lnTo>
                    <a:lnTo>
                      <a:pt x="9" y="793"/>
                    </a:lnTo>
                    <a:lnTo>
                      <a:pt x="0" y="776"/>
                    </a:lnTo>
                    <a:lnTo>
                      <a:pt x="0" y="749"/>
                    </a:lnTo>
                    <a:lnTo>
                      <a:pt x="0" y="733"/>
                    </a:lnTo>
                    <a:lnTo>
                      <a:pt x="29" y="689"/>
                    </a:lnTo>
                    <a:lnTo>
                      <a:pt x="57" y="671"/>
                    </a:lnTo>
                    <a:lnTo>
                      <a:pt x="96" y="671"/>
                    </a:lnTo>
                    <a:lnTo>
                      <a:pt x="164" y="654"/>
                    </a:lnTo>
                    <a:lnTo>
                      <a:pt x="155" y="636"/>
                    </a:lnTo>
                    <a:lnTo>
                      <a:pt x="135" y="636"/>
                    </a:lnTo>
                    <a:lnTo>
                      <a:pt x="105" y="619"/>
                    </a:lnTo>
                    <a:lnTo>
                      <a:pt x="87" y="592"/>
                    </a:lnTo>
                    <a:lnTo>
                      <a:pt x="77" y="566"/>
                    </a:lnTo>
                    <a:lnTo>
                      <a:pt x="77" y="531"/>
                    </a:lnTo>
                    <a:lnTo>
                      <a:pt x="87" y="514"/>
                    </a:lnTo>
                    <a:lnTo>
                      <a:pt x="116" y="479"/>
                    </a:lnTo>
                    <a:lnTo>
                      <a:pt x="155" y="452"/>
                    </a:lnTo>
                    <a:lnTo>
                      <a:pt x="203" y="462"/>
                    </a:lnTo>
                    <a:lnTo>
                      <a:pt x="242" y="470"/>
                    </a:lnTo>
                    <a:lnTo>
                      <a:pt x="260" y="497"/>
                    </a:lnTo>
                    <a:lnTo>
                      <a:pt x="260" y="505"/>
                    </a:lnTo>
                    <a:lnTo>
                      <a:pt x="260" y="514"/>
                    </a:lnTo>
                    <a:lnTo>
                      <a:pt x="231" y="505"/>
                    </a:lnTo>
                    <a:lnTo>
                      <a:pt x="212" y="505"/>
                    </a:lnTo>
                    <a:lnTo>
                      <a:pt x="194" y="514"/>
                    </a:lnTo>
                    <a:lnTo>
                      <a:pt x="174" y="531"/>
                    </a:lnTo>
                    <a:lnTo>
                      <a:pt x="174" y="549"/>
                    </a:lnTo>
                    <a:lnTo>
                      <a:pt x="174" y="566"/>
                    </a:lnTo>
                    <a:lnTo>
                      <a:pt x="222" y="601"/>
                    </a:lnTo>
                    <a:lnTo>
                      <a:pt x="242" y="609"/>
                    </a:lnTo>
                    <a:lnTo>
                      <a:pt x="270" y="601"/>
                    </a:lnTo>
                    <a:lnTo>
                      <a:pt x="308" y="592"/>
                    </a:lnTo>
                    <a:lnTo>
                      <a:pt x="329" y="576"/>
                    </a:lnTo>
                    <a:lnTo>
                      <a:pt x="356" y="514"/>
                    </a:lnTo>
                    <a:lnTo>
                      <a:pt x="356" y="462"/>
                    </a:lnTo>
                    <a:lnTo>
                      <a:pt x="347" y="409"/>
                    </a:lnTo>
                    <a:lnTo>
                      <a:pt x="318" y="365"/>
                    </a:lnTo>
                    <a:lnTo>
                      <a:pt x="290" y="322"/>
                    </a:lnTo>
                    <a:lnTo>
                      <a:pt x="270" y="313"/>
                    </a:lnTo>
                    <a:lnTo>
                      <a:pt x="270" y="322"/>
                    </a:lnTo>
                    <a:lnTo>
                      <a:pt x="281" y="357"/>
                    </a:lnTo>
                    <a:lnTo>
                      <a:pt x="299" y="400"/>
                    </a:lnTo>
                    <a:lnTo>
                      <a:pt x="318" y="435"/>
                    </a:lnTo>
                    <a:lnTo>
                      <a:pt x="318" y="479"/>
                    </a:lnTo>
                    <a:lnTo>
                      <a:pt x="308" y="514"/>
                    </a:lnTo>
                    <a:lnTo>
                      <a:pt x="290" y="417"/>
                    </a:lnTo>
                    <a:lnTo>
                      <a:pt x="270" y="374"/>
                    </a:lnTo>
                    <a:lnTo>
                      <a:pt x="242" y="330"/>
                    </a:lnTo>
                    <a:lnTo>
                      <a:pt x="194" y="260"/>
                    </a:lnTo>
                    <a:lnTo>
                      <a:pt x="135" y="200"/>
                    </a:lnTo>
                    <a:lnTo>
                      <a:pt x="9" y="95"/>
                    </a:lnTo>
                    <a:lnTo>
                      <a:pt x="68" y="25"/>
                    </a:lnTo>
                    <a:lnTo>
                      <a:pt x="242" y="173"/>
                    </a:lnTo>
                    <a:lnTo>
                      <a:pt x="338" y="227"/>
                    </a:lnTo>
                    <a:lnTo>
                      <a:pt x="386" y="252"/>
                    </a:lnTo>
                    <a:lnTo>
                      <a:pt x="443" y="278"/>
                    </a:lnTo>
                    <a:lnTo>
                      <a:pt x="530" y="287"/>
                    </a:lnTo>
                    <a:lnTo>
                      <a:pt x="493" y="287"/>
                    </a:lnTo>
                    <a:lnTo>
                      <a:pt x="443" y="287"/>
                    </a:lnTo>
                    <a:lnTo>
                      <a:pt x="347" y="252"/>
                    </a:lnTo>
                    <a:lnTo>
                      <a:pt x="329" y="260"/>
                    </a:lnTo>
                    <a:lnTo>
                      <a:pt x="356" y="287"/>
                    </a:lnTo>
                    <a:lnTo>
                      <a:pt x="395" y="305"/>
                    </a:lnTo>
                    <a:lnTo>
                      <a:pt x="443" y="322"/>
                    </a:lnTo>
                    <a:lnTo>
                      <a:pt x="493" y="330"/>
                    </a:lnTo>
                    <a:lnTo>
                      <a:pt x="550" y="322"/>
                    </a:lnTo>
                    <a:lnTo>
                      <a:pt x="598" y="305"/>
                    </a:lnTo>
                    <a:lnTo>
                      <a:pt x="637" y="270"/>
                    </a:lnTo>
                    <a:lnTo>
                      <a:pt x="646" y="243"/>
                    </a:lnTo>
                    <a:lnTo>
                      <a:pt x="646" y="208"/>
                    </a:lnTo>
                    <a:lnTo>
                      <a:pt x="628" y="182"/>
                    </a:lnTo>
                    <a:lnTo>
                      <a:pt x="608" y="165"/>
                    </a:lnTo>
                    <a:lnTo>
                      <a:pt x="560" y="165"/>
                    </a:lnTo>
                    <a:lnTo>
                      <a:pt x="550" y="182"/>
                    </a:lnTo>
                    <a:lnTo>
                      <a:pt x="530" y="200"/>
                    </a:lnTo>
                    <a:lnTo>
                      <a:pt x="530" y="235"/>
                    </a:lnTo>
                    <a:lnTo>
                      <a:pt x="512" y="235"/>
                    </a:lnTo>
                    <a:lnTo>
                      <a:pt x="502" y="227"/>
                    </a:lnTo>
                    <a:lnTo>
                      <a:pt x="493" y="200"/>
                    </a:lnTo>
                    <a:lnTo>
                      <a:pt x="493" y="157"/>
                    </a:lnTo>
                    <a:lnTo>
                      <a:pt x="493" y="121"/>
                    </a:lnTo>
                    <a:lnTo>
                      <a:pt x="521" y="95"/>
                    </a:lnTo>
                    <a:lnTo>
                      <a:pt x="550" y="78"/>
                    </a:lnTo>
                    <a:lnTo>
                      <a:pt x="608" y="68"/>
                    </a:lnTo>
                    <a:lnTo>
                      <a:pt x="656" y="86"/>
                    </a:lnTo>
                    <a:lnTo>
                      <a:pt x="694" y="113"/>
                    </a:lnTo>
                    <a:lnTo>
                      <a:pt x="706" y="130"/>
                    </a:lnTo>
                    <a:lnTo>
                      <a:pt x="706" y="146"/>
                    </a:lnTo>
                    <a:lnTo>
                      <a:pt x="715" y="165"/>
                    </a:lnTo>
                    <a:lnTo>
                      <a:pt x="733" y="165"/>
                    </a:lnTo>
                    <a:lnTo>
                      <a:pt x="733" y="146"/>
                    </a:lnTo>
                    <a:lnTo>
                      <a:pt x="733" y="121"/>
                    </a:lnTo>
                    <a:lnTo>
                      <a:pt x="724" y="95"/>
                    </a:lnTo>
                    <a:lnTo>
                      <a:pt x="724" y="68"/>
                    </a:lnTo>
                    <a:lnTo>
                      <a:pt x="754" y="25"/>
                    </a:lnTo>
                    <a:lnTo>
                      <a:pt x="763" y="8"/>
                    </a:lnTo>
                    <a:lnTo>
                      <a:pt x="792" y="0"/>
                    </a:lnTo>
                    <a:lnTo>
                      <a:pt x="829" y="8"/>
                    </a:lnTo>
                    <a:lnTo>
                      <a:pt x="850" y="2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4" name="Freeform 263"/>
              <p:cNvSpPr>
                <a:spLocks/>
              </p:cNvSpPr>
              <p:nvPr/>
            </p:nvSpPr>
            <p:spPr bwMode="auto">
              <a:xfrm>
                <a:off x="310" y="250"/>
                <a:ext cx="2" cy="1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10">
                    <a:moveTo>
                      <a:pt x="11" y="0"/>
                    </a:moveTo>
                    <a:lnTo>
                      <a:pt x="11" y="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5" name="Freeform 264"/>
              <p:cNvSpPr>
                <a:spLocks/>
              </p:cNvSpPr>
              <p:nvPr/>
            </p:nvSpPr>
            <p:spPr bwMode="auto">
              <a:xfrm>
                <a:off x="198" y="254"/>
                <a:ext cx="51" cy="17"/>
              </a:xfrm>
              <a:custGeom>
                <a:avLst/>
                <a:gdLst>
                  <a:gd name="T0" fmla="*/ 0 w 174"/>
                  <a:gd name="T1" fmla="*/ 0 h 105"/>
                  <a:gd name="T2" fmla="*/ 0 w 174"/>
                  <a:gd name="T3" fmla="*/ 0 h 105"/>
                  <a:gd name="T4" fmla="*/ 0 w 174"/>
                  <a:gd name="T5" fmla="*/ 0 h 105"/>
                  <a:gd name="T6" fmla="*/ 0 w 174"/>
                  <a:gd name="T7" fmla="*/ 0 h 105"/>
                  <a:gd name="T8" fmla="*/ 0 w 174"/>
                  <a:gd name="T9" fmla="*/ 0 h 105"/>
                  <a:gd name="T10" fmla="*/ 0 w 174"/>
                  <a:gd name="T11" fmla="*/ 0 h 105"/>
                  <a:gd name="T12" fmla="*/ 0 w 174"/>
                  <a:gd name="T13" fmla="*/ 0 h 105"/>
                  <a:gd name="T14" fmla="*/ 0 w 174"/>
                  <a:gd name="T15" fmla="*/ 0 h 105"/>
                  <a:gd name="T16" fmla="*/ 0 w 174"/>
                  <a:gd name="T17" fmla="*/ 0 h 105"/>
                  <a:gd name="T18" fmla="*/ 0 w 174"/>
                  <a:gd name="T19" fmla="*/ 0 h 105"/>
                  <a:gd name="T20" fmla="*/ 0 w 174"/>
                  <a:gd name="T21" fmla="*/ 0 h 10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4" h="105">
                    <a:moveTo>
                      <a:pt x="174" y="26"/>
                    </a:moveTo>
                    <a:lnTo>
                      <a:pt x="115" y="35"/>
                    </a:lnTo>
                    <a:lnTo>
                      <a:pt x="37" y="105"/>
                    </a:lnTo>
                    <a:lnTo>
                      <a:pt x="19" y="97"/>
                    </a:lnTo>
                    <a:lnTo>
                      <a:pt x="0" y="78"/>
                    </a:lnTo>
                    <a:lnTo>
                      <a:pt x="19" y="43"/>
                    </a:lnTo>
                    <a:lnTo>
                      <a:pt x="37" y="8"/>
                    </a:lnTo>
                    <a:lnTo>
                      <a:pt x="76" y="0"/>
                    </a:lnTo>
                    <a:lnTo>
                      <a:pt x="96" y="0"/>
                    </a:lnTo>
                    <a:lnTo>
                      <a:pt x="154" y="0"/>
                    </a:lnTo>
                    <a:lnTo>
                      <a:pt x="174" y="2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6" name="Freeform 265"/>
              <p:cNvSpPr>
                <a:spLocks/>
              </p:cNvSpPr>
              <p:nvPr/>
            </p:nvSpPr>
            <p:spPr bwMode="auto">
              <a:xfrm>
                <a:off x="198" y="254"/>
                <a:ext cx="51" cy="17"/>
              </a:xfrm>
              <a:custGeom>
                <a:avLst/>
                <a:gdLst>
                  <a:gd name="T0" fmla="*/ 0 w 174"/>
                  <a:gd name="T1" fmla="*/ 0 h 105"/>
                  <a:gd name="T2" fmla="*/ 0 w 174"/>
                  <a:gd name="T3" fmla="*/ 0 h 105"/>
                  <a:gd name="T4" fmla="*/ 0 w 174"/>
                  <a:gd name="T5" fmla="*/ 0 h 105"/>
                  <a:gd name="T6" fmla="*/ 0 w 174"/>
                  <a:gd name="T7" fmla="*/ 0 h 105"/>
                  <a:gd name="T8" fmla="*/ 0 w 174"/>
                  <a:gd name="T9" fmla="*/ 0 h 105"/>
                  <a:gd name="T10" fmla="*/ 0 w 174"/>
                  <a:gd name="T11" fmla="*/ 0 h 105"/>
                  <a:gd name="T12" fmla="*/ 0 w 174"/>
                  <a:gd name="T13" fmla="*/ 0 h 105"/>
                  <a:gd name="T14" fmla="*/ 0 w 174"/>
                  <a:gd name="T15" fmla="*/ 0 h 105"/>
                  <a:gd name="T16" fmla="*/ 0 w 174"/>
                  <a:gd name="T17" fmla="*/ 0 h 105"/>
                  <a:gd name="T18" fmla="*/ 0 w 174"/>
                  <a:gd name="T19" fmla="*/ 0 h 105"/>
                  <a:gd name="T20" fmla="*/ 0 w 174"/>
                  <a:gd name="T21" fmla="*/ 0 h 10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4" h="105">
                    <a:moveTo>
                      <a:pt x="174" y="26"/>
                    </a:moveTo>
                    <a:lnTo>
                      <a:pt x="115" y="35"/>
                    </a:lnTo>
                    <a:lnTo>
                      <a:pt x="37" y="105"/>
                    </a:lnTo>
                    <a:lnTo>
                      <a:pt x="19" y="97"/>
                    </a:lnTo>
                    <a:lnTo>
                      <a:pt x="0" y="78"/>
                    </a:lnTo>
                    <a:lnTo>
                      <a:pt x="19" y="43"/>
                    </a:lnTo>
                    <a:lnTo>
                      <a:pt x="37" y="8"/>
                    </a:lnTo>
                    <a:lnTo>
                      <a:pt x="76" y="0"/>
                    </a:lnTo>
                    <a:lnTo>
                      <a:pt x="96" y="0"/>
                    </a:lnTo>
                    <a:lnTo>
                      <a:pt x="154" y="0"/>
                    </a:lnTo>
                    <a:lnTo>
                      <a:pt x="174" y="26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7" name="Freeform 266"/>
              <p:cNvSpPr>
                <a:spLocks/>
              </p:cNvSpPr>
              <p:nvPr/>
            </p:nvSpPr>
            <p:spPr bwMode="auto">
              <a:xfrm>
                <a:off x="513" y="259"/>
                <a:ext cx="10" cy="11"/>
              </a:xfrm>
              <a:custGeom>
                <a:avLst/>
                <a:gdLst>
                  <a:gd name="T0" fmla="*/ 0 w 29"/>
                  <a:gd name="T1" fmla="*/ 0 h 71"/>
                  <a:gd name="T2" fmla="*/ 0 w 29"/>
                  <a:gd name="T3" fmla="*/ 0 h 71"/>
                  <a:gd name="T4" fmla="*/ 0 w 29"/>
                  <a:gd name="T5" fmla="*/ 0 h 71"/>
                  <a:gd name="T6" fmla="*/ 0 w 29"/>
                  <a:gd name="T7" fmla="*/ 0 h 71"/>
                  <a:gd name="T8" fmla="*/ 0 w 29"/>
                  <a:gd name="T9" fmla="*/ 0 h 71"/>
                  <a:gd name="T10" fmla="*/ 0 w 29"/>
                  <a:gd name="T11" fmla="*/ 0 h 71"/>
                  <a:gd name="T12" fmla="*/ 0 w 29"/>
                  <a:gd name="T13" fmla="*/ 0 h 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71">
                    <a:moveTo>
                      <a:pt x="29" y="71"/>
                    </a:moveTo>
                    <a:lnTo>
                      <a:pt x="20" y="71"/>
                    </a:lnTo>
                    <a:lnTo>
                      <a:pt x="0" y="61"/>
                    </a:lnTo>
                    <a:lnTo>
                      <a:pt x="0" y="44"/>
                    </a:lnTo>
                    <a:lnTo>
                      <a:pt x="11" y="17"/>
                    </a:lnTo>
                    <a:lnTo>
                      <a:pt x="29" y="0"/>
                    </a:lnTo>
                    <a:lnTo>
                      <a:pt x="29" y="7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8" name="Freeform 267"/>
              <p:cNvSpPr>
                <a:spLocks/>
              </p:cNvSpPr>
              <p:nvPr/>
            </p:nvSpPr>
            <p:spPr bwMode="auto">
              <a:xfrm>
                <a:off x="283" y="265"/>
                <a:ext cx="53" cy="14"/>
              </a:xfrm>
              <a:custGeom>
                <a:avLst/>
                <a:gdLst>
                  <a:gd name="T0" fmla="*/ 0 w 174"/>
                  <a:gd name="T1" fmla="*/ 0 h 87"/>
                  <a:gd name="T2" fmla="*/ 0 w 174"/>
                  <a:gd name="T3" fmla="*/ 0 h 87"/>
                  <a:gd name="T4" fmla="*/ 0 w 174"/>
                  <a:gd name="T5" fmla="*/ 0 h 87"/>
                  <a:gd name="T6" fmla="*/ 0 w 174"/>
                  <a:gd name="T7" fmla="*/ 0 h 87"/>
                  <a:gd name="T8" fmla="*/ 0 w 174"/>
                  <a:gd name="T9" fmla="*/ 0 h 87"/>
                  <a:gd name="T10" fmla="*/ 0 w 174"/>
                  <a:gd name="T11" fmla="*/ 0 h 87"/>
                  <a:gd name="T12" fmla="*/ 0 w 174"/>
                  <a:gd name="T13" fmla="*/ 0 h 87"/>
                  <a:gd name="T14" fmla="*/ 0 w 174"/>
                  <a:gd name="T15" fmla="*/ 0 h 87"/>
                  <a:gd name="T16" fmla="*/ 0 w 174"/>
                  <a:gd name="T17" fmla="*/ 0 h 87"/>
                  <a:gd name="T18" fmla="*/ 0 w 174"/>
                  <a:gd name="T19" fmla="*/ 0 h 87"/>
                  <a:gd name="T20" fmla="*/ 0 w 174"/>
                  <a:gd name="T21" fmla="*/ 0 h 87"/>
                  <a:gd name="T22" fmla="*/ 0 w 174"/>
                  <a:gd name="T23" fmla="*/ 0 h 87"/>
                  <a:gd name="T24" fmla="*/ 0 w 174"/>
                  <a:gd name="T25" fmla="*/ 0 h 87"/>
                  <a:gd name="T26" fmla="*/ 0 w 174"/>
                  <a:gd name="T27" fmla="*/ 0 h 87"/>
                  <a:gd name="T28" fmla="*/ 0 w 174"/>
                  <a:gd name="T29" fmla="*/ 0 h 87"/>
                  <a:gd name="T30" fmla="*/ 0 w 174"/>
                  <a:gd name="T31" fmla="*/ 0 h 87"/>
                  <a:gd name="T32" fmla="*/ 0 w 174"/>
                  <a:gd name="T33" fmla="*/ 0 h 87"/>
                  <a:gd name="T34" fmla="*/ 0 w 174"/>
                  <a:gd name="T35" fmla="*/ 0 h 87"/>
                  <a:gd name="T36" fmla="*/ 0 w 174"/>
                  <a:gd name="T37" fmla="*/ 0 h 87"/>
                  <a:gd name="T38" fmla="*/ 0 w 174"/>
                  <a:gd name="T39" fmla="*/ 0 h 87"/>
                  <a:gd name="T40" fmla="*/ 0 w 174"/>
                  <a:gd name="T41" fmla="*/ 0 h 87"/>
                  <a:gd name="T42" fmla="*/ 0 w 174"/>
                  <a:gd name="T43" fmla="*/ 0 h 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4" h="87">
                    <a:moveTo>
                      <a:pt x="174" y="27"/>
                    </a:moveTo>
                    <a:lnTo>
                      <a:pt x="174" y="43"/>
                    </a:lnTo>
                    <a:lnTo>
                      <a:pt x="174" y="62"/>
                    </a:lnTo>
                    <a:lnTo>
                      <a:pt x="146" y="87"/>
                    </a:lnTo>
                    <a:lnTo>
                      <a:pt x="126" y="87"/>
                    </a:lnTo>
                    <a:lnTo>
                      <a:pt x="108" y="87"/>
                    </a:lnTo>
                    <a:lnTo>
                      <a:pt x="98" y="87"/>
                    </a:lnTo>
                    <a:lnTo>
                      <a:pt x="108" y="78"/>
                    </a:lnTo>
                    <a:lnTo>
                      <a:pt x="126" y="62"/>
                    </a:lnTo>
                    <a:lnTo>
                      <a:pt x="135" y="52"/>
                    </a:lnTo>
                    <a:lnTo>
                      <a:pt x="135" y="35"/>
                    </a:lnTo>
                    <a:lnTo>
                      <a:pt x="98" y="35"/>
                    </a:lnTo>
                    <a:lnTo>
                      <a:pt x="69" y="43"/>
                    </a:lnTo>
                    <a:lnTo>
                      <a:pt x="21" y="87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21" y="43"/>
                    </a:lnTo>
                    <a:lnTo>
                      <a:pt x="39" y="27"/>
                    </a:lnTo>
                    <a:lnTo>
                      <a:pt x="69" y="8"/>
                    </a:lnTo>
                    <a:lnTo>
                      <a:pt x="98" y="0"/>
                    </a:lnTo>
                    <a:lnTo>
                      <a:pt x="146" y="0"/>
                    </a:lnTo>
                    <a:lnTo>
                      <a:pt x="174" y="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9" name="Freeform 268"/>
              <p:cNvSpPr>
                <a:spLocks/>
              </p:cNvSpPr>
              <p:nvPr/>
            </p:nvSpPr>
            <p:spPr bwMode="auto">
              <a:xfrm>
                <a:off x="283" y="265"/>
                <a:ext cx="53" cy="14"/>
              </a:xfrm>
              <a:custGeom>
                <a:avLst/>
                <a:gdLst>
                  <a:gd name="T0" fmla="*/ 0 w 174"/>
                  <a:gd name="T1" fmla="*/ 0 h 87"/>
                  <a:gd name="T2" fmla="*/ 0 w 174"/>
                  <a:gd name="T3" fmla="*/ 0 h 87"/>
                  <a:gd name="T4" fmla="*/ 0 w 174"/>
                  <a:gd name="T5" fmla="*/ 0 h 87"/>
                  <a:gd name="T6" fmla="*/ 0 w 174"/>
                  <a:gd name="T7" fmla="*/ 0 h 87"/>
                  <a:gd name="T8" fmla="*/ 0 w 174"/>
                  <a:gd name="T9" fmla="*/ 0 h 87"/>
                  <a:gd name="T10" fmla="*/ 0 w 174"/>
                  <a:gd name="T11" fmla="*/ 0 h 87"/>
                  <a:gd name="T12" fmla="*/ 0 w 174"/>
                  <a:gd name="T13" fmla="*/ 0 h 87"/>
                  <a:gd name="T14" fmla="*/ 0 w 174"/>
                  <a:gd name="T15" fmla="*/ 0 h 87"/>
                  <a:gd name="T16" fmla="*/ 0 w 174"/>
                  <a:gd name="T17" fmla="*/ 0 h 87"/>
                  <a:gd name="T18" fmla="*/ 0 w 174"/>
                  <a:gd name="T19" fmla="*/ 0 h 87"/>
                  <a:gd name="T20" fmla="*/ 0 w 174"/>
                  <a:gd name="T21" fmla="*/ 0 h 87"/>
                  <a:gd name="T22" fmla="*/ 0 w 174"/>
                  <a:gd name="T23" fmla="*/ 0 h 87"/>
                  <a:gd name="T24" fmla="*/ 0 w 174"/>
                  <a:gd name="T25" fmla="*/ 0 h 87"/>
                  <a:gd name="T26" fmla="*/ 0 w 174"/>
                  <a:gd name="T27" fmla="*/ 0 h 87"/>
                  <a:gd name="T28" fmla="*/ 0 w 174"/>
                  <a:gd name="T29" fmla="*/ 0 h 87"/>
                  <a:gd name="T30" fmla="*/ 0 w 174"/>
                  <a:gd name="T31" fmla="*/ 0 h 87"/>
                  <a:gd name="T32" fmla="*/ 0 w 174"/>
                  <a:gd name="T33" fmla="*/ 0 h 87"/>
                  <a:gd name="T34" fmla="*/ 0 w 174"/>
                  <a:gd name="T35" fmla="*/ 0 h 87"/>
                  <a:gd name="T36" fmla="*/ 0 w 174"/>
                  <a:gd name="T37" fmla="*/ 0 h 87"/>
                  <a:gd name="T38" fmla="*/ 0 w 174"/>
                  <a:gd name="T39" fmla="*/ 0 h 87"/>
                  <a:gd name="T40" fmla="*/ 0 w 174"/>
                  <a:gd name="T41" fmla="*/ 0 h 87"/>
                  <a:gd name="T42" fmla="*/ 0 w 174"/>
                  <a:gd name="T43" fmla="*/ 0 h 87"/>
                  <a:gd name="T44" fmla="*/ 0 w 174"/>
                  <a:gd name="T45" fmla="*/ 0 h 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74" h="87">
                    <a:moveTo>
                      <a:pt x="174" y="27"/>
                    </a:moveTo>
                    <a:lnTo>
                      <a:pt x="174" y="43"/>
                    </a:lnTo>
                    <a:lnTo>
                      <a:pt x="174" y="62"/>
                    </a:lnTo>
                    <a:lnTo>
                      <a:pt x="146" y="87"/>
                    </a:lnTo>
                    <a:lnTo>
                      <a:pt x="126" y="87"/>
                    </a:lnTo>
                    <a:lnTo>
                      <a:pt x="108" y="87"/>
                    </a:lnTo>
                    <a:lnTo>
                      <a:pt x="98" y="87"/>
                    </a:lnTo>
                    <a:lnTo>
                      <a:pt x="108" y="78"/>
                    </a:lnTo>
                    <a:lnTo>
                      <a:pt x="126" y="62"/>
                    </a:lnTo>
                    <a:lnTo>
                      <a:pt x="135" y="52"/>
                    </a:lnTo>
                    <a:lnTo>
                      <a:pt x="135" y="35"/>
                    </a:lnTo>
                    <a:lnTo>
                      <a:pt x="98" y="35"/>
                    </a:lnTo>
                    <a:lnTo>
                      <a:pt x="69" y="43"/>
                    </a:lnTo>
                    <a:lnTo>
                      <a:pt x="21" y="87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21" y="43"/>
                    </a:lnTo>
                    <a:lnTo>
                      <a:pt x="39" y="27"/>
                    </a:lnTo>
                    <a:lnTo>
                      <a:pt x="69" y="8"/>
                    </a:lnTo>
                    <a:lnTo>
                      <a:pt x="98" y="0"/>
                    </a:lnTo>
                    <a:lnTo>
                      <a:pt x="146" y="0"/>
                    </a:lnTo>
                    <a:lnTo>
                      <a:pt x="174" y="27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0" name="Freeform 269"/>
              <p:cNvSpPr>
                <a:spLocks/>
              </p:cNvSpPr>
              <p:nvPr/>
            </p:nvSpPr>
            <p:spPr bwMode="auto">
              <a:xfrm>
                <a:off x="169" y="274"/>
                <a:ext cx="0" cy="1"/>
              </a:xfrm>
              <a:custGeom>
                <a:avLst/>
                <a:gdLst>
                  <a:gd name="T0" fmla="*/ 0 h 10"/>
                  <a:gd name="T1" fmla="*/ 0 h 10"/>
                  <a:gd name="T2" fmla="*/ 0 h 10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1" name="Freeform 270"/>
              <p:cNvSpPr>
                <a:spLocks/>
              </p:cNvSpPr>
              <p:nvPr/>
            </p:nvSpPr>
            <p:spPr bwMode="auto">
              <a:xfrm>
                <a:off x="169" y="274"/>
                <a:ext cx="0" cy="1"/>
              </a:xfrm>
              <a:custGeom>
                <a:avLst/>
                <a:gdLst>
                  <a:gd name="T0" fmla="*/ 0 h 10"/>
                  <a:gd name="T1" fmla="*/ 0 h 10"/>
                  <a:gd name="T2" fmla="*/ 0 h 10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2" name="Freeform 271"/>
              <p:cNvSpPr>
                <a:spLocks/>
              </p:cNvSpPr>
              <p:nvPr/>
            </p:nvSpPr>
            <p:spPr bwMode="auto">
              <a:xfrm>
                <a:off x="272" y="284"/>
                <a:ext cx="35" cy="14"/>
              </a:xfrm>
              <a:custGeom>
                <a:avLst/>
                <a:gdLst>
                  <a:gd name="T0" fmla="*/ 0 w 116"/>
                  <a:gd name="T1" fmla="*/ 0 h 87"/>
                  <a:gd name="T2" fmla="*/ 0 w 116"/>
                  <a:gd name="T3" fmla="*/ 0 h 87"/>
                  <a:gd name="T4" fmla="*/ 0 w 116"/>
                  <a:gd name="T5" fmla="*/ 0 h 87"/>
                  <a:gd name="T6" fmla="*/ 0 w 116"/>
                  <a:gd name="T7" fmla="*/ 0 h 87"/>
                  <a:gd name="T8" fmla="*/ 0 w 116"/>
                  <a:gd name="T9" fmla="*/ 0 h 87"/>
                  <a:gd name="T10" fmla="*/ 0 w 116"/>
                  <a:gd name="T11" fmla="*/ 0 h 87"/>
                  <a:gd name="T12" fmla="*/ 0 w 116"/>
                  <a:gd name="T13" fmla="*/ 0 h 87"/>
                  <a:gd name="T14" fmla="*/ 0 w 116"/>
                  <a:gd name="T15" fmla="*/ 0 h 87"/>
                  <a:gd name="T16" fmla="*/ 0 w 116"/>
                  <a:gd name="T17" fmla="*/ 0 h 87"/>
                  <a:gd name="T18" fmla="*/ 0 w 116"/>
                  <a:gd name="T19" fmla="*/ 0 h 87"/>
                  <a:gd name="T20" fmla="*/ 0 w 116"/>
                  <a:gd name="T21" fmla="*/ 0 h 87"/>
                  <a:gd name="T22" fmla="*/ 0 w 116"/>
                  <a:gd name="T23" fmla="*/ 0 h 87"/>
                  <a:gd name="T24" fmla="*/ 0 w 116"/>
                  <a:gd name="T25" fmla="*/ 0 h 87"/>
                  <a:gd name="T26" fmla="*/ 0 w 116"/>
                  <a:gd name="T27" fmla="*/ 0 h 87"/>
                  <a:gd name="T28" fmla="*/ 0 w 116"/>
                  <a:gd name="T29" fmla="*/ 0 h 87"/>
                  <a:gd name="T30" fmla="*/ 0 w 116"/>
                  <a:gd name="T31" fmla="*/ 0 h 87"/>
                  <a:gd name="T32" fmla="*/ 0 w 116"/>
                  <a:gd name="T33" fmla="*/ 0 h 87"/>
                  <a:gd name="T34" fmla="*/ 0 w 116"/>
                  <a:gd name="T35" fmla="*/ 0 h 87"/>
                  <a:gd name="T36" fmla="*/ 0 w 116"/>
                  <a:gd name="T37" fmla="*/ 0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6" h="87">
                    <a:moveTo>
                      <a:pt x="116" y="35"/>
                    </a:moveTo>
                    <a:lnTo>
                      <a:pt x="107" y="60"/>
                    </a:lnTo>
                    <a:lnTo>
                      <a:pt x="86" y="87"/>
                    </a:lnTo>
                    <a:lnTo>
                      <a:pt x="77" y="87"/>
                    </a:lnTo>
                    <a:lnTo>
                      <a:pt x="77" y="71"/>
                    </a:lnTo>
                    <a:lnTo>
                      <a:pt x="77" y="52"/>
                    </a:lnTo>
                    <a:lnTo>
                      <a:pt x="77" y="35"/>
                    </a:lnTo>
                    <a:lnTo>
                      <a:pt x="77" y="27"/>
                    </a:lnTo>
                    <a:lnTo>
                      <a:pt x="59" y="35"/>
                    </a:lnTo>
                    <a:lnTo>
                      <a:pt x="50" y="44"/>
                    </a:lnTo>
                    <a:lnTo>
                      <a:pt x="29" y="52"/>
                    </a:lnTo>
                    <a:lnTo>
                      <a:pt x="0" y="60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38" y="9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107" y="9"/>
                    </a:lnTo>
                    <a:lnTo>
                      <a:pt x="116" y="3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3" name="Freeform 272"/>
              <p:cNvSpPr>
                <a:spLocks/>
              </p:cNvSpPr>
              <p:nvPr/>
            </p:nvSpPr>
            <p:spPr bwMode="auto">
              <a:xfrm>
                <a:off x="272" y="284"/>
                <a:ext cx="35" cy="14"/>
              </a:xfrm>
              <a:custGeom>
                <a:avLst/>
                <a:gdLst>
                  <a:gd name="T0" fmla="*/ 0 w 116"/>
                  <a:gd name="T1" fmla="*/ 0 h 87"/>
                  <a:gd name="T2" fmla="*/ 0 w 116"/>
                  <a:gd name="T3" fmla="*/ 0 h 87"/>
                  <a:gd name="T4" fmla="*/ 0 w 116"/>
                  <a:gd name="T5" fmla="*/ 0 h 87"/>
                  <a:gd name="T6" fmla="*/ 0 w 116"/>
                  <a:gd name="T7" fmla="*/ 0 h 87"/>
                  <a:gd name="T8" fmla="*/ 0 w 116"/>
                  <a:gd name="T9" fmla="*/ 0 h 87"/>
                  <a:gd name="T10" fmla="*/ 0 w 116"/>
                  <a:gd name="T11" fmla="*/ 0 h 87"/>
                  <a:gd name="T12" fmla="*/ 0 w 116"/>
                  <a:gd name="T13" fmla="*/ 0 h 87"/>
                  <a:gd name="T14" fmla="*/ 0 w 116"/>
                  <a:gd name="T15" fmla="*/ 0 h 87"/>
                  <a:gd name="T16" fmla="*/ 0 w 116"/>
                  <a:gd name="T17" fmla="*/ 0 h 87"/>
                  <a:gd name="T18" fmla="*/ 0 w 116"/>
                  <a:gd name="T19" fmla="*/ 0 h 87"/>
                  <a:gd name="T20" fmla="*/ 0 w 116"/>
                  <a:gd name="T21" fmla="*/ 0 h 87"/>
                  <a:gd name="T22" fmla="*/ 0 w 116"/>
                  <a:gd name="T23" fmla="*/ 0 h 87"/>
                  <a:gd name="T24" fmla="*/ 0 w 116"/>
                  <a:gd name="T25" fmla="*/ 0 h 87"/>
                  <a:gd name="T26" fmla="*/ 0 w 116"/>
                  <a:gd name="T27" fmla="*/ 0 h 87"/>
                  <a:gd name="T28" fmla="*/ 0 w 116"/>
                  <a:gd name="T29" fmla="*/ 0 h 87"/>
                  <a:gd name="T30" fmla="*/ 0 w 116"/>
                  <a:gd name="T31" fmla="*/ 0 h 87"/>
                  <a:gd name="T32" fmla="*/ 0 w 116"/>
                  <a:gd name="T33" fmla="*/ 0 h 87"/>
                  <a:gd name="T34" fmla="*/ 0 w 116"/>
                  <a:gd name="T35" fmla="*/ 0 h 87"/>
                  <a:gd name="T36" fmla="*/ 0 w 116"/>
                  <a:gd name="T37" fmla="*/ 0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6" h="87">
                    <a:moveTo>
                      <a:pt x="116" y="35"/>
                    </a:moveTo>
                    <a:lnTo>
                      <a:pt x="107" y="60"/>
                    </a:lnTo>
                    <a:lnTo>
                      <a:pt x="86" y="87"/>
                    </a:lnTo>
                    <a:lnTo>
                      <a:pt x="77" y="87"/>
                    </a:lnTo>
                    <a:lnTo>
                      <a:pt x="77" y="71"/>
                    </a:lnTo>
                    <a:lnTo>
                      <a:pt x="77" y="52"/>
                    </a:lnTo>
                    <a:lnTo>
                      <a:pt x="77" y="35"/>
                    </a:lnTo>
                    <a:lnTo>
                      <a:pt x="77" y="27"/>
                    </a:lnTo>
                    <a:lnTo>
                      <a:pt x="59" y="35"/>
                    </a:lnTo>
                    <a:lnTo>
                      <a:pt x="50" y="44"/>
                    </a:lnTo>
                    <a:lnTo>
                      <a:pt x="29" y="52"/>
                    </a:lnTo>
                    <a:lnTo>
                      <a:pt x="0" y="60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38" y="9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107" y="9"/>
                    </a:lnTo>
                    <a:lnTo>
                      <a:pt x="116" y="35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4" name="Freeform 273"/>
              <p:cNvSpPr>
                <a:spLocks/>
              </p:cNvSpPr>
              <p:nvPr/>
            </p:nvSpPr>
            <p:spPr bwMode="auto">
              <a:xfrm>
                <a:off x="459" y="285"/>
                <a:ext cx="14" cy="6"/>
              </a:xfrm>
              <a:custGeom>
                <a:avLst/>
                <a:gdLst>
                  <a:gd name="T0" fmla="*/ 0 w 48"/>
                  <a:gd name="T1" fmla="*/ 0 h 35"/>
                  <a:gd name="T2" fmla="*/ 0 w 48"/>
                  <a:gd name="T3" fmla="*/ 0 h 35"/>
                  <a:gd name="T4" fmla="*/ 0 w 48"/>
                  <a:gd name="T5" fmla="*/ 0 h 35"/>
                  <a:gd name="T6" fmla="*/ 0 w 48"/>
                  <a:gd name="T7" fmla="*/ 0 h 35"/>
                  <a:gd name="T8" fmla="*/ 0 w 48"/>
                  <a:gd name="T9" fmla="*/ 0 h 35"/>
                  <a:gd name="T10" fmla="*/ 0 w 48"/>
                  <a:gd name="T11" fmla="*/ 0 h 35"/>
                  <a:gd name="T12" fmla="*/ 0 w 48"/>
                  <a:gd name="T13" fmla="*/ 0 h 35"/>
                  <a:gd name="T14" fmla="*/ 0 w 48"/>
                  <a:gd name="T15" fmla="*/ 0 h 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35">
                    <a:moveTo>
                      <a:pt x="48" y="18"/>
                    </a:moveTo>
                    <a:lnTo>
                      <a:pt x="48" y="35"/>
                    </a:lnTo>
                    <a:lnTo>
                      <a:pt x="39" y="35"/>
                    </a:lnTo>
                    <a:lnTo>
                      <a:pt x="0" y="35"/>
                    </a:lnTo>
                    <a:lnTo>
                      <a:pt x="0" y="18"/>
                    </a:lnTo>
                    <a:lnTo>
                      <a:pt x="9" y="0"/>
                    </a:lnTo>
                    <a:lnTo>
                      <a:pt x="29" y="0"/>
                    </a:lnTo>
                    <a:lnTo>
                      <a:pt x="48" y="1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5" name="Freeform 274"/>
              <p:cNvSpPr>
                <a:spLocks/>
              </p:cNvSpPr>
              <p:nvPr/>
            </p:nvSpPr>
            <p:spPr bwMode="auto">
              <a:xfrm>
                <a:off x="148" y="291"/>
                <a:ext cx="259" cy="313"/>
              </a:xfrm>
              <a:custGeom>
                <a:avLst/>
                <a:gdLst>
                  <a:gd name="T0" fmla="*/ 0 w 868"/>
                  <a:gd name="T1" fmla="*/ 0 h 1928"/>
                  <a:gd name="T2" fmla="*/ 0 w 868"/>
                  <a:gd name="T3" fmla="*/ 0 h 1928"/>
                  <a:gd name="T4" fmla="*/ 0 w 868"/>
                  <a:gd name="T5" fmla="*/ 0 h 1928"/>
                  <a:gd name="T6" fmla="*/ 0 w 868"/>
                  <a:gd name="T7" fmla="*/ 0 h 1928"/>
                  <a:gd name="T8" fmla="*/ 0 w 868"/>
                  <a:gd name="T9" fmla="*/ 0 h 1928"/>
                  <a:gd name="T10" fmla="*/ 0 w 868"/>
                  <a:gd name="T11" fmla="*/ 0 h 1928"/>
                  <a:gd name="T12" fmla="*/ 0 w 868"/>
                  <a:gd name="T13" fmla="*/ 0 h 1928"/>
                  <a:gd name="T14" fmla="*/ 0 w 868"/>
                  <a:gd name="T15" fmla="*/ 0 h 1928"/>
                  <a:gd name="T16" fmla="*/ 0 w 868"/>
                  <a:gd name="T17" fmla="*/ 0 h 1928"/>
                  <a:gd name="T18" fmla="*/ 0 w 868"/>
                  <a:gd name="T19" fmla="*/ 0 h 1928"/>
                  <a:gd name="T20" fmla="*/ 0 w 868"/>
                  <a:gd name="T21" fmla="*/ 0 h 1928"/>
                  <a:gd name="T22" fmla="*/ 0 w 868"/>
                  <a:gd name="T23" fmla="*/ 0 h 1928"/>
                  <a:gd name="T24" fmla="*/ 0 w 868"/>
                  <a:gd name="T25" fmla="*/ 0 h 1928"/>
                  <a:gd name="T26" fmla="*/ 0 w 868"/>
                  <a:gd name="T27" fmla="*/ 0 h 1928"/>
                  <a:gd name="T28" fmla="*/ 0 w 868"/>
                  <a:gd name="T29" fmla="*/ 0 h 1928"/>
                  <a:gd name="T30" fmla="*/ 0 w 868"/>
                  <a:gd name="T31" fmla="*/ 0 h 1928"/>
                  <a:gd name="T32" fmla="*/ 0 w 868"/>
                  <a:gd name="T33" fmla="*/ 0 h 1928"/>
                  <a:gd name="T34" fmla="*/ 0 w 868"/>
                  <a:gd name="T35" fmla="*/ 0 h 1928"/>
                  <a:gd name="T36" fmla="*/ 0 w 868"/>
                  <a:gd name="T37" fmla="*/ 0 h 1928"/>
                  <a:gd name="T38" fmla="*/ 0 w 868"/>
                  <a:gd name="T39" fmla="*/ 0 h 1928"/>
                  <a:gd name="T40" fmla="*/ 0 w 868"/>
                  <a:gd name="T41" fmla="*/ 0 h 1928"/>
                  <a:gd name="T42" fmla="*/ 0 w 868"/>
                  <a:gd name="T43" fmla="*/ 0 h 1928"/>
                  <a:gd name="T44" fmla="*/ 0 w 868"/>
                  <a:gd name="T45" fmla="*/ 0 h 1928"/>
                  <a:gd name="T46" fmla="*/ 0 w 868"/>
                  <a:gd name="T47" fmla="*/ 0 h 1928"/>
                  <a:gd name="T48" fmla="*/ 0 w 868"/>
                  <a:gd name="T49" fmla="*/ 0 h 1928"/>
                  <a:gd name="T50" fmla="*/ 0 w 868"/>
                  <a:gd name="T51" fmla="*/ 0 h 1928"/>
                  <a:gd name="T52" fmla="*/ 0 w 868"/>
                  <a:gd name="T53" fmla="*/ 0 h 1928"/>
                  <a:gd name="T54" fmla="*/ 0 w 868"/>
                  <a:gd name="T55" fmla="*/ 0 h 1928"/>
                  <a:gd name="T56" fmla="*/ 0 w 868"/>
                  <a:gd name="T57" fmla="*/ 0 h 1928"/>
                  <a:gd name="T58" fmla="*/ 0 w 868"/>
                  <a:gd name="T59" fmla="*/ 0 h 1928"/>
                  <a:gd name="T60" fmla="*/ 0 w 868"/>
                  <a:gd name="T61" fmla="*/ 0 h 1928"/>
                  <a:gd name="T62" fmla="*/ 0 w 868"/>
                  <a:gd name="T63" fmla="*/ 0 h 1928"/>
                  <a:gd name="T64" fmla="*/ 0 w 868"/>
                  <a:gd name="T65" fmla="*/ 0 h 1928"/>
                  <a:gd name="T66" fmla="*/ 0 w 868"/>
                  <a:gd name="T67" fmla="*/ 0 h 1928"/>
                  <a:gd name="T68" fmla="*/ 0 w 868"/>
                  <a:gd name="T69" fmla="*/ 0 h 1928"/>
                  <a:gd name="T70" fmla="*/ 0 w 868"/>
                  <a:gd name="T71" fmla="*/ 0 h 192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68" h="1928">
                    <a:moveTo>
                      <a:pt x="868" y="27"/>
                    </a:moveTo>
                    <a:lnTo>
                      <a:pt x="791" y="52"/>
                    </a:lnTo>
                    <a:lnTo>
                      <a:pt x="713" y="78"/>
                    </a:lnTo>
                    <a:lnTo>
                      <a:pt x="637" y="122"/>
                    </a:lnTo>
                    <a:lnTo>
                      <a:pt x="569" y="165"/>
                    </a:lnTo>
                    <a:lnTo>
                      <a:pt x="500" y="219"/>
                    </a:lnTo>
                    <a:lnTo>
                      <a:pt x="452" y="279"/>
                    </a:lnTo>
                    <a:lnTo>
                      <a:pt x="404" y="340"/>
                    </a:lnTo>
                    <a:lnTo>
                      <a:pt x="356" y="411"/>
                    </a:lnTo>
                    <a:lnTo>
                      <a:pt x="327" y="479"/>
                    </a:lnTo>
                    <a:lnTo>
                      <a:pt x="299" y="603"/>
                    </a:lnTo>
                    <a:lnTo>
                      <a:pt x="279" y="733"/>
                    </a:lnTo>
                    <a:lnTo>
                      <a:pt x="279" y="977"/>
                    </a:lnTo>
                    <a:lnTo>
                      <a:pt x="28" y="987"/>
                    </a:lnTo>
                    <a:lnTo>
                      <a:pt x="18" y="995"/>
                    </a:lnTo>
                    <a:lnTo>
                      <a:pt x="18" y="1841"/>
                    </a:lnTo>
                    <a:lnTo>
                      <a:pt x="18" y="1928"/>
                    </a:lnTo>
                    <a:lnTo>
                      <a:pt x="0" y="1920"/>
                    </a:lnTo>
                    <a:lnTo>
                      <a:pt x="0" y="1755"/>
                    </a:lnTo>
                    <a:lnTo>
                      <a:pt x="0" y="960"/>
                    </a:lnTo>
                    <a:lnTo>
                      <a:pt x="114" y="951"/>
                    </a:lnTo>
                    <a:lnTo>
                      <a:pt x="240" y="951"/>
                    </a:lnTo>
                    <a:lnTo>
                      <a:pt x="240" y="933"/>
                    </a:lnTo>
                    <a:lnTo>
                      <a:pt x="240" y="759"/>
                    </a:lnTo>
                    <a:lnTo>
                      <a:pt x="260" y="611"/>
                    </a:lnTo>
                    <a:lnTo>
                      <a:pt x="279" y="532"/>
                    </a:lnTo>
                    <a:lnTo>
                      <a:pt x="299" y="454"/>
                    </a:lnTo>
                    <a:lnTo>
                      <a:pt x="338" y="384"/>
                    </a:lnTo>
                    <a:lnTo>
                      <a:pt x="386" y="305"/>
                    </a:lnTo>
                    <a:lnTo>
                      <a:pt x="482" y="200"/>
                    </a:lnTo>
                    <a:lnTo>
                      <a:pt x="587" y="113"/>
                    </a:lnTo>
                    <a:lnTo>
                      <a:pt x="656" y="78"/>
                    </a:lnTo>
                    <a:lnTo>
                      <a:pt x="724" y="43"/>
                    </a:lnTo>
                    <a:lnTo>
                      <a:pt x="791" y="16"/>
                    </a:lnTo>
                    <a:lnTo>
                      <a:pt x="859" y="0"/>
                    </a:lnTo>
                    <a:lnTo>
                      <a:pt x="868" y="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6" name="Freeform 275"/>
              <p:cNvSpPr>
                <a:spLocks/>
              </p:cNvSpPr>
              <p:nvPr/>
            </p:nvSpPr>
            <p:spPr bwMode="auto">
              <a:xfrm>
                <a:off x="166" y="295"/>
                <a:ext cx="325" cy="326"/>
              </a:xfrm>
              <a:custGeom>
                <a:avLst/>
                <a:gdLst>
                  <a:gd name="T0" fmla="*/ 0 w 1092"/>
                  <a:gd name="T1" fmla="*/ 0 h 2006"/>
                  <a:gd name="T2" fmla="*/ 0 w 1092"/>
                  <a:gd name="T3" fmla="*/ 0 h 2006"/>
                  <a:gd name="T4" fmla="*/ 0 w 1092"/>
                  <a:gd name="T5" fmla="*/ 0 h 2006"/>
                  <a:gd name="T6" fmla="*/ 0 w 1092"/>
                  <a:gd name="T7" fmla="*/ 0 h 2006"/>
                  <a:gd name="T8" fmla="*/ 0 w 1092"/>
                  <a:gd name="T9" fmla="*/ 0 h 2006"/>
                  <a:gd name="T10" fmla="*/ 0 w 1092"/>
                  <a:gd name="T11" fmla="*/ 0 h 2006"/>
                  <a:gd name="T12" fmla="*/ 0 w 1092"/>
                  <a:gd name="T13" fmla="*/ 0 h 2006"/>
                  <a:gd name="T14" fmla="*/ 0 w 1092"/>
                  <a:gd name="T15" fmla="*/ 0 h 2006"/>
                  <a:gd name="T16" fmla="*/ 0 w 1092"/>
                  <a:gd name="T17" fmla="*/ 0 h 2006"/>
                  <a:gd name="T18" fmla="*/ 0 w 1092"/>
                  <a:gd name="T19" fmla="*/ 0 h 2006"/>
                  <a:gd name="T20" fmla="*/ 0 w 1092"/>
                  <a:gd name="T21" fmla="*/ 0 h 2006"/>
                  <a:gd name="T22" fmla="*/ 0 w 1092"/>
                  <a:gd name="T23" fmla="*/ 0 h 2006"/>
                  <a:gd name="T24" fmla="*/ 0 w 1092"/>
                  <a:gd name="T25" fmla="*/ 0 h 2006"/>
                  <a:gd name="T26" fmla="*/ 0 w 1092"/>
                  <a:gd name="T27" fmla="*/ 0 h 2006"/>
                  <a:gd name="T28" fmla="*/ 0 w 1092"/>
                  <a:gd name="T29" fmla="*/ 0 h 2006"/>
                  <a:gd name="T30" fmla="*/ 0 w 1092"/>
                  <a:gd name="T31" fmla="*/ 0 h 2006"/>
                  <a:gd name="T32" fmla="*/ 0 w 1092"/>
                  <a:gd name="T33" fmla="*/ 0 h 2006"/>
                  <a:gd name="T34" fmla="*/ 0 w 1092"/>
                  <a:gd name="T35" fmla="*/ 0 h 2006"/>
                  <a:gd name="T36" fmla="*/ 0 w 1092"/>
                  <a:gd name="T37" fmla="*/ 0 h 2006"/>
                  <a:gd name="T38" fmla="*/ 0 w 1092"/>
                  <a:gd name="T39" fmla="*/ 0 h 2006"/>
                  <a:gd name="T40" fmla="*/ 0 w 1092"/>
                  <a:gd name="T41" fmla="*/ 0 h 2006"/>
                  <a:gd name="T42" fmla="*/ 0 w 1092"/>
                  <a:gd name="T43" fmla="*/ 0 h 2006"/>
                  <a:gd name="T44" fmla="*/ 0 w 1092"/>
                  <a:gd name="T45" fmla="*/ 0 h 2006"/>
                  <a:gd name="T46" fmla="*/ 0 w 1092"/>
                  <a:gd name="T47" fmla="*/ 0 h 2006"/>
                  <a:gd name="T48" fmla="*/ 0 w 1092"/>
                  <a:gd name="T49" fmla="*/ 0 h 2006"/>
                  <a:gd name="T50" fmla="*/ 0 w 1092"/>
                  <a:gd name="T51" fmla="*/ 0 h 2006"/>
                  <a:gd name="T52" fmla="*/ 0 w 1092"/>
                  <a:gd name="T53" fmla="*/ 0 h 2006"/>
                  <a:gd name="T54" fmla="*/ 0 w 1092"/>
                  <a:gd name="T55" fmla="*/ 0 h 2006"/>
                  <a:gd name="T56" fmla="*/ 0 w 1092"/>
                  <a:gd name="T57" fmla="*/ 0 h 2006"/>
                  <a:gd name="T58" fmla="*/ 0 w 1092"/>
                  <a:gd name="T59" fmla="*/ 0 h 2006"/>
                  <a:gd name="T60" fmla="*/ 0 w 1092"/>
                  <a:gd name="T61" fmla="*/ 0 h 2006"/>
                  <a:gd name="T62" fmla="*/ 0 w 1092"/>
                  <a:gd name="T63" fmla="*/ 0 h 2006"/>
                  <a:gd name="T64" fmla="*/ 0 w 1092"/>
                  <a:gd name="T65" fmla="*/ 0 h 2006"/>
                  <a:gd name="T66" fmla="*/ 0 w 1092"/>
                  <a:gd name="T67" fmla="*/ 0 h 2006"/>
                  <a:gd name="T68" fmla="*/ 0 w 1092"/>
                  <a:gd name="T69" fmla="*/ 0 h 2006"/>
                  <a:gd name="T70" fmla="*/ 0 w 1092"/>
                  <a:gd name="T71" fmla="*/ 0 h 2006"/>
                  <a:gd name="T72" fmla="*/ 0 w 1092"/>
                  <a:gd name="T73" fmla="*/ 0 h 2006"/>
                  <a:gd name="T74" fmla="*/ 0 w 1092"/>
                  <a:gd name="T75" fmla="*/ 0 h 2006"/>
                  <a:gd name="T76" fmla="*/ 0 w 1092"/>
                  <a:gd name="T77" fmla="*/ 0 h 2006"/>
                  <a:gd name="T78" fmla="*/ 0 w 1092"/>
                  <a:gd name="T79" fmla="*/ 0 h 2006"/>
                  <a:gd name="T80" fmla="*/ 0 w 1092"/>
                  <a:gd name="T81" fmla="*/ 0 h 20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92" h="2006">
                    <a:moveTo>
                      <a:pt x="1092" y="60"/>
                    </a:moveTo>
                    <a:lnTo>
                      <a:pt x="985" y="78"/>
                    </a:lnTo>
                    <a:lnTo>
                      <a:pt x="889" y="95"/>
                    </a:lnTo>
                    <a:lnTo>
                      <a:pt x="782" y="121"/>
                    </a:lnTo>
                    <a:lnTo>
                      <a:pt x="695" y="156"/>
                    </a:lnTo>
                    <a:lnTo>
                      <a:pt x="608" y="208"/>
                    </a:lnTo>
                    <a:lnTo>
                      <a:pt x="530" y="260"/>
                    </a:lnTo>
                    <a:lnTo>
                      <a:pt x="464" y="340"/>
                    </a:lnTo>
                    <a:lnTo>
                      <a:pt x="416" y="427"/>
                    </a:lnTo>
                    <a:lnTo>
                      <a:pt x="377" y="487"/>
                    </a:lnTo>
                    <a:lnTo>
                      <a:pt x="357" y="566"/>
                    </a:lnTo>
                    <a:lnTo>
                      <a:pt x="347" y="722"/>
                    </a:lnTo>
                    <a:lnTo>
                      <a:pt x="338" y="1038"/>
                    </a:lnTo>
                    <a:lnTo>
                      <a:pt x="78" y="1046"/>
                    </a:lnTo>
                    <a:lnTo>
                      <a:pt x="68" y="1055"/>
                    </a:lnTo>
                    <a:lnTo>
                      <a:pt x="68" y="1536"/>
                    </a:lnTo>
                    <a:lnTo>
                      <a:pt x="57" y="1988"/>
                    </a:lnTo>
                    <a:lnTo>
                      <a:pt x="48" y="2006"/>
                    </a:lnTo>
                    <a:lnTo>
                      <a:pt x="39" y="2006"/>
                    </a:lnTo>
                    <a:lnTo>
                      <a:pt x="30" y="2006"/>
                    </a:lnTo>
                    <a:lnTo>
                      <a:pt x="9" y="1980"/>
                    </a:lnTo>
                    <a:lnTo>
                      <a:pt x="9" y="1945"/>
                    </a:lnTo>
                    <a:lnTo>
                      <a:pt x="0" y="1885"/>
                    </a:lnTo>
                    <a:lnTo>
                      <a:pt x="0" y="995"/>
                    </a:lnTo>
                    <a:lnTo>
                      <a:pt x="9" y="985"/>
                    </a:lnTo>
                    <a:lnTo>
                      <a:pt x="251" y="976"/>
                    </a:lnTo>
                    <a:lnTo>
                      <a:pt x="261" y="968"/>
                    </a:lnTo>
                    <a:lnTo>
                      <a:pt x="261" y="846"/>
                    </a:lnTo>
                    <a:lnTo>
                      <a:pt x="261" y="722"/>
                    </a:lnTo>
                    <a:lnTo>
                      <a:pt x="270" y="611"/>
                    </a:lnTo>
                    <a:lnTo>
                      <a:pt x="299" y="497"/>
                    </a:lnTo>
                    <a:lnTo>
                      <a:pt x="347" y="392"/>
                    </a:lnTo>
                    <a:lnTo>
                      <a:pt x="407" y="287"/>
                    </a:lnTo>
                    <a:lnTo>
                      <a:pt x="493" y="200"/>
                    </a:lnTo>
                    <a:lnTo>
                      <a:pt x="541" y="156"/>
                    </a:lnTo>
                    <a:lnTo>
                      <a:pt x="599" y="121"/>
                    </a:lnTo>
                    <a:lnTo>
                      <a:pt x="656" y="95"/>
                    </a:lnTo>
                    <a:lnTo>
                      <a:pt x="724" y="68"/>
                    </a:lnTo>
                    <a:lnTo>
                      <a:pt x="841" y="35"/>
                    </a:lnTo>
                    <a:lnTo>
                      <a:pt x="1062" y="0"/>
                    </a:lnTo>
                    <a:lnTo>
                      <a:pt x="1092" y="6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7" name="Freeform 276"/>
              <p:cNvSpPr>
                <a:spLocks/>
              </p:cNvSpPr>
              <p:nvPr/>
            </p:nvSpPr>
            <p:spPr bwMode="auto">
              <a:xfrm>
                <a:off x="537" y="298"/>
                <a:ext cx="20" cy="10"/>
              </a:xfrm>
              <a:custGeom>
                <a:avLst/>
                <a:gdLst>
                  <a:gd name="T0" fmla="*/ 0 w 69"/>
                  <a:gd name="T1" fmla="*/ 0 h 62"/>
                  <a:gd name="T2" fmla="*/ 0 w 69"/>
                  <a:gd name="T3" fmla="*/ 0 h 62"/>
                  <a:gd name="T4" fmla="*/ 0 w 69"/>
                  <a:gd name="T5" fmla="*/ 0 h 62"/>
                  <a:gd name="T6" fmla="*/ 0 w 69"/>
                  <a:gd name="T7" fmla="*/ 0 h 62"/>
                  <a:gd name="T8" fmla="*/ 0 w 69"/>
                  <a:gd name="T9" fmla="*/ 0 h 62"/>
                  <a:gd name="T10" fmla="*/ 0 w 69"/>
                  <a:gd name="T11" fmla="*/ 0 h 62"/>
                  <a:gd name="T12" fmla="*/ 0 w 69"/>
                  <a:gd name="T13" fmla="*/ 0 h 62"/>
                  <a:gd name="T14" fmla="*/ 0 w 69"/>
                  <a:gd name="T15" fmla="*/ 0 h 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9" h="62">
                    <a:moveTo>
                      <a:pt x="69" y="35"/>
                    </a:moveTo>
                    <a:lnTo>
                      <a:pt x="69" y="62"/>
                    </a:lnTo>
                    <a:lnTo>
                      <a:pt x="48" y="62"/>
                    </a:lnTo>
                    <a:lnTo>
                      <a:pt x="39" y="62"/>
                    </a:lnTo>
                    <a:lnTo>
                      <a:pt x="30" y="62"/>
                    </a:lnTo>
                    <a:lnTo>
                      <a:pt x="0" y="0"/>
                    </a:lnTo>
                    <a:lnTo>
                      <a:pt x="30" y="19"/>
                    </a:lnTo>
                    <a:lnTo>
                      <a:pt x="69" y="3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8" name="Freeform 277"/>
              <p:cNvSpPr>
                <a:spLocks/>
              </p:cNvSpPr>
              <p:nvPr/>
            </p:nvSpPr>
            <p:spPr bwMode="auto">
              <a:xfrm>
                <a:off x="545" y="304"/>
                <a:ext cx="98" cy="49"/>
              </a:xfrm>
              <a:custGeom>
                <a:avLst/>
                <a:gdLst>
                  <a:gd name="T0" fmla="*/ 0 w 329"/>
                  <a:gd name="T1" fmla="*/ 0 h 306"/>
                  <a:gd name="T2" fmla="*/ 0 w 329"/>
                  <a:gd name="T3" fmla="*/ 0 h 306"/>
                  <a:gd name="T4" fmla="*/ 0 w 329"/>
                  <a:gd name="T5" fmla="*/ 0 h 306"/>
                  <a:gd name="T6" fmla="*/ 0 w 329"/>
                  <a:gd name="T7" fmla="*/ 0 h 306"/>
                  <a:gd name="T8" fmla="*/ 0 w 329"/>
                  <a:gd name="T9" fmla="*/ 0 h 306"/>
                  <a:gd name="T10" fmla="*/ 0 w 329"/>
                  <a:gd name="T11" fmla="*/ 0 h 306"/>
                  <a:gd name="T12" fmla="*/ 0 w 329"/>
                  <a:gd name="T13" fmla="*/ 0 h 306"/>
                  <a:gd name="T14" fmla="*/ 0 w 329"/>
                  <a:gd name="T15" fmla="*/ 0 h 306"/>
                  <a:gd name="T16" fmla="*/ 0 w 329"/>
                  <a:gd name="T17" fmla="*/ 0 h 306"/>
                  <a:gd name="T18" fmla="*/ 0 w 329"/>
                  <a:gd name="T19" fmla="*/ 0 h 306"/>
                  <a:gd name="T20" fmla="*/ 0 w 329"/>
                  <a:gd name="T21" fmla="*/ 0 h 306"/>
                  <a:gd name="T22" fmla="*/ 0 w 329"/>
                  <a:gd name="T23" fmla="*/ 0 h 306"/>
                  <a:gd name="T24" fmla="*/ 0 w 329"/>
                  <a:gd name="T25" fmla="*/ 0 h 306"/>
                  <a:gd name="T26" fmla="*/ 0 w 329"/>
                  <a:gd name="T27" fmla="*/ 0 h 306"/>
                  <a:gd name="T28" fmla="*/ 0 w 329"/>
                  <a:gd name="T29" fmla="*/ 0 h 306"/>
                  <a:gd name="T30" fmla="*/ 0 w 329"/>
                  <a:gd name="T31" fmla="*/ 0 h 306"/>
                  <a:gd name="T32" fmla="*/ 0 w 329"/>
                  <a:gd name="T33" fmla="*/ 0 h 306"/>
                  <a:gd name="T34" fmla="*/ 0 w 329"/>
                  <a:gd name="T35" fmla="*/ 0 h 306"/>
                  <a:gd name="T36" fmla="*/ 0 w 329"/>
                  <a:gd name="T37" fmla="*/ 0 h 306"/>
                  <a:gd name="T38" fmla="*/ 0 w 329"/>
                  <a:gd name="T39" fmla="*/ 0 h 306"/>
                  <a:gd name="T40" fmla="*/ 0 w 329"/>
                  <a:gd name="T41" fmla="*/ 0 h 306"/>
                  <a:gd name="T42" fmla="*/ 0 w 329"/>
                  <a:gd name="T43" fmla="*/ 0 h 306"/>
                  <a:gd name="T44" fmla="*/ 0 w 329"/>
                  <a:gd name="T45" fmla="*/ 0 h 306"/>
                  <a:gd name="T46" fmla="*/ 0 w 329"/>
                  <a:gd name="T47" fmla="*/ 0 h 306"/>
                  <a:gd name="T48" fmla="*/ 0 w 329"/>
                  <a:gd name="T49" fmla="*/ 0 h 306"/>
                  <a:gd name="T50" fmla="*/ 0 w 329"/>
                  <a:gd name="T51" fmla="*/ 0 h 306"/>
                  <a:gd name="T52" fmla="*/ 0 w 329"/>
                  <a:gd name="T53" fmla="*/ 0 h 306"/>
                  <a:gd name="T54" fmla="*/ 0 w 329"/>
                  <a:gd name="T55" fmla="*/ 0 h 306"/>
                  <a:gd name="T56" fmla="*/ 0 w 329"/>
                  <a:gd name="T57" fmla="*/ 0 h 306"/>
                  <a:gd name="T58" fmla="*/ 0 w 329"/>
                  <a:gd name="T59" fmla="*/ 0 h 306"/>
                  <a:gd name="T60" fmla="*/ 0 w 329"/>
                  <a:gd name="T61" fmla="*/ 0 h 306"/>
                  <a:gd name="T62" fmla="*/ 0 w 329"/>
                  <a:gd name="T63" fmla="*/ 0 h 306"/>
                  <a:gd name="T64" fmla="*/ 0 w 329"/>
                  <a:gd name="T65" fmla="*/ 0 h 306"/>
                  <a:gd name="T66" fmla="*/ 0 w 329"/>
                  <a:gd name="T67" fmla="*/ 0 h 306"/>
                  <a:gd name="T68" fmla="*/ 0 w 329"/>
                  <a:gd name="T69" fmla="*/ 0 h 306"/>
                  <a:gd name="T70" fmla="*/ 0 w 329"/>
                  <a:gd name="T71" fmla="*/ 0 h 306"/>
                  <a:gd name="T72" fmla="*/ 0 w 329"/>
                  <a:gd name="T73" fmla="*/ 0 h 306"/>
                  <a:gd name="T74" fmla="*/ 0 w 329"/>
                  <a:gd name="T75" fmla="*/ 0 h 306"/>
                  <a:gd name="T76" fmla="*/ 0 w 329"/>
                  <a:gd name="T77" fmla="*/ 0 h 306"/>
                  <a:gd name="T78" fmla="*/ 0 w 329"/>
                  <a:gd name="T79" fmla="*/ 0 h 306"/>
                  <a:gd name="T80" fmla="*/ 0 w 329"/>
                  <a:gd name="T81" fmla="*/ 0 h 3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29" h="306">
                    <a:moveTo>
                      <a:pt x="329" y="44"/>
                    </a:moveTo>
                    <a:lnTo>
                      <a:pt x="269" y="70"/>
                    </a:lnTo>
                    <a:lnTo>
                      <a:pt x="242" y="70"/>
                    </a:lnTo>
                    <a:lnTo>
                      <a:pt x="203" y="70"/>
                    </a:lnTo>
                    <a:lnTo>
                      <a:pt x="173" y="52"/>
                    </a:lnTo>
                    <a:lnTo>
                      <a:pt x="155" y="52"/>
                    </a:lnTo>
                    <a:lnTo>
                      <a:pt x="135" y="62"/>
                    </a:lnTo>
                    <a:lnTo>
                      <a:pt x="135" y="70"/>
                    </a:lnTo>
                    <a:lnTo>
                      <a:pt x="135" y="79"/>
                    </a:lnTo>
                    <a:lnTo>
                      <a:pt x="203" y="105"/>
                    </a:lnTo>
                    <a:lnTo>
                      <a:pt x="231" y="131"/>
                    </a:lnTo>
                    <a:lnTo>
                      <a:pt x="251" y="157"/>
                    </a:lnTo>
                    <a:lnTo>
                      <a:pt x="269" y="244"/>
                    </a:lnTo>
                    <a:lnTo>
                      <a:pt x="242" y="236"/>
                    </a:lnTo>
                    <a:lnTo>
                      <a:pt x="192" y="236"/>
                    </a:lnTo>
                    <a:lnTo>
                      <a:pt x="164" y="219"/>
                    </a:lnTo>
                    <a:lnTo>
                      <a:pt x="135" y="192"/>
                    </a:lnTo>
                    <a:lnTo>
                      <a:pt x="116" y="176"/>
                    </a:lnTo>
                    <a:lnTo>
                      <a:pt x="105" y="149"/>
                    </a:lnTo>
                    <a:lnTo>
                      <a:pt x="96" y="131"/>
                    </a:lnTo>
                    <a:lnTo>
                      <a:pt x="68" y="114"/>
                    </a:lnTo>
                    <a:lnTo>
                      <a:pt x="68" y="122"/>
                    </a:lnTo>
                    <a:lnTo>
                      <a:pt x="77" y="166"/>
                    </a:lnTo>
                    <a:lnTo>
                      <a:pt x="87" y="227"/>
                    </a:lnTo>
                    <a:lnTo>
                      <a:pt x="68" y="271"/>
                    </a:lnTo>
                    <a:lnTo>
                      <a:pt x="39" y="306"/>
                    </a:lnTo>
                    <a:lnTo>
                      <a:pt x="18" y="289"/>
                    </a:lnTo>
                    <a:lnTo>
                      <a:pt x="9" y="271"/>
                    </a:lnTo>
                    <a:lnTo>
                      <a:pt x="0" y="219"/>
                    </a:lnTo>
                    <a:lnTo>
                      <a:pt x="18" y="114"/>
                    </a:lnTo>
                    <a:lnTo>
                      <a:pt x="18" y="79"/>
                    </a:lnTo>
                    <a:lnTo>
                      <a:pt x="29" y="70"/>
                    </a:lnTo>
                    <a:lnTo>
                      <a:pt x="48" y="62"/>
                    </a:lnTo>
                    <a:lnTo>
                      <a:pt x="68" y="62"/>
                    </a:lnTo>
                    <a:lnTo>
                      <a:pt x="87" y="52"/>
                    </a:lnTo>
                    <a:lnTo>
                      <a:pt x="77" y="27"/>
                    </a:lnTo>
                    <a:lnTo>
                      <a:pt x="87" y="9"/>
                    </a:lnTo>
                    <a:lnTo>
                      <a:pt x="173" y="0"/>
                    </a:lnTo>
                    <a:lnTo>
                      <a:pt x="212" y="0"/>
                    </a:lnTo>
                    <a:lnTo>
                      <a:pt x="260" y="0"/>
                    </a:lnTo>
                    <a:lnTo>
                      <a:pt x="329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9" name="Freeform 278"/>
              <p:cNvSpPr>
                <a:spLocks/>
              </p:cNvSpPr>
              <p:nvPr/>
            </p:nvSpPr>
            <p:spPr bwMode="auto">
              <a:xfrm>
                <a:off x="198" y="315"/>
                <a:ext cx="45" cy="20"/>
              </a:xfrm>
              <a:custGeom>
                <a:avLst/>
                <a:gdLst>
                  <a:gd name="T0" fmla="*/ 0 w 154"/>
                  <a:gd name="T1" fmla="*/ 0 h 122"/>
                  <a:gd name="T2" fmla="*/ 0 w 154"/>
                  <a:gd name="T3" fmla="*/ 0 h 122"/>
                  <a:gd name="T4" fmla="*/ 0 w 154"/>
                  <a:gd name="T5" fmla="*/ 0 h 122"/>
                  <a:gd name="T6" fmla="*/ 0 w 154"/>
                  <a:gd name="T7" fmla="*/ 0 h 122"/>
                  <a:gd name="T8" fmla="*/ 0 w 154"/>
                  <a:gd name="T9" fmla="*/ 0 h 122"/>
                  <a:gd name="T10" fmla="*/ 0 w 154"/>
                  <a:gd name="T11" fmla="*/ 0 h 122"/>
                  <a:gd name="T12" fmla="*/ 0 w 154"/>
                  <a:gd name="T13" fmla="*/ 0 h 122"/>
                  <a:gd name="T14" fmla="*/ 0 w 154"/>
                  <a:gd name="T15" fmla="*/ 0 h 122"/>
                  <a:gd name="T16" fmla="*/ 0 w 154"/>
                  <a:gd name="T17" fmla="*/ 0 h 1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4" h="122">
                    <a:moveTo>
                      <a:pt x="124" y="44"/>
                    </a:moveTo>
                    <a:lnTo>
                      <a:pt x="135" y="79"/>
                    </a:lnTo>
                    <a:lnTo>
                      <a:pt x="154" y="122"/>
                    </a:lnTo>
                    <a:lnTo>
                      <a:pt x="124" y="122"/>
                    </a:lnTo>
                    <a:lnTo>
                      <a:pt x="96" y="114"/>
                    </a:lnTo>
                    <a:lnTo>
                      <a:pt x="58" y="87"/>
                    </a:lnTo>
                    <a:lnTo>
                      <a:pt x="0" y="0"/>
                    </a:lnTo>
                    <a:lnTo>
                      <a:pt x="58" y="27"/>
                    </a:lnTo>
                    <a:lnTo>
                      <a:pt x="124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0" name="Freeform 279"/>
              <p:cNvSpPr>
                <a:spLocks/>
              </p:cNvSpPr>
              <p:nvPr/>
            </p:nvSpPr>
            <p:spPr bwMode="auto">
              <a:xfrm>
                <a:off x="414" y="334"/>
                <a:ext cx="26" cy="8"/>
              </a:xfrm>
              <a:custGeom>
                <a:avLst/>
                <a:gdLst>
                  <a:gd name="T0" fmla="*/ 0 w 87"/>
                  <a:gd name="T1" fmla="*/ 0 h 52"/>
                  <a:gd name="T2" fmla="*/ 0 w 87"/>
                  <a:gd name="T3" fmla="*/ 0 h 52"/>
                  <a:gd name="T4" fmla="*/ 0 w 87"/>
                  <a:gd name="T5" fmla="*/ 0 h 52"/>
                  <a:gd name="T6" fmla="*/ 0 w 87"/>
                  <a:gd name="T7" fmla="*/ 0 h 52"/>
                  <a:gd name="T8" fmla="*/ 0 w 87"/>
                  <a:gd name="T9" fmla="*/ 0 h 52"/>
                  <a:gd name="T10" fmla="*/ 0 w 87"/>
                  <a:gd name="T11" fmla="*/ 0 h 52"/>
                  <a:gd name="T12" fmla="*/ 0 w 87"/>
                  <a:gd name="T13" fmla="*/ 0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" h="52">
                    <a:moveTo>
                      <a:pt x="87" y="43"/>
                    </a:moveTo>
                    <a:lnTo>
                      <a:pt x="67" y="52"/>
                    </a:lnTo>
                    <a:lnTo>
                      <a:pt x="37" y="52"/>
                    </a:lnTo>
                    <a:lnTo>
                      <a:pt x="0" y="8"/>
                    </a:lnTo>
                    <a:lnTo>
                      <a:pt x="28" y="0"/>
                    </a:lnTo>
                    <a:lnTo>
                      <a:pt x="58" y="0"/>
                    </a:lnTo>
                    <a:lnTo>
                      <a:pt x="87" y="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1" name="Freeform 280"/>
              <p:cNvSpPr>
                <a:spLocks/>
              </p:cNvSpPr>
              <p:nvPr/>
            </p:nvSpPr>
            <p:spPr bwMode="auto">
              <a:xfrm>
                <a:off x="231" y="474"/>
                <a:ext cx="15" cy="8"/>
              </a:xfrm>
              <a:custGeom>
                <a:avLst/>
                <a:gdLst>
                  <a:gd name="T0" fmla="*/ 0 w 48"/>
                  <a:gd name="T1" fmla="*/ 0 h 54"/>
                  <a:gd name="T2" fmla="*/ 0 w 48"/>
                  <a:gd name="T3" fmla="*/ 0 h 54"/>
                  <a:gd name="T4" fmla="*/ 0 w 48"/>
                  <a:gd name="T5" fmla="*/ 0 h 54"/>
                  <a:gd name="T6" fmla="*/ 0 w 48"/>
                  <a:gd name="T7" fmla="*/ 0 h 54"/>
                  <a:gd name="T8" fmla="*/ 0 w 48"/>
                  <a:gd name="T9" fmla="*/ 0 h 54"/>
                  <a:gd name="T10" fmla="*/ 0 w 48"/>
                  <a:gd name="T11" fmla="*/ 0 h 54"/>
                  <a:gd name="T12" fmla="*/ 0 w 48"/>
                  <a:gd name="T13" fmla="*/ 0 h 54"/>
                  <a:gd name="T14" fmla="*/ 0 w 48"/>
                  <a:gd name="T15" fmla="*/ 0 h 54"/>
                  <a:gd name="T16" fmla="*/ 0 w 48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54">
                    <a:moveTo>
                      <a:pt x="48" y="18"/>
                    </a:moveTo>
                    <a:lnTo>
                      <a:pt x="48" y="44"/>
                    </a:lnTo>
                    <a:lnTo>
                      <a:pt x="20" y="54"/>
                    </a:lnTo>
                    <a:lnTo>
                      <a:pt x="9" y="54"/>
                    </a:lnTo>
                    <a:lnTo>
                      <a:pt x="0" y="35"/>
                    </a:lnTo>
                    <a:lnTo>
                      <a:pt x="9" y="18"/>
                    </a:lnTo>
                    <a:lnTo>
                      <a:pt x="20" y="0"/>
                    </a:lnTo>
                    <a:lnTo>
                      <a:pt x="39" y="8"/>
                    </a:lnTo>
                    <a:lnTo>
                      <a:pt x="48" y="1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2" name="Freeform 281"/>
              <p:cNvSpPr>
                <a:spLocks/>
              </p:cNvSpPr>
              <p:nvPr/>
            </p:nvSpPr>
            <p:spPr bwMode="auto">
              <a:xfrm>
                <a:off x="206" y="489"/>
                <a:ext cx="61" cy="17"/>
              </a:xfrm>
              <a:custGeom>
                <a:avLst/>
                <a:gdLst>
                  <a:gd name="T0" fmla="*/ 0 w 203"/>
                  <a:gd name="T1" fmla="*/ 0 h 103"/>
                  <a:gd name="T2" fmla="*/ 0 w 203"/>
                  <a:gd name="T3" fmla="*/ 0 h 103"/>
                  <a:gd name="T4" fmla="*/ 0 w 203"/>
                  <a:gd name="T5" fmla="*/ 0 h 103"/>
                  <a:gd name="T6" fmla="*/ 0 w 203"/>
                  <a:gd name="T7" fmla="*/ 0 h 103"/>
                  <a:gd name="T8" fmla="*/ 0 w 203"/>
                  <a:gd name="T9" fmla="*/ 0 h 103"/>
                  <a:gd name="T10" fmla="*/ 0 w 203"/>
                  <a:gd name="T11" fmla="*/ 0 h 103"/>
                  <a:gd name="T12" fmla="*/ 0 w 203"/>
                  <a:gd name="T13" fmla="*/ 0 h 103"/>
                  <a:gd name="T14" fmla="*/ 0 w 203"/>
                  <a:gd name="T15" fmla="*/ 0 h 103"/>
                  <a:gd name="T16" fmla="*/ 0 w 203"/>
                  <a:gd name="T17" fmla="*/ 0 h 103"/>
                  <a:gd name="T18" fmla="*/ 0 w 203"/>
                  <a:gd name="T19" fmla="*/ 0 h 103"/>
                  <a:gd name="T20" fmla="*/ 0 w 203"/>
                  <a:gd name="T21" fmla="*/ 0 h 103"/>
                  <a:gd name="T22" fmla="*/ 0 w 203"/>
                  <a:gd name="T23" fmla="*/ 0 h 103"/>
                  <a:gd name="T24" fmla="*/ 0 w 203"/>
                  <a:gd name="T25" fmla="*/ 0 h 103"/>
                  <a:gd name="T26" fmla="*/ 0 w 203"/>
                  <a:gd name="T27" fmla="*/ 0 h 103"/>
                  <a:gd name="T28" fmla="*/ 0 w 203"/>
                  <a:gd name="T29" fmla="*/ 0 h 10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03" h="103">
                    <a:moveTo>
                      <a:pt x="203" y="95"/>
                    </a:moveTo>
                    <a:lnTo>
                      <a:pt x="174" y="87"/>
                    </a:lnTo>
                    <a:lnTo>
                      <a:pt x="146" y="78"/>
                    </a:lnTo>
                    <a:lnTo>
                      <a:pt x="96" y="43"/>
                    </a:lnTo>
                    <a:lnTo>
                      <a:pt x="68" y="78"/>
                    </a:lnTo>
                    <a:lnTo>
                      <a:pt x="48" y="95"/>
                    </a:lnTo>
                    <a:lnTo>
                      <a:pt x="20" y="103"/>
                    </a:lnTo>
                    <a:lnTo>
                      <a:pt x="0" y="103"/>
                    </a:lnTo>
                    <a:lnTo>
                      <a:pt x="30" y="70"/>
                    </a:lnTo>
                    <a:lnTo>
                      <a:pt x="48" y="35"/>
                    </a:lnTo>
                    <a:lnTo>
                      <a:pt x="78" y="0"/>
                    </a:lnTo>
                    <a:lnTo>
                      <a:pt x="96" y="0"/>
                    </a:lnTo>
                    <a:lnTo>
                      <a:pt x="126" y="0"/>
                    </a:lnTo>
                    <a:lnTo>
                      <a:pt x="174" y="43"/>
                    </a:lnTo>
                    <a:lnTo>
                      <a:pt x="203" y="9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3" name="Freeform 282"/>
              <p:cNvSpPr>
                <a:spLocks/>
              </p:cNvSpPr>
              <p:nvPr/>
            </p:nvSpPr>
            <p:spPr bwMode="auto">
              <a:xfrm>
                <a:off x="229" y="505"/>
                <a:ext cx="17" cy="11"/>
              </a:xfrm>
              <a:custGeom>
                <a:avLst/>
                <a:gdLst>
                  <a:gd name="T0" fmla="*/ 0 w 57"/>
                  <a:gd name="T1" fmla="*/ 0 h 70"/>
                  <a:gd name="T2" fmla="*/ 0 w 57"/>
                  <a:gd name="T3" fmla="*/ 0 h 70"/>
                  <a:gd name="T4" fmla="*/ 0 w 57"/>
                  <a:gd name="T5" fmla="*/ 0 h 70"/>
                  <a:gd name="T6" fmla="*/ 0 w 57"/>
                  <a:gd name="T7" fmla="*/ 0 h 70"/>
                  <a:gd name="T8" fmla="*/ 0 w 57"/>
                  <a:gd name="T9" fmla="*/ 0 h 70"/>
                  <a:gd name="T10" fmla="*/ 0 w 57"/>
                  <a:gd name="T11" fmla="*/ 0 h 70"/>
                  <a:gd name="T12" fmla="*/ 0 w 57"/>
                  <a:gd name="T13" fmla="*/ 0 h 70"/>
                  <a:gd name="T14" fmla="*/ 0 w 57"/>
                  <a:gd name="T15" fmla="*/ 0 h 70"/>
                  <a:gd name="T16" fmla="*/ 0 w 57"/>
                  <a:gd name="T17" fmla="*/ 0 h 70"/>
                  <a:gd name="T18" fmla="*/ 0 w 57"/>
                  <a:gd name="T19" fmla="*/ 0 h 70"/>
                  <a:gd name="T20" fmla="*/ 0 w 57"/>
                  <a:gd name="T21" fmla="*/ 0 h 7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" h="70">
                    <a:moveTo>
                      <a:pt x="57" y="27"/>
                    </a:moveTo>
                    <a:lnTo>
                      <a:pt x="48" y="54"/>
                    </a:lnTo>
                    <a:lnTo>
                      <a:pt x="29" y="70"/>
                    </a:lnTo>
                    <a:lnTo>
                      <a:pt x="9" y="54"/>
                    </a:lnTo>
                    <a:lnTo>
                      <a:pt x="0" y="35"/>
                    </a:lnTo>
                    <a:lnTo>
                      <a:pt x="0" y="27"/>
                    </a:lnTo>
                    <a:lnTo>
                      <a:pt x="9" y="8"/>
                    </a:lnTo>
                    <a:lnTo>
                      <a:pt x="29" y="0"/>
                    </a:lnTo>
                    <a:lnTo>
                      <a:pt x="48" y="8"/>
                    </a:lnTo>
                    <a:lnTo>
                      <a:pt x="57" y="19"/>
                    </a:lnTo>
                    <a:lnTo>
                      <a:pt x="57" y="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4" name="Freeform 283"/>
              <p:cNvSpPr>
                <a:spLocks/>
              </p:cNvSpPr>
              <p:nvPr/>
            </p:nvSpPr>
            <p:spPr bwMode="auto">
              <a:xfrm>
                <a:off x="249" y="512"/>
                <a:ext cx="11" cy="8"/>
              </a:xfrm>
              <a:custGeom>
                <a:avLst/>
                <a:gdLst>
                  <a:gd name="T0" fmla="*/ 0 w 39"/>
                  <a:gd name="T1" fmla="*/ 0 h 53"/>
                  <a:gd name="T2" fmla="*/ 0 w 39"/>
                  <a:gd name="T3" fmla="*/ 0 h 53"/>
                  <a:gd name="T4" fmla="*/ 0 w 39"/>
                  <a:gd name="T5" fmla="*/ 0 h 53"/>
                  <a:gd name="T6" fmla="*/ 0 w 39"/>
                  <a:gd name="T7" fmla="*/ 0 h 53"/>
                  <a:gd name="T8" fmla="*/ 0 w 39"/>
                  <a:gd name="T9" fmla="*/ 0 h 53"/>
                  <a:gd name="T10" fmla="*/ 0 w 39"/>
                  <a:gd name="T11" fmla="*/ 0 h 53"/>
                  <a:gd name="T12" fmla="*/ 0 w 39"/>
                  <a:gd name="T13" fmla="*/ 0 h 53"/>
                  <a:gd name="T14" fmla="*/ 0 w 39"/>
                  <a:gd name="T15" fmla="*/ 0 h 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9" h="53">
                    <a:moveTo>
                      <a:pt x="39" y="0"/>
                    </a:moveTo>
                    <a:lnTo>
                      <a:pt x="28" y="43"/>
                    </a:lnTo>
                    <a:lnTo>
                      <a:pt x="18" y="53"/>
                    </a:lnTo>
                    <a:lnTo>
                      <a:pt x="0" y="53"/>
                    </a:lnTo>
                    <a:lnTo>
                      <a:pt x="0" y="43"/>
                    </a:lnTo>
                    <a:lnTo>
                      <a:pt x="0" y="26"/>
                    </a:lnTo>
                    <a:lnTo>
                      <a:pt x="18" y="0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5" name="Freeform 284"/>
              <p:cNvSpPr>
                <a:spLocks/>
              </p:cNvSpPr>
              <p:nvPr/>
            </p:nvSpPr>
            <p:spPr bwMode="auto">
              <a:xfrm>
                <a:off x="215" y="513"/>
                <a:ext cx="14" cy="9"/>
              </a:xfrm>
              <a:custGeom>
                <a:avLst/>
                <a:gdLst>
                  <a:gd name="T0" fmla="*/ 0 w 48"/>
                  <a:gd name="T1" fmla="*/ 0 h 51"/>
                  <a:gd name="T2" fmla="*/ 0 w 48"/>
                  <a:gd name="T3" fmla="*/ 0 h 51"/>
                  <a:gd name="T4" fmla="*/ 0 w 48"/>
                  <a:gd name="T5" fmla="*/ 0 h 51"/>
                  <a:gd name="T6" fmla="*/ 0 w 48"/>
                  <a:gd name="T7" fmla="*/ 0 h 51"/>
                  <a:gd name="T8" fmla="*/ 0 w 48"/>
                  <a:gd name="T9" fmla="*/ 0 h 51"/>
                  <a:gd name="T10" fmla="*/ 0 w 48"/>
                  <a:gd name="T11" fmla="*/ 0 h 51"/>
                  <a:gd name="T12" fmla="*/ 0 w 48"/>
                  <a:gd name="T13" fmla="*/ 0 h 51"/>
                  <a:gd name="T14" fmla="*/ 0 w 48"/>
                  <a:gd name="T15" fmla="*/ 0 h 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1">
                    <a:moveTo>
                      <a:pt x="48" y="51"/>
                    </a:moveTo>
                    <a:lnTo>
                      <a:pt x="29" y="43"/>
                    </a:lnTo>
                    <a:lnTo>
                      <a:pt x="18" y="3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38" y="25"/>
                    </a:lnTo>
                    <a:lnTo>
                      <a:pt x="48" y="43"/>
                    </a:lnTo>
                    <a:lnTo>
                      <a:pt x="48" y="5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6" name="Freeform 285"/>
              <p:cNvSpPr>
                <a:spLocks/>
              </p:cNvSpPr>
              <p:nvPr/>
            </p:nvSpPr>
            <p:spPr bwMode="auto">
              <a:xfrm>
                <a:off x="234" y="525"/>
                <a:ext cx="12" cy="7"/>
              </a:xfrm>
              <a:custGeom>
                <a:avLst/>
                <a:gdLst>
                  <a:gd name="T0" fmla="*/ 0 w 39"/>
                  <a:gd name="T1" fmla="*/ 0 h 45"/>
                  <a:gd name="T2" fmla="*/ 0 w 39"/>
                  <a:gd name="T3" fmla="*/ 0 h 45"/>
                  <a:gd name="T4" fmla="*/ 0 w 39"/>
                  <a:gd name="T5" fmla="*/ 0 h 45"/>
                  <a:gd name="T6" fmla="*/ 0 w 39"/>
                  <a:gd name="T7" fmla="*/ 0 h 45"/>
                  <a:gd name="T8" fmla="*/ 0 w 39"/>
                  <a:gd name="T9" fmla="*/ 0 h 45"/>
                  <a:gd name="T10" fmla="*/ 0 w 39"/>
                  <a:gd name="T11" fmla="*/ 0 h 45"/>
                  <a:gd name="T12" fmla="*/ 0 w 39"/>
                  <a:gd name="T13" fmla="*/ 0 h 45"/>
                  <a:gd name="T14" fmla="*/ 0 w 39"/>
                  <a:gd name="T15" fmla="*/ 0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9" h="45">
                    <a:moveTo>
                      <a:pt x="39" y="18"/>
                    </a:moveTo>
                    <a:lnTo>
                      <a:pt x="30" y="35"/>
                    </a:lnTo>
                    <a:lnTo>
                      <a:pt x="11" y="45"/>
                    </a:lnTo>
                    <a:lnTo>
                      <a:pt x="0" y="27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30" y="10"/>
                    </a:lnTo>
                    <a:lnTo>
                      <a:pt x="39" y="1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7" name="Freeform 286"/>
              <p:cNvSpPr>
                <a:spLocks/>
              </p:cNvSpPr>
              <p:nvPr/>
            </p:nvSpPr>
            <p:spPr bwMode="auto">
              <a:xfrm>
                <a:off x="234" y="539"/>
                <a:ext cx="12" cy="5"/>
              </a:xfrm>
              <a:custGeom>
                <a:avLst/>
                <a:gdLst>
                  <a:gd name="T0" fmla="*/ 0 w 39"/>
                  <a:gd name="T1" fmla="*/ 0 h 35"/>
                  <a:gd name="T2" fmla="*/ 0 w 39"/>
                  <a:gd name="T3" fmla="*/ 0 h 35"/>
                  <a:gd name="T4" fmla="*/ 0 w 39"/>
                  <a:gd name="T5" fmla="*/ 0 h 35"/>
                  <a:gd name="T6" fmla="*/ 0 w 39"/>
                  <a:gd name="T7" fmla="*/ 0 h 35"/>
                  <a:gd name="T8" fmla="*/ 0 w 39"/>
                  <a:gd name="T9" fmla="*/ 0 h 35"/>
                  <a:gd name="T10" fmla="*/ 0 w 39"/>
                  <a:gd name="T11" fmla="*/ 0 h 35"/>
                  <a:gd name="T12" fmla="*/ 0 w 39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35">
                    <a:moveTo>
                      <a:pt x="39" y="16"/>
                    </a:moveTo>
                    <a:lnTo>
                      <a:pt x="30" y="25"/>
                    </a:lnTo>
                    <a:lnTo>
                      <a:pt x="20" y="35"/>
                    </a:lnTo>
                    <a:lnTo>
                      <a:pt x="0" y="25"/>
                    </a:lnTo>
                    <a:lnTo>
                      <a:pt x="11" y="0"/>
                    </a:lnTo>
                    <a:lnTo>
                      <a:pt x="30" y="0"/>
                    </a:lnTo>
                    <a:lnTo>
                      <a:pt x="39" y="1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8" name="Freeform 287"/>
              <p:cNvSpPr>
                <a:spLocks/>
              </p:cNvSpPr>
              <p:nvPr/>
            </p:nvSpPr>
            <p:spPr bwMode="auto">
              <a:xfrm>
                <a:off x="109" y="607"/>
                <a:ext cx="65" cy="31"/>
              </a:xfrm>
              <a:custGeom>
                <a:avLst/>
                <a:gdLst>
                  <a:gd name="T0" fmla="*/ 0 w 224"/>
                  <a:gd name="T1" fmla="*/ 0 h 192"/>
                  <a:gd name="T2" fmla="*/ 0 w 224"/>
                  <a:gd name="T3" fmla="*/ 0 h 192"/>
                  <a:gd name="T4" fmla="*/ 0 w 224"/>
                  <a:gd name="T5" fmla="*/ 0 h 192"/>
                  <a:gd name="T6" fmla="*/ 0 w 224"/>
                  <a:gd name="T7" fmla="*/ 0 h 192"/>
                  <a:gd name="T8" fmla="*/ 0 w 224"/>
                  <a:gd name="T9" fmla="*/ 0 h 192"/>
                  <a:gd name="T10" fmla="*/ 0 w 224"/>
                  <a:gd name="T11" fmla="*/ 0 h 192"/>
                  <a:gd name="T12" fmla="*/ 0 w 224"/>
                  <a:gd name="T13" fmla="*/ 0 h 192"/>
                  <a:gd name="T14" fmla="*/ 0 w 224"/>
                  <a:gd name="T15" fmla="*/ 0 h 192"/>
                  <a:gd name="T16" fmla="*/ 0 w 224"/>
                  <a:gd name="T17" fmla="*/ 0 h 192"/>
                  <a:gd name="T18" fmla="*/ 0 w 224"/>
                  <a:gd name="T19" fmla="*/ 0 h 192"/>
                  <a:gd name="T20" fmla="*/ 0 w 224"/>
                  <a:gd name="T21" fmla="*/ 0 h 192"/>
                  <a:gd name="T22" fmla="*/ 0 w 224"/>
                  <a:gd name="T23" fmla="*/ 0 h 192"/>
                  <a:gd name="T24" fmla="*/ 0 w 224"/>
                  <a:gd name="T25" fmla="*/ 0 h 192"/>
                  <a:gd name="T26" fmla="*/ 0 w 224"/>
                  <a:gd name="T27" fmla="*/ 0 h 192"/>
                  <a:gd name="T28" fmla="*/ 0 w 224"/>
                  <a:gd name="T29" fmla="*/ 0 h 192"/>
                  <a:gd name="T30" fmla="*/ 0 w 224"/>
                  <a:gd name="T31" fmla="*/ 0 h 192"/>
                  <a:gd name="T32" fmla="*/ 0 w 224"/>
                  <a:gd name="T33" fmla="*/ 0 h 192"/>
                  <a:gd name="T34" fmla="*/ 0 w 224"/>
                  <a:gd name="T35" fmla="*/ 0 h 192"/>
                  <a:gd name="T36" fmla="*/ 0 w 224"/>
                  <a:gd name="T37" fmla="*/ 0 h 19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4" h="192">
                    <a:moveTo>
                      <a:pt x="213" y="138"/>
                    </a:moveTo>
                    <a:lnTo>
                      <a:pt x="224" y="192"/>
                    </a:lnTo>
                    <a:lnTo>
                      <a:pt x="213" y="192"/>
                    </a:lnTo>
                    <a:lnTo>
                      <a:pt x="203" y="192"/>
                    </a:lnTo>
                    <a:lnTo>
                      <a:pt x="194" y="173"/>
                    </a:lnTo>
                    <a:lnTo>
                      <a:pt x="165" y="111"/>
                    </a:lnTo>
                    <a:lnTo>
                      <a:pt x="146" y="86"/>
                    </a:lnTo>
                    <a:lnTo>
                      <a:pt x="117" y="51"/>
                    </a:lnTo>
                    <a:lnTo>
                      <a:pt x="98" y="51"/>
                    </a:lnTo>
                    <a:lnTo>
                      <a:pt x="78" y="60"/>
                    </a:lnTo>
                    <a:lnTo>
                      <a:pt x="0" y="182"/>
                    </a:lnTo>
                    <a:lnTo>
                      <a:pt x="0" y="173"/>
                    </a:lnTo>
                    <a:lnTo>
                      <a:pt x="0" y="157"/>
                    </a:lnTo>
                    <a:lnTo>
                      <a:pt x="11" y="138"/>
                    </a:lnTo>
                    <a:lnTo>
                      <a:pt x="50" y="68"/>
                    </a:lnTo>
                    <a:lnTo>
                      <a:pt x="98" y="0"/>
                    </a:lnTo>
                    <a:lnTo>
                      <a:pt x="137" y="25"/>
                    </a:lnTo>
                    <a:lnTo>
                      <a:pt x="165" y="60"/>
                    </a:lnTo>
                    <a:lnTo>
                      <a:pt x="213" y="13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9" name="Freeform 288"/>
              <p:cNvSpPr>
                <a:spLocks/>
              </p:cNvSpPr>
              <p:nvPr/>
            </p:nvSpPr>
            <p:spPr bwMode="auto">
              <a:xfrm>
                <a:off x="120" y="622"/>
                <a:ext cx="37" cy="33"/>
              </a:xfrm>
              <a:custGeom>
                <a:avLst/>
                <a:gdLst>
                  <a:gd name="T0" fmla="*/ 0 w 126"/>
                  <a:gd name="T1" fmla="*/ 0 h 200"/>
                  <a:gd name="T2" fmla="*/ 0 w 126"/>
                  <a:gd name="T3" fmla="*/ 0 h 200"/>
                  <a:gd name="T4" fmla="*/ 0 w 126"/>
                  <a:gd name="T5" fmla="*/ 0 h 200"/>
                  <a:gd name="T6" fmla="*/ 0 w 126"/>
                  <a:gd name="T7" fmla="*/ 0 h 200"/>
                  <a:gd name="T8" fmla="*/ 0 w 126"/>
                  <a:gd name="T9" fmla="*/ 0 h 200"/>
                  <a:gd name="T10" fmla="*/ 0 w 126"/>
                  <a:gd name="T11" fmla="*/ 0 h 200"/>
                  <a:gd name="T12" fmla="*/ 0 w 126"/>
                  <a:gd name="T13" fmla="*/ 0 h 200"/>
                  <a:gd name="T14" fmla="*/ 0 w 126"/>
                  <a:gd name="T15" fmla="*/ 0 h 200"/>
                  <a:gd name="T16" fmla="*/ 0 w 126"/>
                  <a:gd name="T17" fmla="*/ 0 h 200"/>
                  <a:gd name="T18" fmla="*/ 0 w 126"/>
                  <a:gd name="T19" fmla="*/ 0 h 200"/>
                  <a:gd name="T20" fmla="*/ 0 w 126"/>
                  <a:gd name="T21" fmla="*/ 0 h 200"/>
                  <a:gd name="T22" fmla="*/ 0 w 126"/>
                  <a:gd name="T23" fmla="*/ 0 h 200"/>
                  <a:gd name="T24" fmla="*/ 0 w 126"/>
                  <a:gd name="T25" fmla="*/ 0 h 200"/>
                  <a:gd name="T26" fmla="*/ 0 w 126"/>
                  <a:gd name="T27" fmla="*/ 0 h 200"/>
                  <a:gd name="T28" fmla="*/ 0 w 126"/>
                  <a:gd name="T29" fmla="*/ 0 h 200"/>
                  <a:gd name="T30" fmla="*/ 0 w 126"/>
                  <a:gd name="T31" fmla="*/ 0 h 200"/>
                  <a:gd name="T32" fmla="*/ 0 w 126"/>
                  <a:gd name="T33" fmla="*/ 0 h 2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6" h="200">
                    <a:moveTo>
                      <a:pt x="116" y="62"/>
                    </a:moveTo>
                    <a:lnTo>
                      <a:pt x="126" y="97"/>
                    </a:lnTo>
                    <a:lnTo>
                      <a:pt x="126" y="130"/>
                    </a:lnTo>
                    <a:lnTo>
                      <a:pt x="98" y="140"/>
                    </a:lnTo>
                    <a:lnTo>
                      <a:pt x="78" y="157"/>
                    </a:lnTo>
                    <a:lnTo>
                      <a:pt x="78" y="165"/>
                    </a:lnTo>
                    <a:lnTo>
                      <a:pt x="78" y="192"/>
                    </a:lnTo>
                    <a:lnTo>
                      <a:pt x="59" y="200"/>
                    </a:lnTo>
                    <a:lnTo>
                      <a:pt x="50" y="200"/>
                    </a:lnTo>
                    <a:lnTo>
                      <a:pt x="50" y="183"/>
                    </a:lnTo>
                    <a:lnTo>
                      <a:pt x="50" y="157"/>
                    </a:lnTo>
                    <a:lnTo>
                      <a:pt x="0" y="130"/>
                    </a:lnTo>
                    <a:lnTo>
                      <a:pt x="30" y="62"/>
                    </a:lnTo>
                    <a:lnTo>
                      <a:pt x="59" y="0"/>
                    </a:lnTo>
                    <a:lnTo>
                      <a:pt x="78" y="8"/>
                    </a:lnTo>
                    <a:lnTo>
                      <a:pt x="98" y="26"/>
                    </a:lnTo>
                    <a:lnTo>
                      <a:pt x="116" y="6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0" name="Freeform 289"/>
              <p:cNvSpPr>
                <a:spLocks/>
              </p:cNvSpPr>
              <p:nvPr/>
            </p:nvSpPr>
            <p:spPr bwMode="auto">
              <a:xfrm>
                <a:off x="76" y="624"/>
                <a:ext cx="21" cy="11"/>
              </a:xfrm>
              <a:custGeom>
                <a:avLst/>
                <a:gdLst>
                  <a:gd name="T0" fmla="*/ 0 w 68"/>
                  <a:gd name="T1" fmla="*/ 0 h 70"/>
                  <a:gd name="T2" fmla="*/ 0 w 68"/>
                  <a:gd name="T3" fmla="*/ 0 h 70"/>
                  <a:gd name="T4" fmla="*/ 0 w 68"/>
                  <a:gd name="T5" fmla="*/ 0 h 70"/>
                  <a:gd name="T6" fmla="*/ 0 w 68"/>
                  <a:gd name="T7" fmla="*/ 0 h 70"/>
                  <a:gd name="T8" fmla="*/ 0 w 68"/>
                  <a:gd name="T9" fmla="*/ 0 h 70"/>
                  <a:gd name="T10" fmla="*/ 0 w 68"/>
                  <a:gd name="T11" fmla="*/ 0 h 70"/>
                  <a:gd name="T12" fmla="*/ 0 w 68"/>
                  <a:gd name="T13" fmla="*/ 0 h 70"/>
                  <a:gd name="T14" fmla="*/ 0 w 68"/>
                  <a:gd name="T15" fmla="*/ 0 h 70"/>
                  <a:gd name="T16" fmla="*/ 0 w 68"/>
                  <a:gd name="T17" fmla="*/ 0 h 70"/>
                  <a:gd name="T18" fmla="*/ 0 w 68"/>
                  <a:gd name="T19" fmla="*/ 0 h 7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8" h="70">
                    <a:moveTo>
                      <a:pt x="68" y="27"/>
                    </a:moveTo>
                    <a:lnTo>
                      <a:pt x="68" y="54"/>
                    </a:lnTo>
                    <a:lnTo>
                      <a:pt x="48" y="70"/>
                    </a:lnTo>
                    <a:lnTo>
                      <a:pt x="18" y="62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0" y="18"/>
                    </a:lnTo>
                    <a:lnTo>
                      <a:pt x="29" y="0"/>
                    </a:lnTo>
                    <a:lnTo>
                      <a:pt x="57" y="8"/>
                    </a:lnTo>
                    <a:lnTo>
                      <a:pt x="68" y="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1" name="Freeform 290"/>
              <p:cNvSpPr>
                <a:spLocks/>
              </p:cNvSpPr>
              <p:nvPr/>
            </p:nvSpPr>
            <p:spPr bwMode="auto">
              <a:xfrm>
                <a:off x="186" y="625"/>
                <a:ext cx="14" cy="8"/>
              </a:xfrm>
              <a:custGeom>
                <a:avLst/>
                <a:gdLst>
                  <a:gd name="T0" fmla="*/ 0 w 49"/>
                  <a:gd name="T1" fmla="*/ 0 h 46"/>
                  <a:gd name="T2" fmla="*/ 0 w 49"/>
                  <a:gd name="T3" fmla="*/ 0 h 46"/>
                  <a:gd name="T4" fmla="*/ 0 w 49"/>
                  <a:gd name="T5" fmla="*/ 0 h 46"/>
                  <a:gd name="T6" fmla="*/ 0 w 49"/>
                  <a:gd name="T7" fmla="*/ 0 h 46"/>
                  <a:gd name="T8" fmla="*/ 0 w 49"/>
                  <a:gd name="T9" fmla="*/ 0 h 46"/>
                  <a:gd name="T10" fmla="*/ 0 w 49"/>
                  <a:gd name="T11" fmla="*/ 0 h 46"/>
                  <a:gd name="T12" fmla="*/ 0 w 49"/>
                  <a:gd name="T13" fmla="*/ 0 h 46"/>
                  <a:gd name="T14" fmla="*/ 0 w 49"/>
                  <a:gd name="T15" fmla="*/ 0 h 46"/>
                  <a:gd name="T16" fmla="*/ 0 w 49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9" h="46">
                    <a:moveTo>
                      <a:pt x="49" y="19"/>
                    </a:moveTo>
                    <a:lnTo>
                      <a:pt x="39" y="36"/>
                    </a:lnTo>
                    <a:lnTo>
                      <a:pt x="28" y="46"/>
                    </a:lnTo>
                    <a:lnTo>
                      <a:pt x="10" y="46"/>
                    </a:lnTo>
                    <a:lnTo>
                      <a:pt x="0" y="27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39" y="0"/>
                    </a:lnTo>
                    <a:lnTo>
                      <a:pt x="49" y="1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2" name="Freeform 291"/>
              <p:cNvSpPr>
                <a:spLocks/>
              </p:cNvSpPr>
              <p:nvPr/>
            </p:nvSpPr>
            <p:spPr bwMode="auto">
              <a:xfrm>
                <a:off x="68" y="638"/>
                <a:ext cx="63" cy="76"/>
              </a:xfrm>
              <a:custGeom>
                <a:avLst/>
                <a:gdLst>
                  <a:gd name="T0" fmla="*/ 0 w 213"/>
                  <a:gd name="T1" fmla="*/ 0 h 470"/>
                  <a:gd name="T2" fmla="*/ 0 w 213"/>
                  <a:gd name="T3" fmla="*/ 0 h 470"/>
                  <a:gd name="T4" fmla="*/ 0 w 213"/>
                  <a:gd name="T5" fmla="*/ 0 h 470"/>
                  <a:gd name="T6" fmla="*/ 0 w 213"/>
                  <a:gd name="T7" fmla="*/ 0 h 470"/>
                  <a:gd name="T8" fmla="*/ 0 w 213"/>
                  <a:gd name="T9" fmla="*/ 0 h 470"/>
                  <a:gd name="T10" fmla="*/ 0 w 213"/>
                  <a:gd name="T11" fmla="*/ 0 h 470"/>
                  <a:gd name="T12" fmla="*/ 0 w 213"/>
                  <a:gd name="T13" fmla="*/ 0 h 470"/>
                  <a:gd name="T14" fmla="*/ 0 w 213"/>
                  <a:gd name="T15" fmla="*/ 0 h 470"/>
                  <a:gd name="T16" fmla="*/ 0 w 213"/>
                  <a:gd name="T17" fmla="*/ 0 h 470"/>
                  <a:gd name="T18" fmla="*/ 0 w 213"/>
                  <a:gd name="T19" fmla="*/ 0 h 470"/>
                  <a:gd name="T20" fmla="*/ 0 w 213"/>
                  <a:gd name="T21" fmla="*/ 0 h 470"/>
                  <a:gd name="T22" fmla="*/ 0 w 213"/>
                  <a:gd name="T23" fmla="*/ 0 h 470"/>
                  <a:gd name="T24" fmla="*/ 0 w 213"/>
                  <a:gd name="T25" fmla="*/ 0 h 470"/>
                  <a:gd name="T26" fmla="*/ 0 w 213"/>
                  <a:gd name="T27" fmla="*/ 0 h 470"/>
                  <a:gd name="T28" fmla="*/ 0 w 213"/>
                  <a:gd name="T29" fmla="*/ 0 h 470"/>
                  <a:gd name="T30" fmla="*/ 0 w 213"/>
                  <a:gd name="T31" fmla="*/ 0 h 470"/>
                  <a:gd name="T32" fmla="*/ 0 w 213"/>
                  <a:gd name="T33" fmla="*/ 0 h 470"/>
                  <a:gd name="T34" fmla="*/ 0 w 213"/>
                  <a:gd name="T35" fmla="*/ 0 h 470"/>
                  <a:gd name="T36" fmla="*/ 0 w 213"/>
                  <a:gd name="T37" fmla="*/ 0 h 470"/>
                  <a:gd name="T38" fmla="*/ 0 w 213"/>
                  <a:gd name="T39" fmla="*/ 0 h 470"/>
                  <a:gd name="T40" fmla="*/ 0 w 213"/>
                  <a:gd name="T41" fmla="*/ 0 h 470"/>
                  <a:gd name="T42" fmla="*/ 0 w 213"/>
                  <a:gd name="T43" fmla="*/ 0 h 470"/>
                  <a:gd name="T44" fmla="*/ 0 w 213"/>
                  <a:gd name="T45" fmla="*/ 0 h 470"/>
                  <a:gd name="T46" fmla="*/ 0 w 213"/>
                  <a:gd name="T47" fmla="*/ 0 h 470"/>
                  <a:gd name="T48" fmla="*/ 0 w 213"/>
                  <a:gd name="T49" fmla="*/ 0 h 470"/>
                  <a:gd name="T50" fmla="*/ 0 w 213"/>
                  <a:gd name="T51" fmla="*/ 0 h 470"/>
                  <a:gd name="T52" fmla="*/ 0 w 213"/>
                  <a:gd name="T53" fmla="*/ 0 h 470"/>
                  <a:gd name="T54" fmla="*/ 0 w 213"/>
                  <a:gd name="T55" fmla="*/ 0 h 470"/>
                  <a:gd name="T56" fmla="*/ 0 w 213"/>
                  <a:gd name="T57" fmla="*/ 0 h 470"/>
                  <a:gd name="T58" fmla="*/ 0 w 213"/>
                  <a:gd name="T59" fmla="*/ 0 h 470"/>
                  <a:gd name="T60" fmla="*/ 0 w 213"/>
                  <a:gd name="T61" fmla="*/ 0 h 470"/>
                  <a:gd name="T62" fmla="*/ 0 w 213"/>
                  <a:gd name="T63" fmla="*/ 0 h 470"/>
                  <a:gd name="T64" fmla="*/ 0 w 213"/>
                  <a:gd name="T65" fmla="*/ 0 h 47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13" h="470">
                    <a:moveTo>
                      <a:pt x="59" y="33"/>
                    </a:moveTo>
                    <a:lnTo>
                      <a:pt x="69" y="78"/>
                    </a:lnTo>
                    <a:lnTo>
                      <a:pt x="78" y="78"/>
                    </a:lnTo>
                    <a:lnTo>
                      <a:pt x="87" y="68"/>
                    </a:lnTo>
                    <a:lnTo>
                      <a:pt x="87" y="43"/>
                    </a:lnTo>
                    <a:lnTo>
                      <a:pt x="98" y="25"/>
                    </a:lnTo>
                    <a:lnTo>
                      <a:pt x="107" y="16"/>
                    </a:lnTo>
                    <a:lnTo>
                      <a:pt x="126" y="25"/>
                    </a:lnTo>
                    <a:lnTo>
                      <a:pt x="117" y="60"/>
                    </a:lnTo>
                    <a:lnTo>
                      <a:pt x="98" y="95"/>
                    </a:lnTo>
                    <a:lnTo>
                      <a:pt x="98" y="130"/>
                    </a:lnTo>
                    <a:lnTo>
                      <a:pt x="98" y="147"/>
                    </a:lnTo>
                    <a:lnTo>
                      <a:pt x="117" y="165"/>
                    </a:lnTo>
                    <a:lnTo>
                      <a:pt x="126" y="157"/>
                    </a:lnTo>
                    <a:lnTo>
                      <a:pt x="126" y="138"/>
                    </a:lnTo>
                    <a:lnTo>
                      <a:pt x="135" y="111"/>
                    </a:lnTo>
                    <a:lnTo>
                      <a:pt x="146" y="86"/>
                    </a:lnTo>
                    <a:lnTo>
                      <a:pt x="165" y="60"/>
                    </a:lnTo>
                    <a:lnTo>
                      <a:pt x="185" y="78"/>
                    </a:lnTo>
                    <a:lnTo>
                      <a:pt x="185" y="95"/>
                    </a:lnTo>
                    <a:lnTo>
                      <a:pt x="126" y="173"/>
                    </a:lnTo>
                    <a:lnTo>
                      <a:pt x="98" y="217"/>
                    </a:lnTo>
                    <a:lnTo>
                      <a:pt x="98" y="270"/>
                    </a:lnTo>
                    <a:lnTo>
                      <a:pt x="107" y="270"/>
                    </a:lnTo>
                    <a:lnTo>
                      <a:pt x="117" y="270"/>
                    </a:lnTo>
                    <a:lnTo>
                      <a:pt x="135" y="217"/>
                    </a:lnTo>
                    <a:lnTo>
                      <a:pt x="165" y="173"/>
                    </a:lnTo>
                    <a:lnTo>
                      <a:pt x="185" y="147"/>
                    </a:lnTo>
                    <a:lnTo>
                      <a:pt x="204" y="147"/>
                    </a:lnTo>
                    <a:lnTo>
                      <a:pt x="204" y="157"/>
                    </a:lnTo>
                    <a:lnTo>
                      <a:pt x="135" y="270"/>
                    </a:lnTo>
                    <a:lnTo>
                      <a:pt x="107" y="322"/>
                    </a:lnTo>
                    <a:lnTo>
                      <a:pt x="87" y="384"/>
                    </a:lnTo>
                    <a:lnTo>
                      <a:pt x="98" y="400"/>
                    </a:lnTo>
                    <a:lnTo>
                      <a:pt x="117" y="392"/>
                    </a:lnTo>
                    <a:lnTo>
                      <a:pt x="146" y="303"/>
                    </a:lnTo>
                    <a:lnTo>
                      <a:pt x="174" y="260"/>
                    </a:lnTo>
                    <a:lnTo>
                      <a:pt x="213" y="225"/>
                    </a:lnTo>
                    <a:lnTo>
                      <a:pt x="213" y="270"/>
                    </a:lnTo>
                    <a:lnTo>
                      <a:pt x="185" y="287"/>
                    </a:lnTo>
                    <a:lnTo>
                      <a:pt x="165" y="313"/>
                    </a:lnTo>
                    <a:lnTo>
                      <a:pt x="165" y="330"/>
                    </a:lnTo>
                    <a:lnTo>
                      <a:pt x="165" y="349"/>
                    </a:lnTo>
                    <a:lnTo>
                      <a:pt x="185" y="384"/>
                    </a:lnTo>
                    <a:lnTo>
                      <a:pt x="194" y="392"/>
                    </a:lnTo>
                    <a:lnTo>
                      <a:pt x="204" y="400"/>
                    </a:lnTo>
                    <a:lnTo>
                      <a:pt x="185" y="417"/>
                    </a:lnTo>
                    <a:lnTo>
                      <a:pt x="165" y="435"/>
                    </a:lnTo>
                    <a:lnTo>
                      <a:pt x="155" y="452"/>
                    </a:lnTo>
                    <a:lnTo>
                      <a:pt x="146" y="470"/>
                    </a:lnTo>
                    <a:lnTo>
                      <a:pt x="126" y="470"/>
                    </a:lnTo>
                    <a:lnTo>
                      <a:pt x="87" y="452"/>
                    </a:lnTo>
                    <a:lnTo>
                      <a:pt x="69" y="435"/>
                    </a:lnTo>
                    <a:lnTo>
                      <a:pt x="59" y="409"/>
                    </a:lnTo>
                    <a:lnTo>
                      <a:pt x="48" y="374"/>
                    </a:lnTo>
                    <a:lnTo>
                      <a:pt x="48" y="330"/>
                    </a:lnTo>
                    <a:lnTo>
                      <a:pt x="69" y="243"/>
                    </a:lnTo>
                    <a:lnTo>
                      <a:pt x="87" y="157"/>
                    </a:lnTo>
                    <a:lnTo>
                      <a:pt x="78" y="111"/>
                    </a:lnTo>
                    <a:lnTo>
                      <a:pt x="59" y="78"/>
                    </a:lnTo>
                    <a:lnTo>
                      <a:pt x="30" y="43"/>
                    </a:lnTo>
                    <a:lnTo>
                      <a:pt x="0" y="8"/>
                    </a:lnTo>
                    <a:lnTo>
                      <a:pt x="11" y="0"/>
                    </a:lnTo>
                    <a:lnTo>
                      <a:pt x="30" y="8"/>
                    </a:lnTo>
                    <a:lnTo>
                      <a:pt x="48" y="16"/>
                    </a:lnTo>
                    <a:lnTo>
                      <a:pt x="59" y="3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3" name="Freeform 292"/>
              <p:cNvSpPr>
                <a:spLocks/>
              </p:cNvSpPr>
              <p:nvPr/>
            </p:nvSpPr>
            <p:spPr bwMode="auto">
              <a:xfrm>
                <a:off x="137" y="768"/>
                <a:ext cx="61" cy="75"/>
              </a:xfrm>
              <a:custGeom>
                <a:avLst/>
                <a:gdLst>
                  <a:gd name="T0" fmla="*/ 0 w 203"/>
                  <a:gd name="T1" fmla="*/ 0 h 462"/>
                  <a:gd name="T2" fmla="*/ 0 w 203"/>
                  <a:gd name="T3" fmla="*/ 0 h 462"/>
                  <a:gd name="T4" fmla="*/ 0 w 203"/>
                  <a:gd name="T5" fmla="*/ 0 h 462"/>
                  <a:gd name="T6" fmla="*/ 0 w 203"/>
                  <a:gd name="T7" fmla="*/ 0 h 462"/>
                  <a:gd name="T8" fmla="*/ 0 w 203"/>
                  <a:gd name="T9" fmla="*/ 0 h 462"/>
                  <a:gd name="T10" fmla="*/ 0 w 203"/>
                  <a:gd name="T11" fmla="*/ 0 h 462"/>
                  <a:gd name="T12" fmla="*/ 0 w 203"/>
                  <a:gd name="T13" fmla="*/ 0 h 462"/>
                  <a:gd name="T14" fmla="*/ 0 w 203"/>
                  <a:gd name="T15" fmla="*/ 0 h 462"/>
                  <a:gd name="T16" fmla="*/ 0 w 203"/>
                  <a:gd name="T17" fmla="*/ 0 h 462"/>
                  <a:gd name="T18" fmla="*/ 0 w 203"/>
                  <a:gd name="T19" fmla="*/ 0 h 462"/>
                  <a:gd name="T20" fmla="*/ 0 w 203"/>
                  <a:gd name="T21" fmla="*/ 0 h 462"/>
                  <a:gd name="T22" fmla="*/ 0 w 203"/>
                  <a:gd name="T23" fmla="*/ 0 h 462"/>
                  <a:gd name="T24" fmla="*/ 0 w 203"/>
                  <a:gd name="T25" fmla="*/ 0 h 462"/>
                  <a:gd name="T26" fmla="*/ 0 w 203"/>
                  <a:gd name="T27" fmla="*/ 0 h 462"/>
                  <a:gd name="T28" fmla="*/ 0 w 203"/>
                  <a:gd name="T29" fmla="*/ 0 h 462"/>
                  <a:gd name="T30" fmla="*/ 0 w 203"/>
                  <a:gd name="T31" fmla="*/ 0 h 462"/>
                  <a:gd name="T32" fmla="*/ 0 w 203"/>
                  <a:gd name="T33" fmla="*/ 0 h 462"/>
                  <a:gd name="T34" fmla="*/ 0 w 203"/>
                  <a:gd name="T35" fmla="*/ 0 h 462"/>
                  <a:gd name="T36" fmla="*/ 0 w 203"/>
                  <a:gd name="T37" fmla="*/ 0 h 462"/>
                  <a:gd name="T38" fmla="*/ 0 w 203"/>
                  <a:gd name="T39" fmla="*/ 0 h 462"/>
                  <a:gd name="T40" fmla="*/ 0 w 203"/>
                  <a:gd name="T41" fmla="*/ 0 h 462"/>
                  <a:gd name="T42" fmla="*/ 0 w 203"/>
                  <a:gd name="T43" fmla="*/ 0 h 462"/>
                  <a:gd name="T44" fmla="*/ 0 w 203"/>
                  <a:gd name="T45" fmla="*/ 0 h 462"/>
                  <a:gd name="T46" fmla="*/ 0 w 203"/>
                  <a:gd name="T47" fmla="*/ 0 h 462"/>
                  <a:gd name="T48" fmla="*/ 0 w 203"/>
                  <a:gd name="T49" fmla="*/ 0 h 462"/>
                  <a:gd name="T50" fmla="*/ 0 w 203"/>
                  <a:gd name="T51" fmla="*/ 0 h 462"/>
                  <a:gd name="T52" fmla="*/ 0 w 203"/>
                  <a:gd name="T53" fmla="*/ 0 h 462"/>
                  <a:gd name="T54" fmla="*/ 0 w 203"/>
                  <a:gd name="T55" fmla="*/ 0 h 462"/>
                  <a:gd name="T56" fmla="*/ 0 w 203"/>
                  <a:gd name="T57" fmla="*/ 0 h 462"/>
                  <a:gd name="T58" fmla="*/ 0 w 203"/>
                  <a:gd name="T59" fmla="*/ 0 h 462"/>
                  <a:gd name="T60" fmla="*/ 0 w 203"/>
                  <a:gd name="T61" fmla="*/ 0 h 462"/>
                  <a:gd name="T62" fmla="*/ 0 w 203"/>
                  <a:gd name="T63" fmla="*/ 0 h 462"/>
                  <a:gd name="T64" fmla="*/ 0 w 203"/>
                  <a:gd name="T65" fmla="*/ 0 h 462"/>
                  <a:gd name="T66" fmla="*/ 0 w 203"/>
                  <a:gd name="T67" fmla="*/ 0 h 462"/>
                  <a:gd name="T68" fmla="*/ 0 w 203"/>
                  <a:gd name="T69" fmla="*/ 0 h 462"/>
                  <a:gd name="T70" fmla="*/ 0 w 203"/>
                  <a:gd name="T71" fmla="*/ 0 h 462"/>
                  <a:gd name="T72" fmla="*/ 0 w 203"/>
                  <a:gd name="T73" fmla="*/ 0 h 462"/>
                  <a:gd name="T74" fmla="*/ 0 w 203"/>
                  <a:gd name="T75" fmla="*/ 0 h 462"/>
                  <a:gd name="T76" fmla="*/ 0 w 203"/>
                  <a:gd name="T77" fmla="*/ 0 h 462"/>
                  <a:gd name="T78" fmla="*/ 0 w 203"/>
                  <a:gd name="T79" fmla="*/ 0 h 462"/>
                  <a:gd name="T80" fmla="*/ 0 w 203"/>
                  <a:gd name="T81" fmla="*/ 0 h 462"/>
                  <a:gd name="T82" fmla="*/ 0 w 203"/>
                  <a:gd name="T83" fmla="*/ 0 h 462"/>
                  <a:gd name="T84" fmla="*/ 0 w 203"/>
                  <a:gd name="T85" fmla="*/ 0 h 462"/>
                  <a:gd name="T86" fmla="*/ 0 w 203"/>
                  <a:gd name="T87" fmla="*/ 0 h 462"/>
                  <a:gd name="T88" fmla="*/ 0 w 203"/>
                  <a:gd name="T89" fmla="*/ 0 h 462"/>
                  <a:gd name="T90" fmla="*/ 0 w 203"/>
                  <a:gd name="T91" fmla="*/ 0 h 462"/>
                  <a:gd name="T92" fmla="*/ 0 w 203"/>
                  <a:gd name="T93" fmla="*/ 0 h 462"/>
                  <a:gd name="T94" fmla="*/ 0 w 203"/>
                  <a:gd name="T95" fmla="*/ 0 h 462"/>
                  <a:gd name="T96" fmla="*/ 0 w 203"/>
                  <a:gd name="T97" fmla="*/ 0 h 462"/>
                  <a:gd name="T98" fmla="*/ 0 w 203"/>
                  <a:gd name="T99" fmla="*/ 0 h 462"/>
                  <a:gd name="T100" fmla="*/ 0 w 203"/>
                  <a:gd name="T101" fmla="*/ 0 h 462"/>
                  <a:gd name="T102" fmla="*/ 0 w 203"/>
                  <a:gd name="T103" fmla="*/ 0 h 462"/>
                  <a:gd name="T104" fmla="*/ 0 w 203"/>
                  <a:gd name="T105" fmla="*/ 0 h 462"/>
                  <a:gd name="T106" fmla="*/ 0 w 203"/>
                  <a:gd name="T107" fmla="*/ 0 h 462"/>
                  <a:gd name="T108" fmla="*/ 0 w 203"/>
                  <a:gd name="T109" fmla="*/ 0 h 46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03" h="462">
                    <a:moveTo>
                      <a:pt x="203" y="8"/>
                    </a:moveTo>
                    <a:lnTo>
                      <a:pt x="174" y="35"/>
                    </a:lnTo>
                    <a:lnTo>
                      <a:pt x="153" y="78"/>
                    </a:lnTo>
                    <a:lnTo>
                      <a:pt x="135" y="113"/>
                    </a:lnTo>
                    <a:lnTo>
                      <a:pt x="135" y="157"/>
                    </a:lnTo>
                    <a:lnTo>
                      <a:pt x="174" y="341"/>
                    </a:lnTo>
                    <a:lnTo>
                      <a:pt x="174" y="376"/>
                    </a:lnTo>
                    <a:lnTo>
                      <a:pt x="153" y="401"/>
                    </a:lnTo>
                    <a:lnTo>
                      <a:pt x="135" y="436"/>
                    </a:lnTo>
                    <a:lnTo>
                      <a:pt x="115" y="454"/>
                    </a:lnTo>
                    <a:lnTo>
                      <a:pt x="67" y="462"/>
                    </a:lnTo>
                    <a:lnTo>
                      <a:pt x="0" y="392"/>
                    </a:lnTo>
                    <a:lnTo>
                      <a:pt x="9" y="384"/>
                    </a:lnTo>
                    <a:lnTo>
                      <a:pt x="39" y="376"/>
                    </a:lnTo>
                    <a:lnTo>
                      <a:pt x="57" y="341"/>
                    </a:lnTo>
                    <a:lnTo>
                      <a:pt x="67" y="331"/>
                    </a:lnTo>
                    <a:lnTo>
                      <a:pt x="57" y="314"/>
                    </a:lnTo>
                    <a:lnTo>
                      <a:pt x="39" y="287"/>
                    </a:lnTo>
                    <a:lnTo>
                      <a:pt x="19" y="270"/>
                    </a:lnTo>
                    <a:lnTo>
                      <a:pt x="19" y="209"/>
                    </a:lnTo>
                    <a:lnTo>
                      <a:pt x="39" y="217"/>
                    </a:lnTo>
                    <a:lnTo>
                      <a:pt x="57" y="244"/>
                    </a:lnTo>
                    <a:lnTo>
                      <a:pt x="78" y="287"/>
                    </a:lnTo>
                    <a:lnTo>
                      <a:pt x="105" y="392"/>
                    </a:lnTo>
                    <a:lnTo>
                      <a:pt x="126" y="392"/>
                    </a:lnTo>
                    <a:lnTo>
                      <a:pt x="135" y="376"/>
                    </a:lnTo>
                    <a:lnTo>
                      <a:pt x="135" y="349"/>
                    </a:lnTo>
                    <a:lnTo>
                      <a:pt x="126" y="314"/>
                    </a:lnTo>
                    <a:lnTo>
                      <a:pt x="87" y="217"/>
                    </a:lnTo>
                    <a:lnTo>
                      <a:pt x="57" y="184"/>
                    </a:lnTo>
                    <a:lnTo>
                      <a:pt x="19" y="149"/>
                    </a:lnTo>
                    <a:lnTo>
                      <a:pt x="19" y="130"/>
                    </a:lnTo>
                    <a:lnTo>
                      <a:pt x="39" y="122"/>
                    </a:lnTo>
                    <a:lnTo>
                      <a:pt x="57" y="139"/>
                    </a:lnTo>
                    <a:lnTo>
                      <a:pt x="78" y="157"/>
                    </a:lnTo>
                    <a:lnTo>
                      <a:pt x="105" y="209"/>
                    </a:lnTo>
                    <a:lnTo>
                      <a:pt x="115" y="209"/>
                    </a:lnTo>
                    <a:lnTo>
                      <a:pt x="115" y="165"/>
                    </a:lnTo>
                    <a:lnTo>
                      <a:pt x="105" y="139"/>
                    </a:lnTo>
                    <a:lnTo>
                      <a:pt x="57" y="78"/>
                    </a:lnTo>
                    <a:lnTo>
                      <a:pt x="57" y="70"/>
                    </a:lnTo>
                    <a:lnTo>
                      <a:pt x="67" y="60"/>
                    </a:lnTo>
                    <a:lnTo>
                      <a:pt x="87" y="70"/>
                    </a:lnTo>
                    <a:lnTo>
                      <a:pt x="96" y="87"/>
                    </a:lnTo>
                    <a:lnTo>
                      <a:pt x="105" y="95"/>
                    </a:lnTo>
                    <a:lnTo>
                      <a:pt x="126" y="103"/>
                    </a:lnTo>
                    <a:lnTo>
                      <a:pt x="126" y="87"/>
                    </a:lnTo>
                    <a:lnTo>
                      <a:pt x="115" y="60"/>
                    </a:lnTo>
                    <a:lnTo>
                      <a:pt x="105" y="35"/>
                    </a:lnTo>
                    <a:lnTo>
                      <a:pt x="115" y="25"/>
                    </a:lnTo>
                    <a:lnTo>
                      <a:pt x="126" y="25"/>
                    </a:lnTo>
                    <a:lnTo>
                      <a:pt x="164" y="35"/>
                    </a:lnTo>
                    <a:lnTo>
                      <a:pt x="174" y="8"/>
                    </a:lnTo>
                    <a:lnTo>
                      <a:pt x="192" y="0"/>
                    </a:lnTo>
                    <a:lnTo>
                      <a:pt x="203" y="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4" name="Freeform 293"/>
              <p:cNvSpPr>
                <a:spLocks/>
              </p:cNvSpPr>
              <p:nvPr/>
            </p:nvSpPr>
            <p:spPr bwMode="auto">
              <a:xfrm>
                <a:off x="117" y="710"/>
                <a:ext cx="31" cy="14"/>
              </a:xfrm>
              <a:custGeom>
                <a:avLst/>
                <a:gdLst>
                  <a:gd name="T0" fmla="*/ 0 w 107"/>
                  <a:gd name="T1" fmla="*/ 0 h 87"/>
                  <a:gd name="T2" fmla="*/ 0 w 107"/>
                  <a:gd name="T3" fmla="*/ 0 h 87"/>
                  <a:gd name="T4" fmla="*/ 0 w 107"/>
                  <a:gd name="T5" fmla="*/ 0 h 87"/>
                  <a:gd name="T6" fmla="*/ 0 w 107"/>
                  <a:gd name="T7" fmla="*/ 0 h 87"/>
                  <a:gd name="T8" fmla="*/ 0 w 107"/>
                  <a:gd name="T9" fmla="*/ 0 h 87"/>
                  <a:gd name="T10" fmla="*/ 0 w 107"/>
                  <a:gd name="T11" fmla="*/ 0 h 87"/>
                  <a:gd name="T12" fmla="*/ 0 w 107"/>
                  <a:gd name="T13" fmla="*/ 0 h 87"/>
                  <a:gd name="T14" fmla="*/ 0 w 107"/>
                  <a:gd name="T15" fmla="*/ 0 h 87"/>
                  <a:gd name="T16" fmla="*/ 0 w 107"/>
                  <a:gd name="T17" fmla="*/ 0 h 87"/>
                  <a:gd name="T18" fmla="*/ 0 w 107"/>
                  <a:gd name="T19" fmla="*/ 0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7" h="87">
                    <a:moveTo>
                      <a:pt x="107" y="87"/>
                    </a:moveTo>
                    <a:lnTo>
                      <a:pt x="0" y="87"/>
                    </a:lnTo>
                    <a:lnTo>
                      <a:pt x="9" y="70"/>
                    </a:lnTo>
                    <a:lnTo>
                      <a:pt x="20" y="43"/>
                    </a:lnTo>
                    <a:lnTo>
                      <a:pt x="48" y="0"/>
                    </a:lnTo>
                    <a:lnTo>
                      <a:pt x="59" y="0"/>
                    </a:lnTo>
                    <a:lnTo>
                      <a:pt x="68" y="8"/>
                    </a:lnTo>
                    <a:lnTo>
                      <a:pt x="107" y="43"/>
                    </a:lnTo>
                    <a:lnTo>
                      <a:pt x="107" y="70"/>
                    </a:lnTo>
                    <a:lnTo>
                      <a:pt x="107" y="8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5" name="Freeform 294"/>
              <p:cNvSpPr>
                <a:spLocks/>
              </p:cNvSpPr>
              <p:nvPr/>
            </p:nvSpPr>
            <p:spPr bwMode="auto">
              <a:xfrm>
                <a:off x="109" y="731"/>
                <a:ext cx="53" cy="3"/>
              </a:xfrm>
              <a:custGeom>
                <a:avLst/>
                <a:gdLst>
                  <a:gd name="T0" fmla="*/ 0 w 185"/>
                  <a:gd name="T1" fmla="*/ 0 h 18"/>
                  <a:gd name="T2" fmla="*/ 0 w 185"/>
                  <a:gd name="T3" fmla="*/ 0 h 18"/>
                  <a:gd name="T4" fmla="*/ 0 w 185"/>
                  <a:gd name="T5" fmla="*/ 0 h 18"/>
                  <a:gd name="T6" fmla="*/ 0 w 185"/>
                  <a:gd name="T7" fmla="*/ 0 h 18"/>
                  <a:gd name="T8" fmla="*/ 0 w 185"/>
                  <a:gd name="T9" fmla="*/ 0 h 18"/>
                  <a:gd name="T10" fmla="*/ 0 w 185"/>
                  <a:gd name="T11" fmla="*/ 0 h 18"/>
                  <a:gd name="T12" fmla="*/ 0 w 185"/>
                  <a:gd name="T13" fmla="*/ 0 h 18"/>
                  <a:gd name="T14" fmla="*/ 0 w 185"/>
                  <a:gd name="T15" fmla="*/ 0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5" h="18">
                    <a:moveTo>
                      <a:pt x="185" y="10"/>
                    </a:moveTo>
                    <a:lnTo>
                      <a:pt x="89" y="18"/>
                    </a:lnTo>
                    <a:lnTo>
                      <a:pt x="50" y="18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98" y="0"/>
                    </a:lnTo>
                    <a:lnTo>
                      <a:pt x="137" y="0"/>
                    </a:lnTo>
                    <a:lnTo>
                      <a:pt x="185" y="1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6" name="Freeform 295"/>
              <p:cNvSpPr>
                <a:spLocks/>
              </p:cNvSpPr>
              <p:nvPr/>
            </p:nvSpPr>
            <p:spPr bwMode="auto">
              <a:xfrm>
                <a:off x="94" y="740"/>
                <a:ext cx="89" cy="10"/>
              </a:xfrm>
              <a:custGeom>
                <a:avLst/>
                <a:gdLst>
                  <a:gd name="T0" fmla="*/ 0 w 299"/>
                  <a:gd name="T1" fmla="*/ 0 h 60"/>
                  <a:gd name="T2" fmla="*/ 0 w 299"/>
                  <a:gd name="T3" fmla="*/ 0 h 60"/>
                  <a:gd name="T4" fmla="*/ 0 w 299"/>
                  <a:gd name="T5" fmla="*/ 0 h 60"/>
                  <a:gd name="T6" fmla="*/ 0 w 299"/>
                  <a:gd name="T7" fmla="*/ 0 h 60"/>
                  <a:gd name="T8" fmla="*/ 0 w 299"/>
                  <a:gd name="T9" fmla="*/ 0 h 60"/>
                  <a:gd name="T10" fmla="*/ 0 w 299"/>
                  <a:gd name="T11" fmla="*/ 0 h 60"/>
                  <a:gd name="T12" fmla="*/ 0 w 299"/>
                  <a:gd name="T13" fmla="*/ 0 h 60"/>
                  <a:gd name="T14" fmla="*/ 0 w 299"/>
                  <a:gd name="T15" fmla="*/ 0 h 60"/>
                  <a:gd name="T16" fmla="*/ 0 w 299"/>
                  <a:gd name="T17" fmla="*/ 0 h 60"/>
                  <a:gd name="T18" fmla="*/ 0 w 299"/>
                  <a:gd name="T19" fmla="*/ 0 h 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99" h="60">
                    <a:moveTo>
                      <a:pt x="299" y="27"/>
                    </a:moveTo>
                    <a:lnTo>
                      <a:pt x="290" y="44"/>
                    </a:lnTo>
                    <a:lnTo>
                      <a:pt x="272" y="60"/>
                    </a:lnTo>
                    <a:lnTo>
                      <a:pt x="20" y="60"/>
                    </a:lnTo>
                    <a:lnTo>
                      <a:pt x="0" y="44"/>
                    </a:lnTo>
                    <a:lnTo>
                      <a:pt x="0" y="17"/>
                    </a:lnTo>
                    <a:lnTo>
                      <a:pt x="20" y="0"/>
                    </a:lnTo>
                    <a:lnTo>
                      <a:pt x="261" y="0"/>
                    </a:lnTo>
                    <a:lnTo>
                      <a:pt x="281" y="0"/>
                    </a:lnTo>
                    <a:lnTo>
                      <a:pt x="299" y="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7" name="Freeform 296"/>
              <p:cNvSpPr>
                <a:spLocks/>
              </p:cNvSpPr>
              <p:nvPr/>
            </p:nvSpPr>
            <p:spPr bwMode="auto">
              <a:xfrm>
                <a:off x="111" y="757"/>
                <a:ext cx="55" cy="3"/>
              </a:xfrm>
              <a:custGeom>
                <a:avLst/>
                <a:gdLst>
                  <a:gd name="T0" fmla="*/ 0 w 183"/>
                  <a:gd name="T1" fmla="*/ 0 h 16"/>
                  <a:gd name="T2" fmla="*/ 0 w 183"/>
                  <a:gd name="T3" fmla="*/ 0 h 16"/>
                  <a:gd name="T4" fmla="*/ 0 w 183"/>
                  <a:gd name="T5" fmla="*/ 0 h 16"/>
                  <a:gd name="T6" fmla="*/ 0 w 183"/>
                  <a:gd name="T7" fmla="*/ 0 h 16"/>
                  <a:gd name="T8" fmla="*/ 0 w 183"/>
                  <a:gd name="T9" fmla="*/ 0 h 16"/>
                  <a:gd name="T10" fmla="*/ 0 w 183"/>
                  <a:gd name="T11" fmla="*/ 0 h 16"/>
                  <a:gd name="T12" fmla="*/ 0 w 183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3" h="16">
                    <a:moveTo>
                      <a:pt x="183" y="16"/>
                    </a:moveTo>
                    <a:lnTo>
                      <a:pt x="87" y="16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87" y="0"/>
                    </a:lnTo>
                    <a:lnTo>
                      <a:pt x="183" y="8"/>
                    </a:lnTo>
                    <a:lnTo>
                      <a:pt x="183" y="1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8" name="Freeform 297"/>
              <p:cNvSpPr>
                <a:spLocks/>
              </p:cNvSpPr>
              <p:nvPr/>
            </p:nvSpPr>
            <p:spPr bwMode="auto">
              <a:xfrm rot="-5400000">
                <a:off x="4702" y="-252"/>
                <a:ext cx="737" cy="1364"/>
              </a:xfrm>
              <a:custGeom>
                <a:avLst/>
                <a:gdLst>
                  <a:gd name="T0" fmla="*/ 0 w 4809"/>
                  <a:gd name="T1" fmla="*/ 0 h 4316"/>
                  <a:gd name="T2" fmla="*/ 0 w 4809"/>
                  <a:gd name="T3" fmla="*/ 0 h 4316"/>
                  <a:gd name="T4" fmla="*/ 0 w 4809"/>
                  <a:gd name="T5" fmla="*/ 0 h 4316"/>
                  <a:gd name="T6" fmla="*/ 0 w 4809"/>
                  <a:gd name="T7" fmla="*/ 0 h 4316"/>
                  <a:gd name="T8" fmla="*/ 0 w 4809"/>
                  <a:gd name="T9" fmla="*/ 0 h 4316"/>
                  <a:gd name="T10" fmla="*/ 0 w 4809"/>
                  <a:gd name="T11" fmla="*/ 0 h 4316"/>
                  <a:gd name="T12" fmla="*/ 0 w 4809"/>
                  <a:gd name="T13" fmla="*/ 0 h 4316"/>
                  <a:gd name="T14" fmla="*/ 0 w 4809"/>
                  <a:gd name="T15" fmla="*/ 0 h 4316"/>
                  <a:gd name="T16" fmla="*/ 0 w 4809"/>
                  <a:gd name="T17" fmla="*/ 0 h 4316"/>
                  <a:gd name="T18" fmla="*/ 0 w 4809"/>
                  <a:gd name="T19" fmla="*/ 0 h 4316"/>
                  <a:gd name="T20" fmla="*/ 0 w 4809"/>
                  <a:gd name="T21" fmla="*/ 0 h 4316"/>
                  <a:gd name="T22" fmla="*/ 0 w 4809"/>
                  <a:gd name="T23" fmla="*/ 0 h 4316"/>
                  <a:gd name="T24" fmla="*/ 0 w 4809"/>
                  <a:gd name="T25" fmla="*/ 0 h 4316"/>
                  <a:gd name="T26" fmla="*/ 0 w 4809"/>
                  <a:gd name="T27" fmla="*/ 0 h 4316"/>
                  <a:gd name="T28" fmla="*/ 0 w 4809"/>
                  <a:gd name="T29" fmla="*/ 0 h 4316"/>
                  <a:gd name="T30" fmla="*/ 0 w 4809"/>
                  <a:gd name="T31" fmla="*/ 0 h 4316"/>
                  <a:gd name="T32" fmla="*/ 0 w 4809"/>
                  <a:gd name="T33" fmla="*/ 0 h 4316"/>
                  <a:gd name="T34" fmla="*/ 0 w 4809"/>
                  <a:gd name="T35" fmla="*/ 0 h 4316"/>
                  <a:gd name="T36" fmla="*/ 0 w 4809"/>
                  <a:gd name="T37" fmla="*/ 0 h 4316"/>
                  <a:gd name="T38" fmla="*/ 0 w 4809"/>
                  <a:gd name="T39" fmla="*/ 0 h 4316"/>
                  <a:gd name="T40" fmla="*/ 0 w 4809"/>
                  <a:gd name="T41" fmla="*/ 0 h 4316"/>
                  <a:gd name="T42" fmla="*/ 0 w 4809"/>
                  <a:gd name="T43" fmla="*/ 0 h 4316"/>
                  <a:gd name="T44" fmla="*/ 0 w 4809"/>
                  <a:gd name="T45" fmla="*/ 0 h 4316"/>
                  <a:gd name="T46" fmla="*/ 0 w 4809"/>
                  <a:gd name="T47" fmla="*/ 0 h 4316"/>
                  <a:gd name="T48" fmla="*/ 0 w 4809"/>
                  <a:gd name="T49" fmla="*/ 0 h 4316"/>
                  <a:gd name="T50" fmla="*/ 0 w 4809"/>
                  <a:gd name="T51" fmla="*/ 0 h 4316"/>
                  <a:gd name="T52" fmla="*/ 0 w 4809"/>
                  <a:gd name="T53" fmla="*/ 0 h 4316"/>
                  <a:gd name="T54" fmla="*/ 0 w 4809"/>
                  <a:gd name="T55" fmla="*/ 0 h 4316"/>
                  <a:gd name="T56" fmla="*/ 0 w 4809"/>
                  <a:gd name="T57" fmla="*/ 0 h 4316"/>
                  <a:gd name="T58" fmla="*/ 0 w 4809"/>
                  <a:gd name="T59" fmla="*/ 0 h 4316"/>
                  <a:gd name="T60" fmla="*/ 0 w 4809"/>
                  <a:gd name="T61" fmla="*/ 0 h 4316"/>
                  <a:gd name="T62" fmla="*/ 0 w 4809"/>
                  <a:gd name="T63" fmla="*/ 0 h 4316"/>
                  <a:gd name="T64" fmla="*/ 0 w 4809"/>
                  <a:gd name="T65" fmla="*/ 0 h 4316"/>
                  <a:gd name="T66" fmla="*/ 0 w 4809"/>
                  <a:gd name="T67" fmla="*/ 0 h 4316"/>
                  <a:gd name="T68" fmla="*/ 0 w 4809"/>
                  <a:gd name="T69" fmla="*/ 0 h 4316"/>
                  <a:gd name="T70" fmla="*/ 0 w 4809"/>
                  <a:gd name="T71" fmla="*/ 0 h 4316"/>
                  <a:gd name="T72" fmla="*/ 0 w 4809"/>
                  <a:gd name="T73" fmla="*/ 0 h 4316"/>
                  <a:gd name="T74" fmla="*/ 0 w 4809"/>
                  <a:gd name="T75" fmla="*/ 0 h 4316"/>
                  <a:gd name="T76" fmla="*/ 0 w 4809"/>
                  <a:gd name="T77" fmla="*/ 0 h 4316"/>
                  <a:gd name="T78" fmla="*/ 0 w 4809"/>
                  <a:gd name="T79" fmla="*/ 0 h 4316"/>
                  <a:gd name="T80" fmla="*/ 0 w 4809"/>
                  <a:gd name="T81" fmla="*/ 0 h 4316"/>
                  <a:gd name="T82" fmla="*/ 0 w 4809"/>
                  <a:gd name="T83" fmla="*/ 0 h 4316"/>
                  <a:gd name="T84" fmla="*/ 0 w 4809"/>
                  <a:gd name="T85" fmla="*/ 0 h 4316"/>
                  <a:gd name="T86" fmla="*/ 0 w 4809"/>
                  <a:gd name="T87" fmla="*/ 0 h 4316"/>
                  <a:gd name="T88" fmla="*/ 0 w 4809"/>
                  <a:gd name="T89" fmla="*/ 0 h 4316"/>
                  <a:gd name="T90" fmla="*/ 0 w 4809"/>
                  <a:gd name="T91" fmla="*/ 0 h 4316"/>
                  <a:gd name="T92" fmla="*/ 0 w 4809"/>
                  <a:gd name="T93" fmla="*/ 0 h 4316"/>
                  <a:gd name="T94" fmla="*/ 0 w 4809"/>
                  <a:gd name="T95" fmla="*/ 0 h 4316"/>
                  <a:gd name="T96" fmla="*/ 0 w 4809"/>
                  <a:gd name="T97" fmla="*/ 0 h 4316"/>
                  <a:gd name="T98" fmla="*/ 0 w 4809"/>
                  <a:gd name="T99" fmla="*/ 0 h 4316"/>
                  <a:gd name="T100" fmla="*/ 0 w 4809"/>
                  <a:gd name="T101" fmla="*/ 0 h 4316"/>
                  <a:gd name="T102" fmla="*/ 0 w 4809"/>
                  <a:gd name="T103" fmla="*/ 0 h 4316"/>
                  <a:gd name="T104" fmla="*/ 0 w 4809"/>
                  <a:gd name="T105" fmla="*/ 0 h 4316"/>
                  <a:gd name="T106" fmla="*/ 0 w 4809"/>
                  <a:gd name="T107" fmla="*/ 0 h 4316"/>
                  <a:gd name="T108" fmla="*/ 0 w 4809"/>
                  <a:gd name="T109" fmla="*/ 0 h 4316"/>
                  <a:gd name="T110" fmla="*/ 0 w 4809"/>
                  <a:gd name="T111" fmla="*/ 0 h 4316"/>
                  <a:gd name="T112" fmla="*/ 0 w 4809"/>
                  <a:gd name="T113" fmla="*/ 0 h 431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809" h="4316">
                    <a:moveTo>
                      <a:pt x="4040" y="4229"/>
                    </a:moveTo>
                    <a:lnTo>
                      <a:pt x="1042" y="4216"/>
                    </a:lnTo>
                    <a:lnTo>
                      <a:pt x="994" y="4216"/>
                    </a:lnTo>
                    <a:lnTo>
                      <a:pt x="977" y="4216"/>
                    </a:lnTo>
                    <a:lnTo>
                      <a:pt x="946" y="4229"/>
                    </a:lnTo>
                    <a:lnTo>
                      <a:pt x="914" y="4259"/>
                    </a:lnTo>
                    <a:lnTo>
                      <a:pt x="898" y="4259"/>
                    </a:lnTo>
                    <a:lnTo>
                      <a:pt x="866" y="4259"/>
                    </a:lnTo>
                    <a:lnTo>
                      <a:pt x="833" y="4287"/>
                    </a:lnTo>
                    <a:lnTo>
                      <a:pt x="818" y="4303"/>
                    </a:lnTo>
                    <a:lnTo>
                      <a:pt x="802" y="4303"/>
                    </a:lnTo>
                    <a:lnTo>
                      <a:pt x="770" y="4259"/>
                    </a:lnTo>
                    <a:lnTo>
                      <a:pt x="722" y="4216"/>
                    </a:lnTo>
                    <a:lnTo>
                      <a:pt x="689" y="4201"/>
                    </a:lnTo>
                    <a:lnTo>
                      <a:pt x="641" y="4201"/>
                    </a:lnTo>
                    <a:lnTo>
                      <a:pt x="545" y="4216"/>
                    </a:lnTo>
                    <a:lnTo>
                      <a:pt x="466" y="4229"/>
                    </a:lnTo>
                    <a:lnTo>
                      <a:pt x="417" y="4229"/>
                    </a:lnTo>
                    <a:lnTo>
                      <a:pt x="369" y="4229"/>
                    </a:lnTo>
                    <a:lnTo>
                      <a:pt x="321" y="4201"/>
                    </a:lnTo>
                    <a:lnTo>
                      <a:pt x="288" y="4186"/>
                    </a:lnTo>
                    <a:lnTo>
                      <a:pt x="257" y="4157"/>
                    </a:lnTo>
                    <a:lnTo>
                      <a:pt x="257" y="4186"/>
                    </a:lnTo>
                    <a:lnTo>
                      <a:pt x="225" y="4186"/>
                    </a:lnTo>
                    <a:lnTo>
                      <a:pt x="192" y="4186"/>
                    </a:lnTo>
                    <a:lnTo>
                      <a:pt x="177" y="4216"/>
                    </a:lnTo>
                    <a:lnTo>
                      <a:pt x="144" y="4229"/>
                    </a:lnTo>
                    <a:lnTo>
                      <a:pt x="129" y="4229"/>
                    </a:lnTo>
                    <a:lnTo>
                      <a:pt x="113" y="4229"/>
                    </a:lnTo>
                    <a:lnTo>
                      <a:pt x="81" y="4216"/>
                    </a:lnTo>
                    <a:lnTo>
                      <a:pt x="65" y="4186"/>
                    </a:lnTo>
                    <a:lnTo>
                      <a:pt x="31" y="4186"/>
                    </a:lnTo>
                    <a:lnTo>
                      <a:pt x="17" y="4172"/>
                    </a:lnTo>
                    <a:lnTo>
                      <a:pt x="0" y="4172"/>
                    </a:lnTo>
                    <a:lnTo>
                      <a:pt x="0" y="3925"/>
                    </a:lnTo>
                    <a:lnTo>
                      <a:pt x="31" y="3925"/>
                    </a:lnTo>
                    <a:lnTo>
                      <a:pt x="65" y="3910"/>
                    </a:lnTo>
                    <a:lnTo>
                      <a:pt x="65" y="3897"/>
                    </a:lnTo>
                    <a:lnTo>
                      <a:pt x="81" y="3882"/>
                    </a:lnTo>
                    <a:lnTo>
                      <a:pt x="96" y="3882"/>
                    </a:lnTo>
                    <a:lnTo>
                      <a:pt x="129" y="3882"/>
                    </a:lnTo>
                    <a:lnTo>
                      <a:pt x="161" y="3882"/>
                    </a:lnTo>
                    <a:lnTo>
                      <a:pt x="177" y="3897"/>
                    </a:lnTo>
                    <a:lnTo>
                      <a:pt x="192" y="3925"/>
                    </a:lnTo>
                    <a:lnTo>
                      <a:pt x="225" y="3940"/>
                    </a:lnTo>
                    <a:lnTo>
                      <a:pt x="240" y="3940"/>
                    </a:lnTo>
                    <a:lnTo>
                      <a:pt x="257" y="3955"/>
                    </a:lnTo>
                    <a:lnTo>
                      <a:pt x="273" y="3925"/>
                    </a:lnTo>
                    <a:lnTo>
                      <a:pt x="288" y="3910"/>
                    </a:lnTo>
                    <a:lnTo>
                      <a:pt x="321" y="3882"/>
                    </a:lnTo>
                    <a:lnTo>
                      <a:pt x="353" y="3867"/>
                    </a:lnTo>
                    <a:lnTo>
                      <a:pt x="417" y="3867"/>
                    </a:lnTo>
                    <a:lnTo>
                      <a:pt x="466" y="3867"/>
                    </a:lnTo>
                    <a:lnTo>
                      <a:pt x="562" y="3882"/>
                    </a:lnTo>
                    <a:lnTo>
                      <a:pt x="626" y="3882"/>
                    </a:lnTo>
                    <a:lnTo>
                      <a:pt x="674" y="3882"/>
                    </a:lnTo>
                    <a:lnTo>
                      <a:pt x="722" y="3867"/>
                    </a:lnTo>
                    <a:lnTo>
                      <a:pt x="770" y="3838"/>
                    </a:lnTo>
                    <a:lnTo>
                      <a:pt x="802" y="3795"/>
                    </a:lnTo>
                    <a:lnTo>
                      <a:pt x="818" y="3823"/>
                    </a:lnTo>
                    <a:lnTo>
                      <a:pt x="850" y="3853"/>
                    </a:lnTo>
                    <a:lnTo>
                      <a:pt x="898" y="3853"/>
                    </a:lnTo>
                    <a:lnTo>
                      <a:pt x="914" y="3867"/>
                    </a:lnTo>
                    <a:lnTo>
                      <a:pt x="946" y="3882"/>
                    </a:lnTo>
                    <a:lnTo>
                      <a:pt x="1683" y="3882"/>
                    </a:lnTo>
                    <a:lnTo>
                      <a:pt x="1700" y="3882"/>
                    </a:lnTo>
                    <a:lnTo>
                      <a:pt x="1587" y="3823"/>
                    </a:lnTo>
                    <a:lnTo>
                      <a:pt x="1570" y="3823"/>
                    </a:lnTo>
                    <a:lnTo>
                      <a:pt x="1555" y="3823"/>
                    </a:lnTo>
                    <a:lnTo>
                      <a:pt x="1539" y="3823"/>
                    </a:lnTo>
                    <a:lnTo>
                      <a:pt x="1507" y="3838"/>
                    </a:lnTo>
                    <a:lnTo>
                      <a:pt x="1491" y="3823"/>
                    </a:lnTo>
                    <a:lnTo>
                      <a:pt x="1474" y="3823"/>
                    </a:lnTo>
                    <a:lnTo>
                      <a:pt x="1474" y="3810"/>
                    </a:lnTo>
                    <a:lnTo>
                      <a:pt x="1459" y="3795"/>
                    </a:lnTo>
                    <a:lnTo>
                      <a:pt x="1459" y="3767"/>
                    </a:lnTo>
                    <a:lnTo>
                      <a:pt x="1474" y="3752"/>
                    </a:lnTo>
                    <a:lnTo>
                      <a:pt x="1507" y="3737"/>
                    </a:lnTo>
                    <a:lnTo>
                      <a:pt x="1539" y="3737"/>
                    </a:lnTo>
                    <a:lnTo>
                      <a:pt x="1570" y="3752"/>
                    </a:lnTo>
                    <a:lnTo>
                      <a:pt x="1652" y="3708"/>
                    </a:lnTo>
                    <a:lnTo>
                      <a:pt x="1748" y="3680"/>
                    </a:lnTo>
                    <a:lnTo>
                      <a:pt x="1779" y="3636"/>
                    </a:lnTo>
                    <a:lnTo>
                      <a:pt x="1844" y="3680"/>
                    </a:lnTo>
                    <a:lnTo>
                      <a:pt x="1892" y="3708"/>
                    </a:lnTo>
                    <a:lnTo>
                      <a:pt x="1908" y="3723"/>
                    </a:lnTo>
                    <a:lnTo>
                      <a:pt x="1940" y="3737"/>
                    </a:lnTo>
                    <a:lnTo>
                      <a:pt x="1988" y="3737"/>
                    </a:lnTo>
                    <a:lnTo>
                      <a:pt x="2019" y="3737"/>
                    </a:lnTo>
                    <a:lnTo>
                      <a:pt x="2036" y="3752"/>
                    </a:lnTo>
                    <a:lnTo>
                      <a:pt x="2036" y="3708"/>
                    </a:lnTo>
                    <a:lnTo>
                      <a:pt x="2036" y="3665"/>
                    </a:lnTo>
                    <a:lnTo>
                      <a:pt x="2276" y="3665"/>
                    </a:lnTo>
                    <a:lnTo>
                      <a:pt x="2405" y="3665"/>
                    </a:lnTo>
                    <a:lnTo>
                      <a:pt x="2516" y="3650"/>
                    </a:lnTo>
                    <a:lnTo>
                      <a:pt x="2629" y="3636"/>
                    </a:lnTo>
                    <a:lnTo>
                      <a:pt x="2741" y="3593"/>
                    </a:lnTo>
                    <a:lnTo>
                      <a:pt x="2837" y="3550"/>
                    </a:lnTo>
                    <a:lnTo>
                      <a:pt x="2886" y="3506"/>
                    </a:lnTo>
                    <a:lnTo>
                      <a:pt x="2934" y="3463"/>
                    </a:lnTo>
                    <a:lnTo>
                      <a:pt x="2982" y="3389"/>
                    </a:lnTo>
                    <a:lnTo>
                      <a:pt x="3030" y="3331"/>
                    </a:lnTo>
                    <a:lnTo>
                      <a:pt x="3061" y="3244"/>
                    </a:lnTo>
                    <a:lnTo>
                      <a:pt x="3078" y="3172"/>
                    </a:lnTo>
                    <a:lnTo>
                      <a:pt x="3013" y="3172"/>
                    </a:lnTo>
                    <a:lnTo>
                      <a:pt x="2982" y="3172"/>
                    </a:lnTo>
                    <a:lnTo>
                      <a:pt x="2982" y="3216"/>
                    </a:lnTo>
                    <a:lnTo>
                      <a:pt x="2965" y="3244"/>
                    </a:lnTo>
                    <a:lnTo>
                      <a:pt x="2982" y="3317"/>
                    </a:lnTo>
                    <a:lnTo>
                      <a:pt x="2965" y="3331"/>
                    </a:lnTo>
                    <a:lnTo>
                      <a:pt x="2950" y="3331"/>
                    </a:lnTo>
                    <a:lnTo>
                      <a:pt x="2917" y="3274"/>
                    </a:lnTo>
                    <a:lnTo>
                      <a:pt x="2886" y="3244"/>
                    </a:lnTo>
                    <a:lnTo>
                      <a:pt x="2854" y="3231"/>
                    </a:lnTo>
                    <a:lnTo>
                      <a:pt x="2806" y="3244"/>
                    </a:lnTo>
                    <a:lnTo>
                      <a:pt x="2741" y="3244"/>
                    </a:lnTo>
                    <a:lnTo>
                      <a:pt x="2725" y="3244"/>
                    </a:lnTo>
                    <a:lnTo>
                      <a:pt x="2693" y="3216"/>
                    </a:lnTo>
                    <a:lnTo>
                      <a:pt x="2693" y="3172"/>
                    </a:lnTo>
                    <a:lnTo>
                      <a:pt x="2693" y="3144"/>
                    </a:lnTo>
                    <a:lnTo>
                      <a:pt x="2725" y="3129"/>
                    </a:lnTo>
                    <a:lnTo>
                      <a:pt x="2758" y="3114"/>
                    </a:lnTo>
                    <a:lnTo>
                      <a:pt x="2789" y="3129"/>
                    </a:lnTo>
                    <a:lnTo>
                      <a:pt x="2789" y="3100"/>
                    </a:lnTo>
                    <a:lnTo>
                      <a:pt x="2789" y="3070"/>
                    </a:lnTo>
                    <a:lnTo>
                      <a:pt x="2806" y="3014"/>
                    </a:lnTo>
                    <a:lnTo>
                      <a:pt x="2806" y="2970"/>
                    </a:lnTo>
                    <a:lnTo>
                      <a:pt x="2821" y="2925"/>
                    </a:lnTo>
                    <a:lnTo>
                      <a:pt x="2902" y="2853"/>
                    </a:lnTo>
                    <a:lnTo>
                      <a:pt x="2837" y="2825"/>
                    </a:lnTo>
                    <a:lnTo>
                      <a:pt x="2806" y="2810"/>
                    </a:lnTo>
                    <a:lnTo>
                      <a:pt x="2773" y="2810"/>
                    </a:lnTo>
                    <a:lnTo>
                      <a:pt x="2773" y="2795"/>
                    </a:lnTo>
                    <a:lnTo>
                      <a:pt x="2773" y="2781"/>
                    </a:lnTo>
                    <a:lnTo>
                      <a:pt x="2886" y="2723"/>
                    </a:lnTo>
                    <a:lnTo>
                      <a:pt x="2869" y="2665"/>
                    </a:lnTo>
                    <a:lnTo>
                      <a:pt x="2854" y="2621"/>
                    </a:lnTo>
                    <a:lnTo>
                      <a:pt x="2837" y="2578"/>
                    </a:lnTo>
                    <a:lnTo>
                      <a:pt x="2821" y="2534"/>
                    </a:lnTo>
                    <a:lnTo>
                      <a:pt x="2934" y="2549"/>
                    </a:lnTo>
                    <a:lnTo>
                      <a:pt x="2982" y="2564"/>
                    </a:lnTo>
                    <a:lnTo>
                      <a:pt x="3030" y="2593"/>
                    </a:lnTo>
                    <a:lnTo>
                      <a:pt x="3126" y="2463"/>
                    </a:lnTo>
                    <a:lnTo>
                      <a:pt x="3142" y="2491"/>
                    </a:lnTo>
                    <a:lnTo>
                      <a:pt x="3157" y="2506"/>
                    </a:lnTo>
                    <a:lnTo>
                      <a:pt x="3190" y="2564"/>
                    </a:lnTo>
                    <a:lnTo>
                      <a:pt x="3253" y="2534"/>
                    </a:lnTo>
                    <a:lnTo>
                      <a:pt x="3318" y="2506"/>
                    </a:lnTo>
                    <a:lnTo>
                      <a:pt x="3382" y="2506"/>
                    </a:lnTo>
                    <a:lnTo>
                      <a:pt x="3462" y="2506"/>
                    </a:lnTo>
                    <a:lnTo>
                      <a:pt x="3462" y="2463"/>
                    </a:lnTo>
                    <a:lnTo>
                      <a:pt x="3479" y="2433"/>
                    </a:lnTo>
                    <a:lnTo>
                      <a:pt x="3495" y="2404"/>
                    </a:lnTo>
                    <a:lnTo>
                      <a:pt x="3558" y="2404"/>
                    </a:lnTo>
                    <a:lnTo>
                      <a:pt x="3575" y="2404"/>
                    </a:lnTo>
                    <a:lnTo>
                      <a:pt x="3606" y="2419"/>
                    </a:lnTo>
                    <a:lnTo>
                      <a:pt x="3623" y="2463"/>
                    </a:lnTo>
                    <a:lnTo>
                      <a:pt x="3623" y="2478"/>
                    </a:lnTo>
                    <a:lnTo>
                      <a:pt x="3623" y="2491"/>
                    </a:lnTo>
                    <a:lnTo>
                      <a:pt x="3623" y="2521"/>
                    </a:lnTo>
                    <a:lnTo>
                      <a:pt x="3606" y="2534"/>
                    </a:lnTo>
                    <a:lnTo>
                      <a:pt x="3591" y="2549"/>
                    </a:lnTo>
                    <a:lnTo>
                      <a:pt x="3591" y="2578"/>
                    </a:lnTo>
                    <a:lnTo>
                      <a:pt x="3639" y="2621"/>
                    </a:lnTo>
                    <a:lnTo>
                      <a:pt x="3687" y="2665"/>
                    </a:lnTo>
                    <a:lnTo>
                      <a:pt x="3671" y="2680"/>
                    </a:lnTo>
                    <a:lnTo>
                      <a:pt x="3654" y="2665"/>
                    </a:lnTo>
                    <a:lnTo>
                      <a:pt x="3639" y="2665"/>
                    </a:lnTo>
                    <a:lnTo>
                      <a:pt x="3623" y="2665"/>
                    </a:lnTo>
                    <a:lnTo>
                      <a:pt x="3543" y="2665"/>
                    </a:lnTo>
                    <a:lnTo>
                      <a:pt x="3510" y="2738"/>
                    </a:lnTo>
                    <a:lnTo>
                      <a:pt x="3591" y="2738"/>
                    </a:lnTo>
                    <a:lnTo>
                      <a:pt x="3671" y="2708"/>
                    </a:lnTo>
                    <a:lnTo>
                      <a:pt x="3750" y="2665"/>
                    </a:lnTo>
                    <a:lnTo>
                      <a:pt x="3815" y="2636"/>
                    </a:lnTo>
                    <a:lnTo>
                      <a:pt x="3879" y="2578"/>
                    </a:lnTo>
                    <a:lnTo>
                      <a:pt x="3927" y="2521"/>
                    </a:lnTo>
                    <a:lnTo>
                      <a:pt x="3975" y="2463"/>
                    </a:lnTo>
                    <a:lnTo>
                      <a:pt x="4007" y="2389"/>
                    </a:lnTo>
                    <a:lnTo>
                      <a:pt x="4040" y="2259"/>
                    </a:lnTo>
                    <a:lnTo>
                      <a:pt x="4040" y="2115"/>
                    </a:lnTo>
                    <a:lnTo>
                      <a:pt x="4055" y="1825"/>
                    </a:lnTo>
                    <a:lnTo>
                      <a:pt x="4071" y="1825"/>
                    </a:lnTo>
                    <a:lnTo>
                      <a:pt x="4088" y="1825"/>
                    </a:lnTo>
                    <a:lnTo>
                      <a:pt x="4120" y="1825"/>
                    </a:lnTo>
                    <a:lnTo>
                      <a:pt x="4136" y="1810"/>
                    </a:lnTo>
                    <a:lnTo>
                      <a:pt x="4120" y="1796"/>
                    </a:lnTo>
                    <a:lnTo>
                      <a:pt x="4120" y="1766"/>
                    </a:lnTo>
                    <a:lnTo>
                      <a:pt x="4136" y="1723"/>
                    </a:lnTo>
                    <a:lnTo>
                      <a:pt x="4071" y="1651"/>
                    </a:lnTo>
                    <a:lnTo>
                      <a:pt x="4055" y="1623"/>
                    </a:lnTo>
                    <a:lnTo>
                      <a:pt x="4007" y="1593"/>
                    </a:lnTo>
                    <a:lnTo>
                      <a:pt x="4023" y="1579"/>
                    </a:lnTo>
                    <a:lnTo>
                      <a:pt x="4040" y="1579"/>
                    </a:lnTo>
                    <a:lnTo>
                      <a:pt x="4071" y="1564"/>
                    </a:lnTo>
                    <a:lnTo>
                      <a:pt x="4103" y="1493"/>
                    </a:lnTo>
                    <a:lnTo>
                      <a:pt x="4151" y="1419"/>
                    </a:lnTo>
                    <a:lnTo>
                      <a:pt x="4120" y="1391"/>
                    </a:lnTo>
                    <a:lnTo>
                      <a:pt x="4136" y="1361"/>
                    </a:lnTo>
                    <a:lnTo>
                      <a:pt x="4151" y="1332"/>
                    </a:lnTo>
                    <a:lnTo>
                      <a:pt x="4184" y="1332"/>
                    </a:lnTo>
                    <a:lnTo>
                      <a:pt x="4216" y="1332"/>
                    </a:lnTo>
                    <a:lnTo>
                      <a:pt x="4232" y="1361"/>
                    </a:lnTo>
                    <a:lnTo>
                      <a:pt x="4216" y="1419"/>
                    </a:lnTo>
                    <a:lnTo>
                      <a:pt x="4247" y="1447"/>
                    </a:lnTo>
                    <a:lnTo>
                      <a:pt x="4280" y="1478"/>
                    </a:lnTo>
                    <a:lnTo>
                      <a:pt x="4312" y="1564"/>
                    </a:lnTo>
                    <a:lnTo>
                      <a:pt x="4328" y="1549"/>
                    </a:lnTo>
                    <a:lnTo>
                      <a:pt x="4328" y="1230"/>
                    </a:lnTo>
                    <a:lnTo>
                      <a:pt x="4328" y="912"/>
                    </a:lnTo>
                    <a:lnTo>
                      <a:pt x="4295" y="868"/>
                    </a:lnTo>
                    <a:lnTo>
                      <a:pt x="4280" y="855"/>
                    </a:lnTo>
                    <a:lnTo>
                      <a:pt x="4280" y="825"/>
                    </a:lnTo>
                    <a:lnTo>
                      <a:pt x="4247" y="781"/>
                    </a:lnTo>
                    <a:lnTo>
                      <a:pt x="4280" y="768"/>
                    </a:lnTo>
                    <a:lnTo>
                      <a:pt x="4295" y="768"/>
                    </a:lnTo>
                    <a:lnTo>
                      <a:pt x="4328" y="725"/>
                    </a:lnTo>
                    <a:lnTo>
                      <a:pt x="4360" y="666"/>
                    </a:lnTo>
                    <a:lnTo>
                      <a:pt x="4360" y="608"/>
                    </a:lnTo>
                    <a:lnTo>
                      <a:pt x="4328" y="492"/>
                    </a:lnTo>
                    <a:lnTo>
                      <a:pt x="4328" y="434"/>
                    </a:lnTo>
                    <a:lnTo>
                      <a:pt x="4328" y="376"/>
                    </a:lnTo>
                    <a:lnTo>
                      <a:pt x="4343" y="332"/>
                    </a:lnTo>
                    <a:lnTo>
                      <a:pt x="4360" y="304"/>
                    </a:lnTo>
                    <a:lnTo>
                      <a:pt x="4393" y="275"/>
                    </a:lnTo>
                    <a:lnTo>
                      <a:pt x="4424" y="260"/>
                    </a:lnTo>
                    <a:lnTo>
                      <a:pt x="4408" y="245"/>
                    </a:lnTo>
                    <a:lnTo>
                      <a:pt x="4408" y="202"/>
                    </a:lnTo>
                    <a:lnTo>
                      <a:pt x="4360" y="174"/>
                    </a:lnTo>
                    <a:lnTo>
                      <a:pt x="4343" y="145"/>
                    </a:lnTo>
                    <a:lnTo>
                      <a:pt x="4343" y="115"/>
                    </a:lnTo>
                    <a:lnTo>
                      <a:pt x="4343" y="102"/>
                    </a:lnTo>
                    <a:lnTo>
                      <a:pt x="4360" y="72"/>
                    </a:lnTo>
                    <a:lnTo>
                      <a:pt x="4376" y="58"/>
                    </a:lnTo>
                    <a:lnTo>
                      <a:pt x="4393" y="43"/>
                    </a:lnTo>
                    <a:lnTo>
                      <a:pt x="4393" y="0"/>
                    </a:lnTo>
                    <a:lnTo>
                      <a:pt x="4408" y="0"/>
                    </a:lnTo>
                    <a:lnTo>
                      <a:pt x="4664" y="0"/>
                    </a:lnTo>
                    <a:lnTo>
                      <a:pt x="4664" y="58"/>
                    </a:lnTo>
                    <a:lnTo>
                      <a:pt x="4713" y="102"/>
                    </a:lnTo>
                    <a:lnTo>
                      <a:pt x="4729" y="115"/>
                    </a:lnTo>
                    <a:lnTo>
                      <a:pt x="4729" y="145"/>
                    </a:lnTo>
                    <a:lnTo>
                      <a:pt x="4729" y="159"/>
                    </a:lnTo>
                    <a:lnTo>
                      <a:pt x="4713" y="174"/>
                    </a:lnTo>
                    <a:lnTo>
                      <a:pt x="4681" y="202"/>
                    </a:lnTo>
                    <a:lnTo>
                      <a:pt x="4681" y="232"/>
                    </a:lnTo>
                    <a:lnTo>
                      <a:pt x="4664" y="245"/>
                    </a:lnTo>
                    <a:lnTo>
                      <a:pt x="4648" y="260"/>
                    </a:lnTo>
                    <a:lnTo>
                      <a:pt x="4696" y="289"/>
                    </a:lnTo>
                    <a:lnTo>
                      <a:pt x="4729" y="332"/>
                    </a:lnTo>
                    <a:lnTo>
                      <a:pt x="4744" y="376"/>
                    </a:lnTo>
                    <a:lnTo>
                      <a:pt x="4761" y="419"/>
                    </a:lnTo>
                    <a:lnTo>
                      <a:pt x="4713" y="608"/>
                    </a:lnTo>
                    <a:lnTo>
                      <a:pt x="4729" y="651"/>
                    </a:lnTo>
                    <a:lnTo>
                      <a:pt x="4729" y="694"/>
                    </a:lnTo>
                    <a:lnTo>
                      <a:pt x="4761" y="738"/>
                    </a:lnTo>
                    <a:lnTo>
                      <a:pt x="4809" y="768"/>
                    </a:lnTo>
                    <a:lnTo>
                      <a:pt x="4809" y="781"/>
                    </a:lnTo>
                    <a:lnTo>
                      <a:pt x="4809" y="796"/>
                    </a:lnTo>
                    <a:lnTo>
                      <a:pt x="4777" y="811"/>
                    </a:lnTo>
                    <a:lnTo>
                      <a:pt x="4761" y="825"/>
                    </a:lnTo>
                    <a:lnTo>
                      <a:pt x="4761" y="868"/>
                    </a:lnTo>
                    <a:lnTo>
                      <a:pt x="4729" y="927"/>
                    </a:lnTo>
                    <a:lnTo>
                      <a:pt x="4713" y="2463"/>
                    </a:lnTo>
                    <a:lnTo>
                      <a:pt x="4713" y="3606"/>
                    </a:lnTo>
                    <a:lnTo>
                      <a:pt x="4761" y="3665"/>
                    </a:lnTo>
                    <a:lnTo>
                      <a:pt x="4792" y="3737"/>
                    </a:lnTo>
                    <a:lnTo>
                      <a:pt x="4809" y="3810"/>
                    </a:lnTo>
                    <a:lnTo>
                      <a:pt x="4809" y="3897"/>
                    </a:lnTo>
                    <a:lnTo>
                      <a:pt x="4792" y="3940"/>
                    </a:lnTo>
                    <a:lnTo>
                      <a:pt x="4777" y="3969"/>
                    </a:lnTo>
                    <a:lnTo>
                      <a:pt x="4761" y="3984"/>
                    </a:lnTo>
                    <a:lnTo>
                      <a:pt x="4777" y="4055"/>
                    </a:lnTo>
                    <a:lnTo>
                      <a:pt x="4792" y="4129"/>
                    </a:lnTo>
                    <a:lnTo>
                      <a:pt x="4792" y="4201"/>
                    </a:lnTo>
                    <a:lnTo>
                      <a:pt x="4777" y="4272"/>
                    </a:lnTo>
                    <a:lnTo>
                      <a:pt x="4729" y="4303"/>
                    </a:lnTo>
                    <a:lnTo>
                      <a:pt x="4664" y="4303"/>
                    </a:lnTo>
                    <a:lnTo>
                      <a:pt x="4537" y="4287"/>
                    </a:lnTo>
                    <a:lnTo>
                      <a:pt x="4441" y="4272"/>
                    </a:lnTo>
                    <a:lnTo>
                      <a:pt x="4408" y="4303"/>
                    </a:lnTo>
                    <a:lnTo>
                      <a:pt x="4343" y="4316"/>
                    </a:lnTo>
                    <a:lnTo>
                      <a:pt x="4295" y="4316"/>
                    </a:lnTo>
                    <a:lnTo>
                      <a:pt x="4247" y="4316"/>
                    </a:lnTo>
                    <a:lnTo>
                      <a:pt x="4184" y="4303"/>
                    </a:lnTo>
                    <a:lnTo>
                      <a:pt x="4136" y="4287"/>
                    </a:lnTo>
                    <a:lnTo>
                      <a:pt x="4040" y="422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9" name="Freeform 298"/>
              <p:cNvSpPr>
                <a:spLocks/>
              </p:cNvSpPr>
              <p:nvPr/>
            </p:nvSpPr>
            <p:spPr bwMode="auto">
              <a:xfrm rot="-5400000">
                <a:off x="5709" y="137"/>
                <a:ext cx="47" cy="22"/>
              </a:xfrm>
              <a:custGeom>
                <a:avLst/>
                <a:gdLst>
                  <a:gd name="T0" fmla="*/ 0 w 305"/>
                  <a:gd name="T1" fmla="*/ 0 h 71"/>
                  <a:gd name="T2" fmla="*/ 0 w 305"/>
                  <a:gd name="T3" fmla="*/ 0 h 71"/>
                  <a:gd name="T4" fmla="*/ 0 w 305"/>
                  <a:gd name="T5" fmla="*/ 0 h 71"/>
                  <a:gd name="T6" fmla="*/ 0 w 305"/>
                  <a:gd name="T7" fmla="*/ 0 h 71"/>
                  <a:gd name="T8" fmla="*/ 0 w 305"/>
                  <a:gd name="T9" fmla="*/ 0 h 71"/>
                  <a:gd name="T10" fmla="*/ 0 w 305"/>
                  <a:gd name="T11" fmla="*/ 0 h 71"/>
                  <a:gd name="T12" fmla="*/ 0 w 305"/>
                  <a:gd name="T13" fmla="*/ 0 h 71"/>
                  <a:gd name="T14" fmla="*/ 0 w 305"/>
                  <a:gd name="T15" fmla="*/ 0 h 71"/>
                  <a:gd name="T16" fmla="*/ 0 w 305"/>
                  <a:gd name="T17" fmla="*/ 0 h 71"/>
                  <a:gd name="T18" fmla="*/ 0 w 305"/>
                  <a:gd name="T19" fmla="*/ 0 h 71"/>
                  <a:gd name="T20" fmla="*/ 0 w 305"/>
                  <a:gd name="T21" fmla="*/ 0 h 71"/>
                  <a:gd name="T22" fmla="*/ 0 w 305"/>
                  <a:gd name="T23" fmla="*/ 0 h 71"/>
                  <a:gd name="T24" fmla="*/ 0 w 305"/>
                  <a:gd name="T25" fmla="*/ 0 h 71"/>
                  <a:gd name="T26" fmla="*/ 0 w 305"/>
                  <a:gd name="T27" fmla="*/ 0 h 7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5" h="71">
                    <a:moveTo>
                      <a:pt x="0" y="13"/>
                    </a:moveTo>
                    <a:lnTo>
                      <a:pt x="15" y="0"/>
                    </a:lnTo>
                    <a:lnTo>
                      <a:pt x="48" y="13"/>
                    </a:lnTo>
                    <a:lnTo>
                      <a:pt x="111" y="28"/>
                    </a:lnTo>
                    <a:lnTo>
                      <a:pt x="159" y="43"/>
                    </a:lnTo>
                    <a:lnTo>
                      <a:pt x="224" y="43"/>
                    </a:lnTo>
                    <a:lnTo>
                      <a:pt x="288" y="28"/>
                    </a:lnTo>
                    <a:lnTo>
                      <a:pt x="305" y="43"/>
                    </a:lnTo>
                    <a:lnTo>
                      <a:pt x="272" y="56"/>
                    </a:lnTo>
                    <a:lnTo>
                      <a:pt x="224" y="71"/>
                    </a:lnTo>
                    <a:lnTo>
                      <a:pt x="176" y="71"/>
                    </a:lnTo>
                    <a:lnTo>
                      <a:pt x="128" y="56"/>
                    </a:lnTo>
                    <a:lnTo>
                      <a:pt x="63" y="43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0" name="Freeform 299"/>
              <p:cNvSpPr>
                <a:spLocks/>
              </p:cNvSpPr>
              <p:nvPr/>
            </p:nvSpPr>
            <p:spPr bwMode="auto">
              <a:xfrm rot="-5400000">
                <a:off x="5628" y="38"/>
                <a:ext cx="76" cy="138"/>
              </a:xfrm>
              <a:custGeom>
                <a:avLst/>
                <a:gdLst>
                  <a:gd name="T0" fmla="*/ 0 w 497"/>
                  <a:gd name="T1" fmla="*/ 0 h 436"/>
                  <a:gd name="T2" fmla="*/ 0 w 497"/>
                  <a:gd name="T3" fmla="*/ 0 h 436"/>
                  <a:gd name="T4" fmla="*/ 0 w 497"/>
                  <a:gd name="T5" fmla="*/ 0 h 436"/>
                  <a:gd name="T6" fmla="*/ 0 w 497"/>
                  <a:gd name="T7" fmla="*/ 0 h 436"/>
                  <a:gd name="T8" fmla="*/ 0 w 497"/>
                  <a:gd name="T9" fmla="*/ 0 h 436"/>
                  <a:gd name="T10" fmla="*/ 0 w 497"/>
                  <a:gd name="T11" fmla="*/ 0 h 436"/>
                  <a:gd name="T12" fmla="*/ 0 w 497"/>
                  <a:gd name="T13" fmla="*/ 0 h 436"/>
                  <a:gd name="T14" fmla="*/ 0 w 497"/>
                  <a:gd name="T15" fmla="*/ 0 h 436"/>
                  <a:gd name="T16" fmla="*/ 0 w 497"/>
                  <a:gd name="T17" fmla="*/ 0 h 436"/>
                  <a:gd name="T18" fmla="*/ 0 w 497"/>
                  <a:gd name="T19" fmla="*/ 0 h 436"/>
                  <a:gd name="T20" fmla="*/ 0 w 497"/>
                  <a:gd name="T21" fmla="*/ 0 h 436"/>
                  <a:gd name="T22" fmla="*/ 0 w 497"/>
                  <a:gd name="T23" fmla="*/ 0 h 436"/>
                  <a:gd name="T24" fmla="*/ 0 w 497"/>
                  <a:gd name="T25" fmla="*/ 0 h 436"/>
                  <a:gd name="T26" fmla="*/ 0 w 497"/>
                  <a:gd name="T27" fmla="*/ 0 h 436"/>
                  <a:gd name="T28" fmla="*/ 0 w 497"/>
                  <a:gd name="T29" fmla="*/ 0 h 436"/>
                  <a:gd name="T30" fmla="*/ 0 w 497"/>
                  <a:gd name="T31" fmla="*/ 0 h 436"/>
                  <a:gd name="T32" fmla="*/ 0 w 497"/>
                  <a:gd name="T33" fmla="*/ 0 h 436"/>
                  <a:gd name="T34" fmla="*/ 0 w 497"/>
                  <a:gd name="T35" fmla="*/ 0 h 436"/>
                  <a:gd name="T36" fmla="*/ 0 w 497"/>
                  <a:gd name="T37" fmla="*/ 0 h 436"/>
                  <a:gd name="T38" fmla="*/ 0 w 497"/>
                  <a:gd name="T39" fmla="*/ 0 h 436"/>
                  <a:gd name="T40" fmla="*/ 0 w 497"/>
                  <a:gd name="T41" fmla="*/ 0 h 436"/>
                  <a:gd name="T42" fmla="*/ 0 w 497"/>
                  <a:gd name="T43" fmla="*/ 0 h 436"/>
                  <a:gd name="T44" fmla="*/ 0 w 497"/>
                  <a:gd name="T45" fmla="*/ 0 h 436"/>
                  <a:gd name="T46" fmla="*/ 0 w 497"/>
                  <a:gd name="T47" fmla="*/ 0 h 436"/>
                  <a:gd name="T48" fmla="*/ 0 w 497"/>
                  <a:gd name="T49" fmla="*/ 0 h 436"/>
                  <a:gd name="T50" fmla="*/ 0 w 497"/>
                  <a:gd name="T51" fmla="*/ 0 h 436"/>
                  <a:gd name="T52" fmla="*/ 0 w 497"/>
                  <a:gd name="T53" fmla="*/ 0 h 436"/>
                  <a:gd name="T54" fmla="*/ 0 w 497"/>
                  <a:gd name="T55" fmla="*/ 0 h 436"/>
                  <a:gd name="T56" fmla="*/ 0 w 497"/>
                  <a:gd name="T57" fmla="*/ 0 h 436"/>
                  <a:gd name="T58" fmla="*/ 0 w 497"/>
                  <a:gd name="T59" fmla="*/ 0 h 436"/>
                  <a:gd name="T60" fmla="*/ 0 w 497"/>
                  <a:gd name="T61" fmla="*/ 0 h 436"/>
                  <a:gd name="T62" fmla="*/ 0 w 497"/>
                  <a:gd name="T63" fmla="*/ 0 h 436"/>
                  <a:gd name="T64" fmla="*/ 0 w 497"/>
                  <a:gd name="T65" fmla="*/ 0 h 436"/>
                  <a:gd name="T66" fmla="*/ 0 w 497"/>
                  <a:gd name="T67" fmla="*/ 0 h 436"/>
                  <a:gd name="T68" fmla="*/ 0 w 497"/>
                  <a:gd name="T69" fmla="*/ 0 h 436"/>
                  <a:gd name="T70" fmla="*/ 0 w 497"/>
                  <a:gd name="T71" fmla="*/ 0 h 436"/>
                  <a:gd name="T72" fmla="*/ 0 w 497"/>
                  <a:gd name="T73" fmla="*/ 0 h 436"/>
                  <a:gd name="T74" fmla="*/ 0 w 497"/>
                  <a:gd name="T75" fmla="*/ 0 h 436"/>
                  <a:gd name="T76" fmla="*/ 0 w 497"/>
                  <a:gd name="T77" fmla="*/ 0 h 436"/>
                  <a:gd name="T78" fmla="*/ 0 w 497"/>
                  <a:gd name="T79" fmla="*/ 0 h 436"/>
                  <a:gd name="T80" fmla="*/ 0 w 497"/>
                  <a:gd name="T81" fmla="*/ 0 h 436"/>
                  <a:gd name="T82" fmla="*/ 0 w 497"/>
                  <a:gd name="T83" fmla="*/ 0 h 436"/>
                  <a:gd name="T84" fmla="*/ 0 w 497"/>
                  <a:gd name="T85" fmla="*/ 0 h 436"/>
                  <a:gd name="T86" fmla="*/ 0 w 497"/>
                  <a:gd name="T87" fmla="*/ 0 h 436"/>
                  <a:gd name="T88" fmla="*/ 0 w 497"/>
                  <a:gd name="T89" fmla="*/ 0 h 436"/>
                  <a:gd name="T90" fmla="*/ 0 w 497"/>
                  <a:gd name="T91" fmla="*/ 0 h 436"/>
                  <a:gd name="T92" fmla="*/ 0 w 497"/>
                  <a:gd name="T93" fmla="*/ 0 h 436"/>
                  <a:gd name="T94" fmla="*/ 0 w 497"/>
                  <a:gd name="T95" fmla="*/ 0 h 4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497" h="436">
                    <a:moveTo>
                      <a:pt x="31" y="291"/>
                    </a:moveTo>
                    <a:lnTo>
                      <a:pt x="16" y="247"/>
                    </a:lnTo>
                    <a:lnTo>
                      <a:pt x="16" y="219"/>
                    </a:lnTo>
                    <a:lnTo>
                      <a:pt x="0" y="132"/>
                    </a:lnTo>
                    <a:lnTo>
                      <a:pt x="0" y="117"/>
                    </a:lnTo>
                    <a:lnTo>
                      <a:pt x="16" y="132"/>
                    </a:lnTo>
                    <a:lnTo>
                      <a:pt x="31" y="204"/>
                    </a:lnTo>
                    <a:lnTo>
                      <a:pt x="64" y="262"/>
                    </a:lnTo>
                    <a:lnTo>
                      <a:pt x="96" y="319"/>
                    </a:lnTo>
                    <a:lnTo>
                      <a:pt x="129" y="334"/>
                    </a:lnTo>
                    <a:lnTo>
                      <a:pt x="160" y="363"/>
                    </a:lnTo>
                    <a:lnTo>
                      <a:pt x="208" y="393"/>
                    </a:lnTo>
                    <a:lnTo>
                      <a:pt x="273" y="406"/>
                    </a:lnTo>
                    <a:lnTo>
                      <a:pt x="400" y="421"/>
                    </a:lnTo>
                    <a:lnTo>
                      <a:pt x="449" y="406"/>
                    </a:lnTo>
                    <a:lnTo>
                      <a:pt x="465" y="406"/>
                    </a:lnTo>
                    <a:lnTo>
                      <a:pt x="480" y="393"/>
                    </a:lnTo>
                    <a:lnTo>
                      <a:pt x="480" y="334"/>
                    </a:lnTo>
                    <a:lnTo>
                      <a:pt x="465" y="291"/>
                    </a:lnTo>
                    <a:lnTo>
                      <a:pt x="465" y="247"/>
                    </a:lnTo>
                    <a:lnTo>
                      <a:pt x="449" y="189"/>
                    </a:lnTo>
                    <a:lnTo>
                      <a:pt x="417" y="146"/>
                    </a:lnTo>
                    <a:lnTo>
                      <a:pt x="384" y="117"/>
                    </a:lnTo>
                    <a:lnTo>
                      <a:pt x="336" y="74"/>
                    </a:lnTo>
                    <a:lnTo>
                      <a:pt x="288" y="44"/>
                    </a:lnTo>
                    <a:lnTo>
                      <a:pt x="256" y="30"/>
                    </a:lnTo>
                    <a:lnTo>
                      <a:pt x="225" y="15"/>
                    </a:lnTo>
                    <a:lnTo>
                      <a:pt x="177" y="15"/>
                    </a:lnTo>
                    <a:lnTo>
                      <a:pt x="144" y="0"/>
                    </a:lnTo>
                    <a:lnTo>
                      <a:pt x="160" y="0"/>
                    </a:lnTo>
                    <a:lnTo>
                      <a:pt x="225" y="0"/>
                    </a:lnTo>
                    <a:lnTo>
                      <a:pt x="288" y="15"/>
                    </a:lnTo>
                    <a:lnTo>
                      <a:pt x="336" y="44"/>
                    </a:lnTo>
                    <a:lnTo>
                      <a:pt x="400" y="74"/>
                    </a:lnTo>
                    <a:lnTo>
                      <a:pt x="432" y="117"/>
                    </a:lnTo>
                    <a:lnTo>
                      <a:pt x="465" y="161"/>
                    </a:lnTo>
                    <a:lnTo>
                      <a:pt x="480" y="204"/>
                    </a:lnTo>
                    <a:lnTo>
                      <a:pt x="497" y="247"/>
                    </a:lnTo>
                    <a:lnTo>
                      <a:pt x="497" y="334"/>
                    </a:lnTo>
                    <a:lnTo>
                      <a:pt x="480" y="436"/>
                    </a:lnTo>
                    <a:lnTo>
                      <a:pt x="417" y="436"/>
                    </a:lnTo>
                    <a:lnTo>
                      <a:pt x="369" y="436"/>
                    </a:lnTo>
                    <a:lnTo>
                      <a:pt x="288" y="436"/>
                    </a:lnTo>
                    <a:lnTo>
                      <a:pt x="240" y="421"/>
                    </a:lnTo>
                    <a:lnTo>
                      <a:pt x="177" y="406"/>
                    </a:lnTo>
                    <a:lnTo>
                      <a:pt x="129" y="378"/>
                    </a:lnTo>
                    <a:lnTo>
                      <a:pt x="79" y="334"/>
                    </a:lnTo>
                    <a:lnTo>
                      <a:pt x="31" y="29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1" name="Freeform 300"/>
              <p:cNvSpPr>
                <a:spLocks/>
              </p:cNvSpPr>
              <p:nvPr/>
            </p:nvSpPr>
            <p:spPr bwMode="auto">
              <a:xfrm rot="-5400000">
                <a:off x="5624" y="655"/>
                <a:ext cx="78" cy="119"/>
              </a:xfrm>
              <a:custGeom>
                <a:avLst/>
                <a:gdLst>
                  <a:gd name="T0" fmla="*/ 0 w 512"/>
                  <a:gd name="T1" fmla="*/ 0 h 377"/>
                  <a:gd name="T2" fmla="*/ 0 w 512"/>
                  <a:gd name="T3" fmla="*/ 0 h 377"/>
                  <a:gd name="T4" fmla="*/ 0 w 512"/>
                  <a:gd name="T5" fmla="*/ 0 h 377"/>
                  <a:gd name="T6" fmla="*/ 0 w 512"/>
                  <a:gd name="T7" fmla="*/ 0 h 377"/>
                  <a:gd name="T8" fmla="*/ 0 w 512"/>
                  <a:gd name="T9" fmla="*/ 0 h 377"/>
                  <a:gd name="T10" fmla="*/ 0 w 512"/>
                  <a:gd name="T11" fmla="*/ 0 h 377"/>
                  <a:gd name="T12" fmla="*/ 0 w 512"/>
                  <a:gd name="T13" fmla="*/ 0 h 377"/>
                  <a:gd name="T14" fmla="*/ 0 w 512"/>
                  <a:gd name="T15" fmla="*/ 0 h 377"/>
                  <a:gd name="T16" fmla="*/ 0 w 512"/>
                  <a:gd name="T17" fmla="*/ 0 h 377"/>
                  <a:gd name="T18" fmla="*/ 0 w 512"/>
                  <a:gd name="T19" fmla="*/ 0 h 377"/>
                  <a:gd name="T20" fmla="*/ 0 w 512"/>
                  <a:gd name="T21" fmla="*/ 0 h 377"/>
                  <a:gd name="T22" fmla="*/ 0 w 512"/>
                  <a:gd name="T23" fmla="*/ 0 h 377"/>
                  <a:gd name="T24" fmla="*/ 0 w 512"/>
                  <a:gd name="T25" fmla="*/ 0 h 377"/>
                  <a:gd name="T26" fmla="*/ 0 w 512"/>
                  <a:gd name="T27" fmla="*/ 0 h 377"/>
                  <a:gd name="T28" fmla="*/ 0 w 512"/>
                  <a:gd name="T29" fmla="*/ 0 h 377"/>
                  <a:gd name="T30" fmla="*/ 0 w 512"/>
                  <a:gd name="T31" fmla="*/ 0 h 377"/>
                  <a:gd name="T32" fmla="*/ 0 w 512"/>
                  <a:gd name="T33" fmla="*/ 0 h 377"/>
                  <a:gd name="T34" fmla="*/ 0 w 512"/>
                  <a:gd name="T35" fmla="*/ 0 h 377"/>
                  <a:gd name="T36" fmla="*/ 0 w 512"/>
                  <a:gd name="T37" fmla="*/ 0 h 377"/>
                  <a:gd name="T38" fmla="*/ 0 w 512"/>
                  <a:gd name="T39" fmla="*/ 0 h 377"/>
                  <a:gd name="T40" fmla="*/ 0 w 512"/>
                  <a:gd name="T41" fmla="*/ 0 h 377"/>
                  <a:gd name="T42" fmla="*/ 0 w 512"/>
                  <a:gd name="T43" fmla="*/ 0 h 377"/>
                  <a:gd name="T44" fmla="*/ 0 w 512"/>
                  <a:gd name="T45" fmla="*/ 0 h 377"/>
                  <a:gd name="T46" fmla="*/ 0 w 512"/>
                  <a:gd name="T47" fmla="*/ 0 h 377"/>
                  <a:gd name="T48" fmla="*/ 0 w 512"/>
                  <a:gd name="T49" fmla="*/ 0 h 377"/>
                  <a:gd name="T50" fmla="*/ 0 w 512"/>
                  <a:gd name="T51" fmla="*/ 0 h 377"/>
                  <a:gd name="T52" fmla="*/ 0 w 512"/>
                  <a:gd name="T53" fmla="*/ 0 h 377"/>
                  <a:gd name="T54" fmla="*/ 0 w 512"/>
                  <a:gd name="T55" fmla="*/ 0 h 377"/>
                  <a:gd name="T56" fmla="*/ 0 w 512"/>
                  <a:gd name="T57" fmla="*/ 0 h 377"/>
                  <a:gd name="T58" fmla="*/ 0 w 512"/>
                  <a:gd name="T59" fmla="*/ 0 h 377"/>
                  <a:gd name="T60" fmla="*/ 0 w 512"/>
                  <a:gd name="T61" fmla="*/ 0 h 377"/>
                  <a:gd name="T62" fmla="*/ 0 w 512"/>
                  <a:gd name="T63" fmla="*/ 0 h 377"/>
                  <a:gd name="T64" fmla="*/ 0 w 512"/>
                  <a:gd name="T65" fmla="*/ 0 h 377"/>
                  <a:gd name="T66" fmla="*/ 0 w 512"/>
                  <a:gd name="T67" fmla="*/ 0 h 377"/>
                  <a:gd name="T68" fmla="*/ 0 w 512"/>
                  <a:gd name="T69" fmla="*/ 0 h 377"/>
                  <a:gd name="T70" fmla="*/ 0 w 512"/>
                  <a:gd name="T71" fmla="*/ 0 h 377"/>
                  <a:gd name="T72" fmla="*/ 0 w 512"/>
                  <a:gd name="T73" fmla="*/ 0 h 377"/>
                  <a:gd name="T74" fmla="*/ 0 w 512"/>
                  <a:gd name="T75" fmla="*/ 0 h 377"/>
                  <a:gd name="T76" fmla="*/ 0 w 512"/>
                  <a:gd name="T77" fmla="*/ 0 h 377"/>
                  <a:gd name="T78" fmla="*/ 0 w 512"/>
                  <a:gd name="T79" fmla="*/ 0 h 377"/>
                  <a:gd name="T80" fmla="*/ 0 w 512"/>
                  <a:gd name="T81" fmla="*/ 0 h 377"/>
                  <a:gd name="T82" fmla="*/ 0 w 512"/>
                  <a:gd name="T83" fmla="*/ 0 h 377"/>
                  <a:gd name="T84" fmla="*/ 0 w 512"/>
                  <a:gd name="T85" fmla="*/ 0 h 377"/>
                  <a:gd name="T86" fmla="*/ 0 w 512"/>
                  <a:gd name="T87" fmla="*/ 0 h 377"/>
                  <a:gd name="T88" fmla="*/ 0 w 512"/>
                  <a:gd name="T89" fmla="*/ 0 h 377"/>
                  <a:gd name="T90" fmla="*/ 0 w 512"/>
                  <a:gd name="T91" fmla="*/ 0 h 377"/>
                  <a:gd name="T92" fmla="*/ 0 w 512"/>
                  <a:gd name="T93" fmla="*/ 0 h 377"/>
                  <a:gd name="T94" fmla="*/ 0 w 512"/>
                  <a:gd name="T95" fmla="*/ 0 h 377"/>
                  <a:gd name="T96" fmla="*/ 0 w 512"/>
                  <a:gd name="T97" fmla="*/ 0 h 377"/>
                  <a:gd name="T98" fmla="*/ 0 w 512"/>
                  <a:gd name="T99" fmla="*/ 0 h 377"/>
                  <a:gd name="T100" fmla="*/ 0 w 512"/>
                  <a:gd name="T101" fmla="*/ 0 h 377"/>
                  <a:gd name="T102" fmla="*/ 0 w 512"/>
                  <a:gd name="T103" fmla="*/ 0 h 377"/>
                  <a:gd name="T104" fmla="*/ 0 w 512"/>
                  <a:gd name="T105" fmla="*/ 0 h 37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12" h="377">
                    <a:moveTo>
                      <a:pt x="128" y="319"/>
                    </a:moveTo>
                    <a:lnTo>
                      <a:pt x="96" y="319"/>
                    </a:lnTo>
                    <a:lnTo>
                      <a:pt x="48" y="319"/>
                    </a:lnTo>
                    <a:lnTo>
                      <a:pt x="15" y="290"/>
                    </a:lnTo>
                    <a:lnTo>
                      <a:pt x="0" y="262"/>
                    </a:lnTo>
                    <a:lnTo>
                      <a:pt x="48" y="232"/>
                    </a:lnTo>
                    <a:lnTo>
                      <a:pt x="80" y="218"/>
                    </a:lnTo>
                    <a:lnTo>
                      <a:pt x="96" y="188"/>
                    </a:lnTo>
                    <a:lnTo>
                      <a:pt x="80" y="160"/>
                    </a:lnTo>
                    <a:lnTo>
                      <a:pt x="48" y="132"/>
                    </a:lnTo>
                    <a:lnTo>
                      <a:pt x="0" y="102"/>
                    </a:lnTo>
                    <a:lnTo>
                      <a:pt x="15" y="73"/>
                    </a:lnTo>
                    <a:lnTo>
                      <a:pt x="32" y="58"/>
                    </a:lnTo>
                    <a:lnTo>
                      <a:pt x="80" y="43"/>
                    </a:lnTo>
                    <a:lnTo>
                      <a:pt x="145" y="30"/>
                    </a:lnTo>
                    <a:lnTo>
                      <a:pt x="193" y="30"/>
                    </a:lnTo>
                    <a:lnTo>
                      <a:pt x="305" y="43"/>
                    </a:lnTo>
                    <a:lnTo>
                      <a:pt x="368" y="43"/>
                    </a:lnTo>
                    <a:lnTo>
                      <a:pt x="416" y="30"/>
                    </a:lnTo>
                    <a:lnTo>
                      <a:pt x="497" y="0"/>
                    </a:lnTo>
                    <a:lnTo>
                      <a:pt x="497" y="15"/>
                    </a:lnTo>
                    <a:lnTo>
                      <a:pt x="481" y="30"/>
                    </a:lnTo>
                    <a:lnTo>
                      <a:pt x="449" y="30"/>
                    </a:lnTo>
                    <a:lnTo>
                      <a:pt x="449" y="43"/>
                    </a:lnTo>
                    <a:lnTo>
                      <a:pt x="433" y="43"/>
                    </a:lnTo>
                    <a:lnTo>
                      <a:pt x="449" y="73"/>
                    </a:lnTo>
                    <a:lnTo>
                      <a:pt x="449" y="88"/>
                    </a:lnTo>
                    <a:lnTo>
                      <a:pt x="416" y="73"/>
                    </a:lnTo>
                    <a:lnTo>
                      <a:pt x="401" y="58"/>
                    </a:lnTo>
                    <a:lnTo>
                      <a:pt x="368" y="58"/>
                    </a:lnTo>
                    <a:lnTo>
                      <a:pt x="353" y="58"/>
                    </a:lnTo>
                    <a:lnTo>
                      <a:pt x="385" y="88"/>
                    </a:lnTo>
                    <a:lnTo>
                      <a:pt x="401" y="117"/>
                    </a:lnTo>
                    <a:lnTo>
                      <a:pt x="416" y="132"/>
                    </a:lnTo>
                    <a:lnTo>
                      <a:pt x="401" y="132"/>
                    </a:lnTo>
                    <a:lnTo>
                      <a:pt x="368" y="132"/>
                    </a:lnTo>
                    <a:lnTo>
                      <a:pt x="337" y="102"/>
                    </a:lnTo>
                    <a:lnTo>
                      <a:pt x="289" y="73"/>
                    </a:lnTo>
                    <a:lnTo>
                      <a:pt x="272" y="73"/>
                    </a:lnTo>
                    <a:lnTo>
                      <a:pt x="241" y="73"/>
                    </a:lnTo>
                    <a:lnTo>
                      <a:pt x="255" y="88"/>
                    </a:lnTo>
                    <a:lnTo>
                      <a:pt x="272" y="102"/>
                    </a:lnTo>
                    <a:lnTo>
                      <a:pt x="320" y="132"/>
                    </a:lnTo>
                    <a:lnTo>
                      <a:pt x="320" y="145"/>
                    </a:lnTo>
                    <a:lnTo>
                      <a:pt x="224" y="88"/>
                    </a:lnTo>
                    <a:lnTo>
                      <a:pt x="159" y="73"/>
                    </a:lnTo>
                    <a:lnTo>
                      <a:pt x="96" y="58"/>
                    </a:lnTo>
                    <a:lnTo>
                      <a:pt x="80" y="73"/>
                    </a:lnTo>
                    <a:lnTo>
                      <a:pt x="96" y="88"/>
                    </a:lnTo>
                    <a:lnTo>
                      <a:pt x="111" y="88"/>
                    </a:lnTo>
                    <a:lnTo>
                      <a:pt x="128" y="88"/>
                    </a:lnTo>
                    <a:lnTo>
                      <a:pt x="145" y="102"/>
                    </a:lnTo>
                    <a:lnTo>
                      <a:pt x="207" y="117"/>
                    </a:lnTo>
                    <a:lnTo>
                      <a:pt x="255" y="175"/>
                    </a:lnTo>
                    <a:lnTo>
                      <a:pt x="241" y="175"/>
                    </a:lnTo>
                    <a:lnTo>
                      <a:pt x="207" y="160"/>
                    </a:lnTo>
                    <a:lnTo>
                      <a:pt x="193" y="145"/>
                    </a:lnTo>
                    <a:lnTo>
                      <a:pt x="159" y="132"/>
                    </a:lnTo>
                    <a:lnTo>
                      <a:pt x="128" y="145"/>
                    </a:lnTo>
                    <a:lnTo>
                      <a:pt x="111" y="175"/>
                    </a:lnTo>
                    <a:lnTo>
                      <a:pt x="111" y="203"/>
                    </a:lnTo>
                    <a:lnTo>
                      <a:pt x="111" y="232"/>
                    </a:lnTo>
                    <a:lnTo>
                      <a:pt x="145" y="247"/>
                    </a:lnTo>
                    <a:lnTo>
                      <a:pt x="176" y="232"/>
                    </a:lnTo>
                    <a:lnTo>
                      <a:pt x="224" y="203"/>
                    </a:lnTo>
                    <a:lnTo>
                      <a:pt x="241" y="203"/>
                    </a:lnTo>
                    <a:lnTo>
                      <a:pt x="272" y="203"/>
                    </a:lnTo>
                    <a:lnTo>
                      <a:pt x="241" y="232"/>
                    </a:lnTo>
                    <a:lnTo>
                      <a:pt x="193" y="262"/>
                    </a:lnTo>
                    <a:lnTo>
                      <a:pt x="96" y="275"/>
                    </a:lnTo>
                    <a:lnTo>
                      <a:pt x="80" y="290"/>
                    </a:lnTo>
                    <a:lnTo>
                      <a:pt x="80" y="305"/>
                    </a:lnTo>
                    <a:lnTo>
                      <a:pt x="111" y="305"/>
                    </a:lnTo>
                    <a:lnTo>
                      <a:pt x="159" y="305"/>
                    </a:lnTo>
                    <a:lnTo>
                      <a:pt x="224" y="275"/>
                    </a:lnTo>
                    <a:lnTo>
                      <a:pt x="272" y="247"/>
                    </a:lnTo>
                    <a:lnTo>
                      <a:pt x="337" y="203"/>
                    </a:lnTo>
                    <a:lnTo>
                      <a:pt x="353" y="218"/>
                    </a:lnTo>
                    <a:lnTo>
                      <a:pt x="337" y="232"/>
                    </a:lnTo>
                    <a:lnTo>
                      <a:pt x="320" y="247"/>
                    </a:lnTo>
                    <a:lnTo>
                      <a:pt x="289" y="262"/>
                    </a:lnTo>
                    <a:lnTo>
                      <a:pt x="272" y="275"/>
                    </a:lnTo>
                    <a:lnTo>
                      <a:pt x="272" y="290"/>
                    </a:lnTo>
                    <a:lnTo>
                      <a:pt x="289" y="290"/>
                    </a:lnTo>
                    <a:lnTo>
                      <a:pt x="353" y="262"/>
                    </a:lnTo>
                    <a:lnTo>
                      <a:pt x="401" y="218"/>
                    </a:lnTo>
                    <a:lnTo>
                      <a:pt x="416" y="218"/>
                    </a:lnTo>
                    <a:lnTo>
                      <a:pt x="433" y="232"/>
                    </a:lnTo>
                    <a:lnTo>
                      <a:pt x="416" y="247"/>
                    </a:lnTo>
                    <a:lnTo>
                      <a:pt x="401" y="262"/>
                    </a:lnTo>
                    <a:lnTo>
                      <a:pt x="368" y="275"/>
                    </a:lnTo>
                    <a:lnTo>
                      <a:pt x="385" y="305"/>
                    </a:lnTo>
                    <a:lnTo>
                      <a:pt x="416" y="290"/>
                    </a:lnTo>
                    <a:lnTo>
                      <a:pt x="449" y="275"/>
                    </a:lnTo>
                    <a:lnTo>
                      <a:pt x="481" y="275"/>
                    </a:lnTo>
                    <a:lnTo>
                      <a:pt x="433" y="319"/>
                    </a:lnTo>
                    <a:lnTo>
                      <a:pt x="449" y="334"/>
                    </a:lnTo>
                    <a:lnTo>
                      <a:pt x="481" y="334"/>
                    </a:lnTo>
                    <a:lnTo>
                      <a:pt x="497" y="349"/>
                    </a:lnTo>
                    <a:lnTo>
                      <a:pt x="512" y="362"/>
                    </a:lnTo>
                    <a:lnTo>
                      <a:pt x="497" y="377"/>
                    </a:lnTo>
                    <a:lnTo>
                      <a:pt x="464" y="349"/>
                    </a:lnTo>
                    <a:lnTo>
                      <a:pt x="416" y="319"/>
                    </a:lnTo>
                    <a:lnTo>
                      <a:pt x="368" y="319"/>
                    </a:lnTo>
                    <a:lnTo>
                      <a:pt x="320" y="305"/>
                    </a:lnTo>
                    <a:lnTo>
                      <a:pt x="224" y="319"/>
                    </a:lnTo>
                    <a:lnTo>
                      <a:pt x="128" y="31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2" name="Freeform 301"/>
              <p:cNvSpPr>
                <a:spLocks/>
              </p:cNvSpPr>
              <p:nvPr/>
            </p:nvSpPr>
            <p:spPr bwMode="auto">
              <a:xfrm rot="-5400000">
                <a:off x="5712" y="653"/>
                <a:ext cx="9" cy="18"/>
              </a:xfrm>
              <a:custGeom>
                <a:avLst/>
                <a:gdLst>
                  <a:gd name="T0" fmla="*/ 0 w 64"/>
                  <a:gd name="T1" fmla="*/ 0 h 57"/>
                  <a:gd name="T2" fmla="*/ 0 w 64"/>
                  <a:gd name="T3" fmla="*/ 0 h 57"/>
                  <a:gd name="T4" fmla="*/ 0 w 64"/>
                  <a:gd name="T5" fmla="*/ 0 h 57"/>
                  <a:gd name="T6" fmla="*/ 0 w 64"/>
                  <a:gd name="T7" fmla="*/ 0 h 57"/>
                  <a:gd name="T8" fmla="*/ 0 w 64"/>
                  <a:gd name="T9" fmla="*/ 0 h 57"/>
                  <a:gd name="T10" fmla="*/ 0 w 64"/>
                  <a:gd name="T11" fmla="*/ 0 h 57"/>
                  <a:gd name="T12" fmla="*/ 0 w 64"/>
                  <a:gd name="T13" fmla="*/ 0 h 57"/>
                  <a:gd name="T14" fmla="*/ 0 w 64"/>
                  <a:gd name="T15" fmla="*/ 0 h 57"/>
                  <a:gd name="T16" fmla="*/ 0 w 64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" h="57">
                    <a:moveTo>
                      <a:pt x="0" y="29"/>
                    </a:moveTo>
                    <a:lnTo>
                      <a:pt x="16" y="14"/>
                    </a:lnTo>
                    <a:lnTo>
                      <a:pt x="31" y="0"/>
                    </a:lnTo>
                    <a:lnTo>
                      <a:pt x="48" y="14"/>
                    </a:lnTo>
                    <a:lnTo>
                      <a:pt x="64" y="29"/>
                    </a:lnTo>
                    <a:lnTo>
                      <a:pt x="64" y="44"/>
                    </a:lnTo>
                    <a:lnTo>
                      <a:pt x="48" y="57"/>
                    </a:lnTo>
                    <a:lnTo>
                      <a:pt x="16" y="44"/>
                    </a:lnTo>
                    <a:lnTo>
                      <a:pt x="0" y="2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3" name="Freeform 302"/>
              <p:cNvSpPr>
                <a:spLocks/>
              </p:cNvSpPr>
              <p:nvPr/>
            </p:nvSpPr>
            <p:spPr bwMode="auto">
              <a:xfrm rot="-5400000">
                <a:off x="5468" y="408"/>
                <a:ext cx="481" cy="13"/>
              </a:xfrm>
              <a:custGeom>
                <a:avLst/>
                <a:gdLst>
                  <a:gd name="T0" fmla="*/ 0 w 3142"/>
                  <a:gd name="T1" fmla="*/ 0 h 44"/>
                  <a:gd name="T2" fmla="*/ 0 w 3142"/>
                  <a:gd name="T3" fmla="*/ 0 h 44"/>
                  <a:gd name="T4" fmla="*/ 0 w 3142"/>
                  <a:gd name="T5" fmla="*/ 0 h 44"/>
                  <a:gd name="T6" fmla="*/ 0 w 3142"/>
                  <a:gd name="T7" fmla="*/ 0 h 44"/>
                  <a:gd name="T8" fmla="*/ 0 w 3142"/>
                  <a:gd name="T9" fmla="*/ 0 h 44"/>
                  <a:gd name="T10" fmla="*/ 0 w 3142"/>
                  <a:gd name="T11" fmla="*/ 0 h 44"/>
                  <a:gd name="T12" fmla="*/ 0 w 3142"/>
                  <a:gd name="T13" fmla="*/ 0 h 44"/>
                  <a:gd name="T14" fmla="*/ 0 w 3142"/>
                  <a:gd name="T15" fmla="*/ 0 h 44"/>
                  <a:gd name="T16" fmla="*/ 0 w 3142"/>
                  <a:gd name="T17" fmla="*/ 0 h 44"/>
                  <a:gd name="T18" fmla="*/ 0 w 3142"/>
                  <a:gd name="T19" fmla="*/ 0 h 44"/>
                  <a:gd name="T20" fmla="*/ 0 w 3142"/>
                  <a:gd name="T21" fmla="*/ 0 h 44"/>
                  <a:gd name="T22" fmla="*/ 0 w 3142"/>
                  <a:gd name="T23" fmla="*/ 0 h 44"/>
                  <a:gd name="T24" fmla="*/ 0 w 3142"/>
                  <a:gd name="T25" fmla="*/ 0 h 44"/>
                  <a:gd name="T26" fmla="*/ 0 w 3142"/>
                  <a:gd name="T27" fmla="*/ 0 h 44"/>
                  <a:gd name="T28" fmla="*/ 0 w 3142"/>
                  <a:gd name="T29" fmla="*/ 0 h 44"/>
                  <a:gd name="T30" fmla="*/ 0 w 3142"/>
                  <a:gd name="T31" fmla="*/ 0 h 44"/>
                  <a:gd name="T32" fmla="*/ 0 w 3142"/>
                  <a:gd name="T33" fmla="*/ 0 h 44"/>
                  <a:gd name="T34" fmla="*/ 0 w 3142"/>
                  <a:gd name="T35" fmla="*/ 0 h 44"/>
                  <a:gd name="T36" fmla="*/ 0 w 3142"/>
                  <a:gd name="T37" fmla="*/ 0 h 44"/>
                  <a:gd name="T38" fmla="*/ 0 w 3142"/>
                  <a:gd name="T39" fmla="*/ 0 h 44"/>
                  <a:gd name="T40" fmla="*/ 0 w 3142"/>
                  <a:gd name="T41" fmla="*/ 0 h 44"/>
                  <a:gd name="T42" fmla="*/ 0 w 3142"/>
                  <a:gd name="T43" fmla="*/ 0 h 44"/>
                  <a:gd name="T44" fmla="*/ 0 w 3142"/>
                  <a:gd name="T45" fmla="*/ 0 h 44"/>
                  <a:gd name="T46" fmla="*/ 0 w 3142"/>
                  <a:gd name="T47" fmla="*/ 0 h 44"/>
                  <a:gd name="T48" fmla="*/ 0 w 3142"/>
                  <a:gd name="T49" fmla="*/ 0 h 44"/>
                  <a:gd name="T50" fmla="*/ 0 w 3142"/>
                  <a:gd name="T51" fmla="*/ 0 h 44"/>
                  <a:gd name="T52" fmla="*/ 0 w 3142"/>
                  <a:gd name="T53" fmla="*/ 0 h 44"/>
                  <a:gd name="T54" fmla="*/ 0 w 3142"/>
                  <a:gd name="T55" fmla="*/ 0 h 44"/>
                  <a:gd name="T56" fmla="*/ 0 w 3142"/>
                  <a:gd name="T57" fmla="*/ 0 h 44"/>
                  <a:gd name="T58" fmla="*/ 0 w 3142"/>
                  <a:gd name="T59" fmla="*/ 0 h 44"/>
                  <a:gd name="T60" fmla="*/ 0 w 3142"/>
                  <a:gd name="T61" fmla="*/ 0 h 4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3142" h="44">
                    <a:moveTo>
                      <a:pt x="48" y="29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161" y="0"/>
                    </a:lnTo>
                    <a:lnTo>
                      <a:pt x="226" y="0"/>
                    </a:lnTo>
                    <a:lnTo>
                      <a:pt x="305" y="0"/>
                    </a:lnTo>
                    <a:lnTo>
                      <a:pt x="401" y="0"/>
                    </a:lnTo>
                    <a:lnTo>
                      <a:pt x="514" y="0"/>
                    </a:lnTo>
                    <a:lnTo>
                      <a:pt x="626" y="0"/>
                    </a:lnTo>
                    <a:lnTo>
                      <a:pt x="754" y="0"/>
                    </a:lnTo>
                    <a:lnTo>
                      <a:pt x="1011" y="0"/>
                    </a:lnTo>
                    <a:lnTo>
                      <a:pt x="1284" y="0"/>
                    </a:lnTo>
                    <a:lnTo>
                      <a:pt x="1587" y="0"/>
                    </a:lnTo>
                    <a:lnTo>
                      <a:pt x="1877" y="0"/>
                    </a:lnTo>
                    <a:lnTo>
                      <a:pt x="2149" y="0"/>
                    </a:lnTo>
                    <a:lnTo>
                      <a:pt x="2422" y="0"/>
                    </a:lnTo>
                    <a:lnTo>
                      <a:pt x="2533" y="0"/>
                    </a:lnTo>
                    <a:lnTo>
                      <a:pt x="2662" y="0"/>
                    </a:lnTo>
                    <a:lnTo>
                      <a:pt x="2758" y="0"/>
                    </a:lnTo>
                    <a:lnTo>
                      <a:pt x="2854" y="0"/>
                    </a:lnTo>
                    <a:lnTo>
                      <a:pt x="2934" y="0"/>
                    </a:lnTo>
                    <a:lnTo>
                      <a:pt x="3015" y="0"/>
                    </a:lnTo>
                    <a:lnTo>
                      <a:pt x="3063" y="0"/>
                    </a:lnTo>
                    <a:lnTo>
                      <a:pt x="3111" y="0"/>
                    </a:lnTo>
                    <a:lnTo>
                      <a:pt x="3142" y="0"/>
                    </a:lnTo>
                    <a:lnTo>
                      <a:pt x="3142" y="29"/>
                    </a:lnTo>
                    <a:lnTo>
                      <a:pt x="3126" y="44"/>
                    </a:lnTo>
                    <a:lnTo>
                      <a:pt x="48" y="2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4" name="Freeform 303"/>
              <p:cNvSpPr>
                <a:spLocks/>
              </p:cNvSpPr>
              <p:nvPr/>
            </p:nvSpPr>
            <p:spPr bwMode="auto">
              <a:xfrm rot="-5400000">
                <a:off x="5638" y="58"/>
                <a:ext cx="54" cy="100"/>
              </a:xfrm>
              <a:custGeom>
                <a:avLst/>
                <a:gdLst>
                  <a:gd name="T0" fmla="*/ 0 w 353"/>
                  <a:gd name="T1" fmla="*/ 0 h 319"/>
                  <a:gd name="T2" fmla="*/ 0 w 353"/>
                  <a:gd name="T3" fmla="*/ 0 h 319"/>
                  <a:gd name="T4" fmla="*/ 0 w 353"/>
                  <a:gd name="T5" fmla="*/ 0 h 319"/>
                  <a:gd name="T6" fmla="*/ 0 w 353"/>
                  <a:gd name="T7" fmla="*/ 0 h 319"/>
                  <a:gd name="T8" fmla="*/ 0 w 353"/>
                  <a:gd name="T9" fmla="*/ 0 h 319"/>
                  <a:gd name="T10" fmla="*/ 0 w 353"/>
                  <a:gd name="T11" fmla="*/ 0 h 319"/>
                  <a:gd name="T12" fmla="*/ 0 w 353"/>
                  <a:gd name="T13" fmla="*/ 0 h 319"/>
                  <a:gd name="T14" fmla="*/ 0 w 353"/>
                  <a:gd name="T15" fmla="*/ 0 h 319"/>
                  <a:gd name="T16" fmla="*/ 0 w 353"/>
                  <a:gd name="T17" fmla="*/ 0 h 319"/>
                  <a:gd name="T18" fmla="*/ 0 w 353"/>
                  <a:gd name="T19" fmla="*/ 0 h 319"/>
                  <a:gd name="T20" fmla="*/ 0 w 353"/>
                  <a:gd name="T21" fmla="*/ 0 h 319"/>
                  <a:gd name="T22" fmla="*/ 0 w 353"/>
                  <a:gd name="T23" fmla="*/ 0 h 319"/>
                  <a:gd name="T24" fmla="*/ 0 w 353"/>
                  <a:gd name="T25" fmla="*/ 0 h 319"/>
                  <a:gd name="T26" fmla="*/ 0 w 353"/>
                  <a:gd name="T27" fmla="*/ 0 h 319"/>
                  <a:gd name="T28" fmla="*/ 0 w 353"/>
                  <a:gd name="T29" fmla="*/ 0 h 319"/>
                  <a:gd name="T30" fmla="*/ 0 w 353"/>
                  <a:gd name="T31" fmla="*/ 0 h 319"/>
                  <a:gd name="T32" fmla="*/ 0 w 353"/>
                  <a:gd name="T33" fmla="*/ 0 h 319"/>
                  <a:gd name="T34" fmla="*/ 0 w 353"/>
                  <a:gd name="T35" fmla="*/ 0 h 319"/>
                  <a:gd name="T36" fmla="*/ 0 w 353"/>
                  <a:gd name="T37" fmla="*/ 0 h 319"/>
                  <a:gd name="T38" fmla="*/ 0 w 353"/>
                  <a:gd name="T39" fmla="*/ 0 h 319"/>
                  <a:gd name="T40" fmla="*/ 0 w 353"/>
                  <a:gd name="T41" fmla="*/ 0 h 319"/>
                  <a:gd name="T42" fmla="*/ 0 w 353"/>
                  <a:gd name="T43" fmla="*/ 0 h 319"/>
                  <a:gd name="T44" fmla="*/ 0 w 353"/>
                  <a:gd name="T45" fmla="*/ 0 h 319"/>
                  <a:gd name="T46" fmla="*/ 0 w 353"/>
                  <a:gd name="T47" fmla="*/ 0 h 319"/>
                  <a:gd name="T48" fmla="*/ 0 w 353"/>
                  <a:gd name="T49" fmla="*/ 0 h 319"/>
                  <a:gd name="T50" fmla="*/ 0 w 353"/>
                  <a:gd name="T51" fmla="*/ 0 h 319"/>
                  <a:gd name="T52" fmla="*/ 0 w 353"/>
                  <a:gd name="T53" fmla="*/ 0 h 319"/>
                  <a:gd name="T54" fmla="*/ 0 w 353"/>
                  <a:gd name="T55" fmla="*/ 0 h 319"/>
                  <a:gd name="T56" fmla="*/ 0 w 353"/>
                  <a:gd name="T57" fmla="*/ 0 h 319"/>
                  <a:gd name="T58" fmla="*/ 0 w 353"/>
                  <a:gd name="T59" fmla="*/ 0 h 319"/>
                  <a:gd name="T60" fmla="*/ 0 w 353"/>
                  <a:gd name="T61" fmla="*/ 0 h 319"/>
                  <a:gd name="T62" fmla="*/ 0 w 353"/>
                  <a:gd name="T63" fmla="*/ 0 h 319"/>
                  <a:gd name="T64" fmla="*/ 0 w 353"/>
                  <a:gd name="T65" fmla="*/ 0 h 319"/>
                  <a:gd name="T66" fmla="*/ 0 w 353"/>
                  <a:gd name="T67" fmla="*/ 0 h 319"/>
                  <a:gd name="T68" fmla="*/ 0 w 353"/>
                  <a:gd name="T69" fmla="*/ 0 h 319"/>
                  <a:gd name="T70" fmla="*/ 0 w 353"/>
                  <a:gd name="T71" fmla="*/ 0 h 319"/>
                  <a:gd name="T72" fmla="*/ 0 w 353"/>
                  <a:gd name="T73" fmla="*/ 0 h 319"/>
                  <a:gd name="T74" fmla="*/ 0 w 353"/>
                  <a:gd name="T75" fmla="*/ 0 h 319"/>
                  <a:gd name="T76" fmla="*/ 0 w 353"/>
                  <a:gd name="T77" fmla="*/ 0 h 3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53" h="319">
                    <a:moveTo>
                      <a:pt x="288" y="275"/>
                    </a:moveTo>
                    <a:lnTo>
                      <a:pt x="272" y="275"/>
                    </a:lnTo>
                    <a:lnTo>
                      <a:pt x="288" y="290"/>
                    </a:lnTo>
                    <a:lnTo>
                      <a:pt x="288" y="304"/>
                    </a:lnTo>
                    <a:lnTo>
                      <a:pt x="272" y="275"/>
                    </a:lnTo>
                    <a:lnTo>
                      <a:pt x="240" y="247"/>
                    </a:lnTo>
                    <a:lnTo>
                      <a:pt x="224" y="247"/>
                    </a:lnTo>
                    <a:lnTo>
                      <a:pt x="224" y="260"/>
                    </a:lnTo>
                    <a:lnTo>
                      <a:pt x="209" y="232"/>
                    </a:lnTo>
                    <a:lnTo>
                      <a:pt x="209" y="217"/>
                    </a:lnTo>
                    <a:lnTo>
                      <a:pt x="192" y="217"/>
                    </a:lnTo>
                    <a:lnTo>
                      <a:pt x="176" y="217"/>
                    </a:lnTo>
                    <a:lnTo>
                      <a:pt x="144" y="188"/>
                    </a:lnTo>
                    <a:lnTo>
                      <a:pt x="128" y="203"/>
                    </a:lnTo>
                    <a:lnTo>
                      <a:pt x="128" y="217"/>
                    </a:lnTo>
                    <a:lnTo>
                      <a:pt x="128" y="188"/>
                    </a:lnTo>
                    <a:lnTo>
                      <a:pt x="113" y="160"/>
                    </a:lnTo>
                    <a:lnTo>
                      <a:pt x="96" y="145"/>
                    </a:lnTo>
                    <a:lnTo>
                      <a:pt x="80" y="145"/>
                    </a:lnTo>
                    <a:lnTo>
                      <a:pt x="65" y="130"/>
                    </a:lnTo>
                    <a:lnTo>
                      <a:pt x="48" y="117"/>
                    </a:lnTo>
                    <a:lnTo>
                      <a:pt x="32" y="130"/>
                    </a:lnTo>
                    <a:lnTo>
                      <a:pt x="32" y="145"/>
                    </a:lnTo>
                    <a:lnTo>
                      <a:pt x="48" y="173"/>
                    </a:lnTo>
                    <a:lnTo>
                      <a:pt x="48" y="188"/>
                    </a:lnTo>
                    <a:lnTo>
                      <a:pt x="48" y="203"/>
                    </a:lnTo>
                    <a:lnTo>
                      <a:pt x="32" y="173"/>
                    </a:lnTo>
                    <a:lnTo>
                      <a:pt x="0" y="145"/>
                    </a:lnTo>
                    <a:lnTo>
                      <a:pt x="0" y="87"/>
                    </a:lnTo>
                    <a:lnTo>
                      <a:pt x="0" y="73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0"/>
                    </a:lnTo>
                    <a:lnTo>
                      <a:pt x="176" y="0"/>
                    </a:lnTo>
                    <a:lnTo>
                      <a:pt x="240" y="43"/>
                    </a:lnTo>
                    <a:lnTo>
                      <a:pt x="224" y="58"/>
                    </a:lnTo>
                    <a:lnTo>
                      <a:pt x="192" y="58"/>
                    </a:lnTo>
                    <a:lnTo>
                      <a:pt x="161" y="58"/>
                    </a:lnTo>
                    <a:lnTo>
                      <a:pt x="161" y="73"/>
                    </a:lnTo>
                    <a:lnTo>
                      <a:pt x="176" y="73"/>
                    </a:lnTo>
                    <a:lnTo>
                      <a:pt x="272" y="73"/>
                    </a:lnTo>
                    <a:lnTo>
                      <a:pt x="288" y="87"/>
                    </a:lnTo>
                    <a:lnTo>
                      <a:pt x="272" y="102"/>
                    </a:lnTo>
                    <a:lnTo>
                      <a:pt x="257" y="102"/>
                    </a:lnTo>
                    <a:lnTo>
                      <a:pt x="240" y="102"/>
                    </a:lnTo>
                    <a:lnTo>
                      <a:pt x="224" y="102"/>
                    </a:lnTo>
                    <a:lnTo>
                      <a:pt x="209" y="102"/>
                    </a:lnTo>
                    <a:lnTo>
                      <a:pt x="209" y="117"/>
                    </a:lnTo>
                    <a:lnTo>
                      <a:pt x="224" y="130"/>
                    </a:lnTo>
                    <a:lnTo>
                      <a:pt x="240" y="145"/>
                    </a:lnTo>
                    <a:lnTo>
                      <a:pt x="257" y="160"/>
                    </a:lnTo>
                    <a:lnTo>
                      <a:pt x="320" y="173"/>
                    </a:lnTo>
                    <a:lnTo>
                      <a:pt x="353" y="173"/>
                    </a:lnTo>
                    <a:lnTo>
                      <a:pt x="320" y="173"/>
                    </a:lnTo>
                    <a:lnTo>
                      <a:pt x="288" y="173"/>
                    </a:lnTo>
                    <a:lnTo>
                      <a:pt x="257" y="160"/>
                    </a:lnTo>
                    <a:lnTo>
                      <a:pt x="257" y="173"/>
                    </a:lnTo>
                    <a:lnTo>
                      <a:pt x="240" y="188"/>
                    </a:lnTo>
                    <a:lnTo>
                      <a:pt x="257" y="188"/>
                    </a:lnTo>
                    <a:lnTo>
                      <a:pt x="288" y="203"/>
                    </a:lnTo>
                    <a:lnTo>
                      <a:pt x="353" y="217"/>
                    </a:lnTo>
                    <a:lnTo>
                      <a:pt x="336" y="217"/>
                    </a:lnTo>
                    <a:lnTo>
                      <a:pt x="288" y="203"/>
                    </a:lnTo>
                    <a:lnTo>
                      <a:pt x="272" y="217"/>
                    </a:lnTo>
                    <a:lnTo>
                      <a:pt x="257" y="217"/>
                    </a:lnTo>
                    <a:lnTo>
                      <a:pt x="272" y="232"/>
                    </a:lnTo>
                    <a:lnTo>
                      <a:pt x="288" y="232"/>
                    </a:lnTo>
                    <a:lnTo>
                      <a:pt x="336" y="247"/>
                    </a:lnTo>
                    <a:lnTo>
                      <a:pt x="353" y="247"/>
                    </a:lnTo>
                    <a:lnTo>
                      <a:pt x="353" y="260"/>
                    </a:lnTo>
                    <a:lnTo>
                      <a:pt x="336" y="275"/>
                    </a:lnTo>
                    <a:lnTo>
                      <a:pt x="353" y="290"/>
                    </a:lnTo>
                    <a:lnTo>
                      <a:pt x="353" y="304"/>
                    </a:lnTo>
                    <a:lnTo>
                      <a:pt x="353" y="319"/>
                    </a:lnTo>
                    <a:lnTo>
                      <a:pt x="336" y="304"/>
                    </a:lnTo>
                    <a:lnTo>
                      <a:pt x="320" y="275"/>
                    </a:lnTo>
                    <a:lnTo>
                      <a:pt x="305" y="275"/>
                    </a:lnTo>
                    <a:lnTo>
                      <a:pt x="288" y="27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5" name="Freeform 304"/>
              <p:cNvSpPr>
                <a:spLocks/>
              </p:cNvSpPr>
              <p:nvPr/>
            </p:nvSpPr>
            <p:spPr bwMode="auto">
              <a:xfrm rot="-5400000">
                <a:off x="5692" y="135"/>
                <a:ext cx="10" cy="23"/>
              </a:xfrm>
              <a:custGeom>
                <a:avLst/>
                <a:gdLst>
                  <a:gd name="T0" fmla="*/ 0 w 64"/>
                  <a:gd name="T1" fmla="*/ 0 h 72"/>
                  <a:gd name="T2" fmla="*/ 0 w 64"/>
                  <a:gd name="T3" fmla="*/ 0 h 72"/>
                  <a:gd name="T4" fmla="*/ 0 w 64"/>
                  <a:gd name="T5" fmla="*/ 0 h 72"/>
                  <a:gd name="T6" fmla="*/ 0 w 64"/>
                  <a:gd name="T7" fmla="*/ 0 h 7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2">
                    <a:moveTo>
                      <a:pt x="0" y="0"/>
                    </a:moveTo>
                    <a:lnTo>
                      <a:pt x="64" y="72"/>
                    </a:lnTo>
                    <a:lnTo>
                      <a:pt x="31" y="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6" name="Freeform 305"/>
              <p:cNvSpPr>
                <a:spLocks/>
              </p:cNvSpPr>
              <p:nvPr/>
            </p:nvSpPr>
            <p:spPr bwMode="auto">
              <a:xfrm rot="-5400000">
                <a:off x="5708" y="145"/>
                <a:ext cx="3" cy="4"/>
              </a:xfrm>
              <a:custGeom>
                <a:avLst/>
                <a:gdLst>
                  <a:gd name="T0" fmla="*/ 0 w 17"/>
                  <a:gd name="T1" fmla="*/ 0 h 14"/>
                  <a:gd name="T2" fmla="*/ 0 w 17"/>
                  <a:gd name="T3" fmla="*/ 0 h 14"/>
                  <a:gd name="T4" fmla="*/ 0 w 17"/>
                  <a:gd name="T5" fmla="*/ 0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4">
                    <a:moveTo>
                      <a:pt x="0" y="0"/>
                    </a:moveTo>
                    <a:lnTo>
                      <a:pt x="17" y="1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7" name="Freeform 306"/>
              <p:cNvSpPr>
                <a:spLocks/>
              </p:cNvSpPr>
              <p:nvPr/>
            </p:nvSpPr>
            <p:spPr bwMode="auto">
              <a:xfrm rot="-5400000">
                <a:off x="5665" y="737"/>
                <a:ext cx="10" cy="82"/>
              </a:xfrm>
              <a:custGeom>
                <a:avLst/>
                <a:gdLst>
                  <a:gd name="T0" fmla="*/ 0 w 65"/>
                  <a:gd name="T1" fmla="*/ 0 h 261"/>
                  <a:gd name="T2" fmla="*/ 0 w 65"/>
                  <a:gd name="T3" fmla="*/ 0 h 261"/>
                  <a:gd name="T4" fmla="*/ 0 w 65"/>
                  <a:gd name="T5" fmla="*/ 0 h 261"/>
                  <a:gd name="T6" fmla="*/ 0 w 65"/>
                  <a:gd name="T7" fmla="*/ 0 h 261"/>
                  <a:gd name="T8" fmla="*/ 0 w 65"/>
                  <a:gd name="T9" fmla="*/ 0 h 261"/>
                  <a:gd name="T10" fmla="*/ 0 w 65"/>
                  <a:gd name="T11" fmla="*/ 0 h 261"/>
                  <a:gd name="T12" fmla="*/ 0 w 65"/>
                  <a:gd name="T13" fmla="*/ 0 h 261"/>
                  <a:gd name="T14" fmla="*/ 0 w 65"/>
                  <a:gd name="T15" fmla="*/ 0 h 261"/>
                  <a:gd name="T16" fmla="*/ 0 w 65"/>
                  <a:gd name="T17" fmla="*/ 0 h 261"/>
                  <a:gd name="T18" fmla="*/ 0 w 65"/>
                  <a:gd name="T19" fmla="*/ 0 h 261"/>
                  <a:gd name="T20" fmla="*/ 0 w 65"/>
                  <a:gd name="T21" fmla="*/ 0 h 261"/>
                  <a:gd name="T22" fmla="*/ 0 w 65"/>
                  <a:gd name="T23" fmla="*/ 0 h 261"/>
                  <a:gd name="T24" fmla="*/ 0 w 65"/>
                  <a:gd name="T25" fmla="*/ 0 h 2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5" h="261">
                    <a:moveTo>
                      <a:pt x="17" y="232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48" y="0"/>
                    </a:lnTo>
                    <a:lnTo>
                      <a:pt x="65" y="0"/>
                    </a:lnTo>
                    <a:lnTo>
                      <a:pt x="65" y="15"/>
                    </a:lnTo>
                    <a:lnTo>
                      <a:pt x="65" y="130"/>
                    </a:lnTo>
                    <a:lnTo>
                      <a:pt x="65" y="247"/>
                    </a:lnTo>
                    <a:lnTo>
                      <a:pt x="48" y="261"/>
                    </a:lnTo>
                    <a:lnTo>
                      <a:pt x="33" y="261"/>
                    </a:lnTo>
                    <a:lnTo>
                      <a:pt x="17" y="247"/>
                    </a:lnTo>
                    <a:lnTo>
                      <a:pt x="17" y="23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8" name="Freeform 307"/>
              <p:cNvSpPr>
                <a:spLocks/>
              </p:cNvSpPr>
              <p:nvPr/>
            </p:nvSpPr>
            <p:spPr bwMode="auto">
              <a:xfrm rot="-5400000">
                <a:off x="5662" y="115"/>
                <a:ext cx="17" cy="82"/>
              </a:xfrm>
              <a:custGeom>
                <a:avLst/>
                <a:gdLst>
                  <a:gd name="T0" fmla="*/ 0 w 111"/>
                  <a:gd name="T1" fmla="*/ 0 h 261"/>
                  <a:gd name="T2" fmla="*/ 0 w 111"/>
                  <a:gd name="T3" fmla="*/ 0 h 261"/>
                  <a:gd name="T4" fmla="*/ 0 w 111"/>
                  <a:gd name="T5" fmla="*/ 0 h 261"/>
                  <a:gd name="T6" fmla="*/ 0 w 111"/>
                  <a:gd name="T7" fmla="*/ 0 h 261"/>
                  <a:gd name="T8" fmla="*/ 0 w 111"/>
                  <a:gd name="T9" fmla="*/ 0 h 261"/>
                  <a:gd name="T10" fmla="*/ 0 w 111"/>
                  <a:gd name="T11" fmla="*/ 0 h 261"/>
                  <a:gd name="T12" fmla="*/ 0 w 111"/>
                  <a:gd name="T13" fmla="*/ 0 h 261"/>
                  <a:gd name="T14" fmla="*/ 0 w 111"/>
                  <a:gd name="T15" fmla="*/ 0 h 261"/>
                  <a:gd name="T16" fmla="*/ 0 w 111"/>
                  <a:gd name="T17" fmla="*/ 0 h 261"/>
                  <a:gd name="T18" fmla="*/ 0 w 111"/>
                  <a:gd name="T19" fmla="*/ 0 h 261"/>
                  <a:gd name="T20" fmla="*/ 0 w 111"/>
                  <a:gd name="T21" fmla="*/ 0 h 261"/>
                  <a:gd name="T22" fmla="*/ 0 w 111"/>
                  <a:gd name="T23" fmla="*/ 0 h 261"/>
                  <a:gd name="T24" fmla="*/ 0 w 111"/>
                  <a:gd name="T25" fmla="*/ 0 h 261"/>
                  <a:gd name="T26" fmla="*/ 0 w 111"/>
                  <a:gd name="T27" fmla="*/ 0 h 261"/>
                  <a:gd name="T28" fmla="*/ 0 w 111"/>
                  <a:gd name="T29" fmla="*/ 0 h 261"/>
                  <a:gd name="T30" fmla="*/ 0 w 111"/>
                  <a:gd name="T31" fmla="*/ 0 h 261"/>
                  <a:gd name="T32" fmla="*/ 0 w 111"/>
                  <a:gd name="T33" fmla="*/ 0 h 261"/>
                  <a:gd name="T34" fmla="*/ 0 w 111"/>
                  <a:gd name="T35" fmla="*/ 0 h 261"/>
                  <a:gd name="T36" fmla="*/ 0 w 111"/>
                  <a:gd name="T37" fmla="*/ 0 h 261"/>
                  <a:gd name="T38" fmla="*/ 0 w 111"/>
                  <a:gd name="T39" fmla="*/ 0 h 261"/>
                  <a:gd name="T40" fmla="*/ 0 w 111"/>
                  <a:gd name="T41" fmla="*/ 0 h 261"/>
                  <a:gd name="T42" fmla="*/ 0 w 111"/>
                  <a:gd name="T43" fmla="*/ 0 h 261"/>
                  <a:gd name="T44" fmla="*/ 0 w 111"/>
                  <a:gd name="T45" fmla="*/ 0 h 261"/>
                  <a:gd name="T46" fmla="*/ 0 w 111"/>
                  <a:gd name="T47" fmla="*/ 0 h 261"/>
                  <a:gd name="T48" fmla="*/ 0 w 111"/>
                  <a:gd name="T49" fmla="*/ 0 h 261"/>
                  <a:gd name="T50" fmla="*/ 0 w 111"/>
                  <a:gd name="T51" fmla="*/ 0 h 261"/>
                  <a:gd name="T52" fmla="*/ 0 w 111"/>
                  <a:gd name="T53" fmla="*/ 0 h 261"/>
                  <a:gd name="T54" fmla="*/ 0 w 111"/>
                  <a:gd name="T55" fmla="*/ 0 h 261"/>
                  <a:gd name="T56" fmla="*/ 0 w 111"/>
                  <a:gd name="T57" fmla="*/ 0 h 261"/>
                  <a:gd name="T58" fmla="*/ 0 w 111"/>
                  <a:gd name="T59" fmla="*/ 0 h 261"/>
                  <a:gd name="T60" fmla="*/ 0 w 111"/>
                  <a:gd name="T61" fmla="*/ 0 h 26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1" h="261">
                    <a:moveTo>
                      <a:pt x="0" y="247"/>
                    </a:moveTo>
                    <a:lnTo>
                      <a:pt x="0" y="217"/>
                    </a:lnTo>
                    <a:lnTo>
                      <a:pt x="15" y="189"/>
                    </a:lnTo>
                    <a:lnTo>
                      <a:pt x="0" y="117"/>
                    </a:lnTo>
                    <a:lnTo>
                      <a:pt x="0" y="59"/>
                    </a:lnTo>
                    <a:lnTo>
                      <a:pt x="15" y="15"/>
                    </a:lnTo>
                    <a:lnTo>
                      <a:pt x="32" y="0"/>
                    </a:lnTo>
                    <a:lnTo>
                      <a:pt x="63" y="0"/>
                    </a:lnTo>
                    <a:lnTo>
                      <a:pt x="80" y="0"/>
                    </a:lnTo>
                    <a:lnTo>
                      <a:pt x="80" y="30"/>
                    </a:lnTo>
                    <a:lnTo>
                      <a:pt x="80" y="74"/>
                    </a:lnTo>
                    <a:lnTo>
                      <a:pt x="96" y="102"/>
                    </a:lnTo>
                    <a:lnTo>
                      <a:pt x="111" y="145"/>
                    </a:lnTo>
                    <a:lnTo>
                      <a:pt x="96" y="130"/>
                    </a:lnTo>
                    <a:lnTo>
                      <a:pt x="80" y="117"/>
                    </a:lnTo>
                    <a:lnTo>
                      <a:pt x="63" y="117"/>
                    </a:lnTo>
                    <a:lnTo>
                      <a:pt x="63" y="145"/>
                    </a:lnTo>
                    <a:lnTo>
                      <a:pt x="63" y="174"/>
                    </a:lnTo>
                    <a:lnTo>
                      <a:pt x="96" y="217"/>
                    </a:lnTo>
                    <a:lnTo>
                      <a:pt x="63" y="174"/>
                    </a:lnTo>
                    <a:lnTo>
                      <a:pt x="63" y="160"/>
                    </a:lnTo>
                    <a:lnTo>
                      <a:pt x="32" y="145"/>
                    </a:lnTo>
                    <a:lnTo>
                      <a:pt x="32" y="160"/>
                    </a:lnTo>
                    <a:lnTo>
                      <a:pt x="32" y="174"/>
                    </a:lnTo>
                    <a:lnTo>
                      <a:pt x="32" y="204"/>
                    </a:lnTo>
                    <a:lnTo>
                      <a:pt x="15" y="204"/>
                    </a:lnTo>
                    <a:lnTo>
                      <a:pt x="15" y="232"/>
                    </a:lnTo>
                    <a:lnTo>
                      <a:pt x="15" y="247"/>
                    </a:lnTo>
                    <a:lnTo>
                      <a:pt x="15" y="261"/>
                    </a:lnTo>
                    <a:lnTo>
                      <a:pt x="0" y="261"/>
                    </a:lnTo>
                    <a:lnTo>
                      <a:pt x="0" y="24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9" name="Freeform 308"/>
              <p:cNvSpPr>
                <a:spLocks/>
              </p:cNvSpPr>
              <p:nvPr/>
            </p:nvSpPr>
            <p:spPr bwMode="auto">
              <a:xfrm rot="-5400000">
                <a:off x="5699" y="158"/>
                <a:ext cx="2" cy="9"/>
              </a:xfrm>
              <a:custGeom>
                <a:avLst/>
                <a:gdLst>
                  <a:gd name="T0" fmla="*/ 0 w 15"/>
                  <a:gd name="T1" fmla="*/ 0 h 29"/>
                  <a:gd name="T2" fmla="*/ 0 w 15"/>
                  <a:gd name="T3" fmla="*/ 0 h 29"/>
                  <a:gd name="T4" fmla="*/ 0 w 15"/>
                  <a:gd name="T5" fmla="*/ 0 h 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29">
                    <a:moveTo>
                      <a:pt x="0" y="0"/>
                    </a:moveTo>
                    <a:lnTo>
                      <a:pt x="15" y="2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0" name="Freeform 309"/>
              <p:cNvSpPr>
                <a:spLocks/>
              </p:cNvSpPr>
              <p:nvPr/>
            </p:nvSpPr>
            <p:spPr bwMode="auto">
              <a:xfrm rot="-5400000">
                <a:off x="5670" y="734"/>
                <a:ext cx="4" cy="60"/>
              </a:xfrm>
              <a:custGeom>
                <a:avLst/>
                <a:gdLst>
                  <a:gd name="T0" fmla="*/ 0 w 16"/>
                  <a:gd name="T1" fmla="*/ 0 h 188"/>
                  <a:gd name="T2" fmla="*/ 0 w 16"/>
                  <a:gd name="T3" fmla="*/ 0 h 188"/>
                  <a:gd name="T4" fmla="*/ 0 w 16"/>
                  <a:gd name="T5" fmla="*/ 0 h 188"/>
                  <a:gd name="T6" fmla="*/ 0 w 16"/>
                  <a:gd name="T7" fmla="*/ 0 h 188"/>
                  <a:gd name="T8" fmla="*/ 0 w 16"/>
                  <a:gd name="T9" fmla="*/ 0 h 188"/>
                  <a:gd name="T10" fmla="*/ 0 w 16"/>
                  <a:gd name="T11" fmla="*/ 0 h 188"/>
                  <a:gd name="T12" fmla="*/ 0 w 16"/>
                  <a:gd name="T13" fmla="*/ 0 h 1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188">
                    <a:moveTo>
                      <a:pt x="0" y="173"/>
                    </a:moveTo>
                    <a:lnTo>
                      <a:pt x="0" y="0"/>
                    </a:lnTo>
                    <a:lnTo>
                      <a:pt x="16" y="30"/>
                    </a:lnTo>
                    <a:lnTo>
                      <a:pt x="16" y="86"/>
                    </a:lnTo>
                    <a:lnTo>
                      <a:pt x="16" y="173"/>
                    </a:lnTo>
                    <a:lnTo>
                      <a:pt x="0" y="188"/>
                    </a:lnTo>
                    <a:lnTo>
                      <a:pt x="0" y="17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1" name="Freeform 310"/>
              <p:cNvSpPr>
                <a:spLocks/>
              </p:cNvSpPr>
              <p:nvPr/>
            </p:nvSpPr>
            <p:spPr bwMode="auto">
              <a:xfrm rot="-5400000">
                <a:off x="5668" y="762"/>
                <a:ext cx="4" cy="55"/>
              </a:xfrm>
              <a:custGeom>
                <a:avLst/>
                <a:gdLst>
                  <a:gd name="T0" fmla="*/ 0 w 34"/>
                  <a:gd name="T1" fmla="*/ 0 h 173"/>
                  <a:gd name="T2" fmla="*/ 0 w 34"/>
                  <a:gd name="T3" fmla="*/ 0 h 173"/>
                  <a:gd name="T4" fmla="*/ 0 w 34"/>
                  <a:gd name="T5" fmla="*/ 0 h 173"/>
                  <a:gd name="T6" fmla="*/ 0 w 34"/>
                  <a:gd name="T7" fmla="*/ 0 h 173"/>
                  <a:gd name="T8" fmla="*/ 0 w 34"/>
                  <a:gd name="T9" fmla="*/ 0 h 173"/>
                  <a:gd name="T10" fmla="*/ 0 w 34"/>
                  <a:gd name="T11" fmla="*/ 0 h 173"/>
                  <a:gd name="T12" fmla="*/ 0 w 34"/>
                  <a:gd name="T13" fmla="*/ 0 h 1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173">
                    <a:moveTo>
                      <a:pt x="0" y="15"/>
                    </a:moveTo>
                    <a:lnTo>
                      <a:pt x="17" y="0"/>
                    </a:lnTo>
                    <a:lnTo>
                      <a:pt x="34" y="15"/>
                    </a:lnTo>
                    <a:lnTo>
                      <a:pt x="34" y="160"/>
                    </a:lnTo>
                    <a:lnTo>
                      <a:pt x="17" y="173"/>
                    </a:lnTo>
                    <a:lnTo>
                      <a:pt x="0" y="160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2" name="Freeform 311"/>
              <p:cNvSpPr>
                <a:spLocks/>
              </p:cNvSpPr>
              <p:nvPr/>
            </p:nvSpPr>
            <p:spPr bwMode="auto">
              <a:xfrm rot="-5400000">
                <a:off x="5656" y="629"/>
                <a:ext cx="27" cy="55"/>
              </a:xfrm>
              <a:custGeom>
                <a:avLst/>
                <a:gdLst>
                  <a:gd name="T0" fmla="*/ 0 w 177"/>
                  <a:gd name="T1" fmla="*/ 0 h 173"/>
                  <a:gd name="T2" fmla="*/ 0 w 177"/>
                  <a:gd name="T3" fmla="*/ 0 h 173"/>
                  <a:gd name="T4" fmla="*/ 0 w 177"/>
                  <a:gd name="T5" fmla="*/ 0 h 173"/>
                  <a:gd name="T6" fmla="*/ 0 w 177"/>
                  <a:gd name="T7" fmla="*/ 0 h 173"/>
                  <a:gd name="T8" fmla="*/ 0 w 177"/>
                  <a:gd name="T9" fmla="*/ 0 h 173"/>
                  <a:gd name="T10" fmla="*/ 0 w 177"/>
                  <a:gd name="T11" fmla="*/ 0 h 173"/>
                  <a:gd name="T12" fmla="*/ 0 w 177"/>
                  <a:gd name="T13" fmla="*/ 0 h 173"/>
                  <a:gd name="T14" fmla="*/ 0 w 177"/>
                  <a:gd name="T15" fmla="*/ 0 h 173"/>
                  <a:gd name="T16" fmla="*/ 0 w 177"/>
                  <a:gd name="T17" fmla="*/ 0 h 173"/>
                  <a:gd name="T18" fmla="*/ 0 w 177"/>
                  <a:gd name="T19" fmla="*/ 0 h 173"/>
                  <a:gd name="T20" fmla="*/ 0 w 177"/>
                  <a:gd name="T21" fmla="*/ 0 h 173"/>
                  <a:gd name="T22" fmla="*/ 0 w 177"/>
                  <a:gd name="T23" fmla="*/ 0 h 173"/>
                  <a:gd name="T24" fmla="*/ 0 w 177"/>
                  <a:gd name="T25" fmla="*/ 0 h 173"/>
                  <a:gd name="T26" fmla="*/ 0 w 177"/>
                  <a:gd name="T27" fmla="*/ 0 h 1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7" h="173">
                    <a:moveTo>
                      <a:pt x="0" y="160"/>
                    </a:moveTo>
                    <a:lnTo>
                      <a:pt x="144" y="73"/>
                    </a:lnTo>
                    <a:lnTo>
                      <a:pt x="129" y="58"/>
                    </a:lnTo>
                    <a:lnTo>
                      <a:pt x="81" y="30"/>
                    </a:lnTo>
                    <a:lnTo>
                      <a:pt x="17" y="15"/>
                    </a:lnTo>
                    <a:lnTo>
                      <a:pt x="0" y="0"/>
                    </a:lnTo>
                    <a:lnTo>
                      <a:pt x="48" y="15"/>
                    </a:lnTo>
                    <a:lnTo>
                      <a:pt x="81" y="30"/>
                    </a:lnTo>
                    <a:lnTo>
                      <a:pt x="144" y="58"/>
                    </a:lnTo>
                    <a:lnTo>
                      <a:pt x="177" y="73"/>
                    </a:lnTo>
                    <a:lnTo>
                      <a:pt x="144" y="116"/>
                    </a:lnTo>
                    <a:lnTo>
                      <a:pt x="96" y="130"/>
                    </a:lnTo>
                    <a:lnTo>
                      <a:pt x="0" y="173"/>
                    </a:lnTo>
                    <a:lnTo>
                      <a:pt x="0" y="16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3" name="Freeform 312"/>
              <p:cNvSpPr>
                <a:spLocks/>
              </p:cNvSpPr>
              <p:nvPr/>
            </p:nvSpPr>
            <p:spPr bwMode="auto">
              <a:xfrm rot="-5400000">
                <a:off x="5686" y="118"/>
                <a:ext cx="3" cy="8"/>
              </a:xfrm>
              <a:custGeom>
                <a:avLst/>
                <a:gdLst>
                  <a:gd name="T0" fmla="*/ 0 w 16"/>
                  <a:gd name="T1" fmla="*/ 0 h 30"/>
                  <a:gd name="T2" fmla="*/ 0 w 16"/>
                  <a:gd name="T3" fmla="*/ 0 h 30"/>
                  <a:gd name="T4" fmla="*/ 0 w 16"/>
                  <a:gd name="T5" fmla="*/ 0 h 30"/>
                  <a:gd name="T6" fmla="*/ 0 w 16"/>
                  <a:gd name="T7" fmla="*/ 0 h 30"/>
                  <a:gd name="T8" fmla="*/ 0 w 16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30">
                    <a:moveTo>
                      <a:pt x="16" y="0"/>
                    </a:moveTo>
                    <a:lnTo>
                      <a:pt x="16" y="15"/>
                    </a:lnTo>
                    <a:lnTo>
                      <a:pt x="16" y="30"/>
                    </a:lnTo>
                    <a:lnTo>
                      <a:pt x="0" y="15"/>
                    </a:lnTo>
                    <a:lnTo>
                      <a:pt x="16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4" name="Freeform 313"/>
              <p:cNvSpPr>
                <a:spLocks/>
              </p:cNvSpPr>
              <p:nvPr/>
            </p:nvSpPr>
            <p:spPr bwMode="auto">
              <a:xfrm rot="-5400000">
                <a:off x="5451" y="403"/>
                <a:ext cx="473" cy="8"/>
              </a:xfrm>
              <a:custGeom>
                <a:avLst/>
                <a:gdLst>
                  <a:gd name="T0" fmla="*/ 0 w 3093"/>
                  <a:gd name="T1" fmla="*/ 0 h 30"/>
                  <a:gd name="T2" fmla="*/ 0 w 3093"/>
                  <a:gd name="T3" fmla="*/ 0 h 30"/>
                  <a:gd name="T4" fmla="*/ 0 w 3093"/>
                  <a:gd name="T5" fmla="*/ 0 h 30"/>
                  <a:gd name="T6" fmla="*/ 0 w 3093"/>
                  <a:gd name="T7" fmla="*/ 0 h 30"/>
                  <a:gd name="T8" fmla="*/ 0 w 3093"/>
                  <a:gd name="T9" fmla="*/ 0 h 30"/>
                  <a:gd name="T10" fmla="*/ 0 w 3093"/>
                  <a:gd name="T11" fmla="*/ 0 h 30"/>
                  <a:gd name="T12" fmla="*/ 0 w 3093"/>
                  <a:gd name="T13" fmla="*/ 0 h 30"/>
                  <a:gd name="T14" fmla="*/ 0 w 3093"/>
                  <a:gd name="T15" fmla="*/ 0 h 30"/>
                  <a:gd name="T16" fmla="*/ 0 w 3093"/>
                  <a:gd name="T17" fmla="*/ 0 h 30"/>
                  <a:gd name="T18" fmla="*/ 0 w 3093"/>
                  <a:gd name="T19" fmla="*/ 0 h 30"/>
                  <a:gd name="T20" fmla="*/ 0 w 3093"/>
                  <a:gd name="T21" fmla="*/ 0 h 30"/>
                  <a:gd name="T22" fmla="*/ 0 w 3093"/>
                  <a:gd name="T23" fmla="*/ 0 h 30"/>
                  <a:gd name="T24" fmla="*/ 0 w 3093"/>
                  <a:gd name="T25" fmla="*/ 0 h 30"/>
                  <a:gd name="T26" fmla="*/ 0 w 3093"/>
                  <a:gd name="T27" fmla="*/ 0 h 30"/>
                  <a:gd name="T28" fmla="*/ 0 w 3093"/>
                  <a:gd name="T29" fmla="*/ 0 h 30"/>
                  <a:gd name="T30" fmla="*/ 0 w 3093"/>
                  <a:gd name="T31" fmla="*/ 0 h 30"/>
                  <a:gd name="T32" fmla="*/ 0 w 3093"/>
                  <a:gd name="T33" fmla="*/ 0 h 30"/>
                  <a:gd name="T34" fmla="*/ 0 w 3093"/>
                  <a:gd name="T35" fmla="*/ 0 h 30"/>
                  <a:gd name="T36" fmla="*/ 0 w 3093"/>
                  <a:gd name="T37" fmla="*/ 0 h 30"/>
                  <a:gd name="T38" fmla="*/ 0 w 3093"/>
                  <a:gd name="T39" fmla="*/ 0 h 30"/>
                  <a:gd name="T40" fmla="*/ 0 w 3093"/>
                  <a:gd name="T41" fmla="*/ 0 h 30"/>
                  <a:gd name="T42" fmla="*/ 0 w 3093"/>
                  <a:gd name="T43" fmla="*/ 0 h 30"/>
                  <a:gd name="T44" fmla="*/ 0 w 3093"/>
                  <a:gd name="T45" fmla="*/ 0 h 30"/>
                  <a:gd name="T46" fmla="*/ 0 w 3093"/>
                  <a:gd name="T47" fmla="*/ 0 h 30"/>
                  <a:gd name="T48" fmla="*/ 0 w 3093"/>
                  <a:gd name="T49" fmla="*/ 0 h 30"/>
                  <a:gd name="T50" fmla="*/ 0 w 3093"/>
                  <a:gd name="T51" fmla="*/ 0 h 30"/>
                  <a:gd name="T52" fmla="*/ 0 w 3093"/>
                  <a:gd name="T53" fmla="*/ 0 h 30"/>
                  <a:gd name="T54" fmla="*/ 0 w 3093"/>
                  <a:gd name="T55" fmla="*/ 0 h 30"/>
                  <a:gd name="T56" fmla="*/ 0 w 3093"/>
                  <a:gd name="T57" fmla="*/ 0 h 30"/>
                  <a:gd name="T58" fmla="*/ 0 w 3093"/>
                  <a:gd name="T59" fmla="*/ 0 h 30"/>
                  <a:gd name="T60" fmla="*/ 0 w 3093"/>
                  <a:gd name="T61" fmla="*/ 0 h 30"/>
                  <a:gd name="T62" fmla="*/ 0 w 3093"/>
                  <a:gd name="T63" fmla="*/ 0 h 30"/>
                  <a:gd name="T64" fmla="*/ 0 w 3093"/>
                  <a:gd name="T65" fmla="*/ 0 h 30"/>
                  <a:gd name="T66" fmla="*/ 0 w 3093"/>
                  <a:gd name="T67" fmla="*/ 0 h 30"/>
                  <a:gd name="T68" fmla="*/ 0 w 3093"/>
                  <a:gd name="T69" fmla="*/ 0 h 30"/>
                  <a:gd name="T70" fmla="*/ 0 w 3093"/>
                  <a:gd name="T71" fmla="*/ 0 h 30"/>
                  <a:gd name="T72" fmla="*/ 0 w 3093"/>
                  <a:gd name="T73" fmla="*/ 0 h 30"/>
                  <a:gd name="T74" fmla="*/ 0 w 3093"/>
                  <a:gd name="T75" fmla="*/ 0 h 30"/>
                  <a:gd name="T76" fmla="*/ 0 w 3093"/>
                  <a:gd name="T77" fmla="*/ 0 h 30"/>
                  <a:gd name="T78" fmla="*/ 0 w 3093"/>
                  <a:gd name="T79" fmla="*/ 0 h 30"/>
                  <a:gd name="T80" fmla="*/ 0 w 3093"/>
                  <a:gd name="T81" fmla="*/ 0 h 30"/>
                  <a:gd name="T82" fmla="*/ 0 w 3093"/>
                  <a:gd name="T83" fmla="*/ 0 h 30"/>
                  <a:gd name="T84" fmla="*/ 0 w 3093"/>
                  <a:gd name="T85" fmla="*/ 0 h 30"/>
                  <a:gd name="T86" fmla="*/ 0 w 3093"/>
                  <a:gd name="T87" fmla="*/ 0 h 30"/>
                  <a:gd name="T88" fmla="*/ 0 w 3093"/>
                  <a:gd name="T89" fmla="*/ 0 h 30"/>
                  <a:gd name="T90" fmla="*/ 0 w 3093"/>
                  <a:gd name="T91" fmla="*/ 0 h 30"/>
                  <a:gd name="T92" fmla="*/ 0 w 3093"/>
                  <a:gd name="T93" fmla="*/ 0 h 30"/>
                  <a:gd name="T94" fmla="*/ 0 w 3093"/>
                  <a:gd name="T95" fmla="*/ 0 h 30"/>
                  <a:gd name="T96" fmla="*/ 0 w 3093"/>
                  <a:gd name="T97" fmla="*/ 0 h 30"/>
                  <a:gd name="T98" fmla="*/ 0 w 3093"/>
                  <a:gd name="T99" fmla="*/ 0 h 30"/>
                  <a:gd name="T100" fmla="*/ 0 w 3093"/>
                  <a:gd name="T101" fmla="*/ 0 h 30"/>
                  <a:gd name="T102" fmla="*/ 0 w 3093"/>
                  <a:gd name="T103" fmla="*/ 0 h 30"/>
                  <a:gd name="T104" fmla="*/ 0 w 3093"/>
                  <a:gd name="T105" fmla="*/ 0 h 30"/>
                  <a:gd name="T106" fmla="*/ 0 w 3093"/>
                  <a:gd name="T107" fmla="*/ 0 h 3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093" h="30">
                    <a:moveTo>
                      <a:pt x="49" y="15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97" y="0"/>
                    </a:lnTo>
                    <a:lnTo>
                      <a:pt x="161" y="0"/>
                    </a:lnTo>
                    <a:lnTo>
                      <a:pt x="257" y="0"/>
                    </a:lnTo>
                    <a:lnTo>
                      <a:pt x="353" y="0"/>
                    </a:lnTo>
                    <a:lnTo>
                      <a:pt x="449" y="0"/>
                    </a:lnTo>
                    <a:lnTo>
                      <a:pt x="560" y="0"/>
                    </a:lnTo>
                    <a:lnTo>
                      <a:pt x="786" y="0"/>
                    </a:lnTo>
                    <a:lnTo>
                      <a:pt x="1026" y="0"/>
                    </a:lnTo>
                    <a:lnTo>
                      <a:pt x="1283" y="0"/>
                    </a:lnTo>
                    <a:lnTo>
                      <a:pt x="1796" y="0"/>
                    </a:lnTo>
                    <a:lnTo>
                      <a:pt x="2051" y="0"/>
                    </a:lnTo>
                    <a:lnTo>
                      <a:pt x="2293" y="0"/>
                    </a:lnTo>
                    <a:lnTo>
                      <a:pt x="2500" y="0"/>
                    </a:lnTo>
                    <a:lnTo>
                      <a:pt x="2596" y="0"/>
                    </a:lnTo>
                    <a:lnTo>
                      <a:pt x="2692" y="0"/>
                    </a:lnTo>
                    <a:lnTo>
                      <a:pt x="2773" y="0"/>
                    </a:lnTo>
                    <a:lnTo>
                      <a:pt x="2853" y="0"/>
                    </a:lnTo>
                    <a:lnTo>
                      <a:pt x="2917" y="0"/>
                    </a:lnTo>
                    <a:lnTo>
                      <a:pt x="2965" y="0"/>
                    </a:lnTo>
                    <a:lnTo>
                      <a:pt x="3013" y="0"/>
                    </a:lnTo>
                    <a:lnTo>
                      <a:pt x="3045" y="0"/>
                    </a:lnTo>
                    <a:lnTo>
                      <a:pt x="3061" y="0"/>
                    </a:lnTo>
                    <a:lnTo>
                      <a:pt x="3078" y="0"/>
                    </a:lnTo>
                    <a:lnTo>
                      <a:pt x="3093" y="15"/>
                    </a:lnTo>
                    <a:lnTo>
                      <a:pt x="3078" y="30"/>
                    </a:lnTo>
                    <a:lnTo>
                      <a:pt x="3061" y="30"/>
                    </a:lnTo>
                    <a:lnTo>
                      <a:pt x="3045" y="30"/>
                    </a:lnTo>
                    <a:lnTo>
                      <a:pt x="3013" y="30"/>
                    </a:lnTo>
                    <a:lnTo>
                      <a:pt x="2949" y="30"/>
                    </a:lnTo>
                    <a:lnTo>
                      <a:pt x="2886" y="30"/>
                    </a:lnTo>
                    <a:lnTo>
                      <a:pt x="2805" y="30"/>
                    </a:lnTo>
                    <a:lnTo>
                      <a:pt x="2709" y="30"/>
                    </a:lnTo>
                    <a:lnTo>
                      <a:pt x="2613" y="30"/>
                    </a:lnTo>
                    <a:lnTo>
                      <a:pt x="2500" y="30"/>
                    </a:lnTo>
                    <a:lnTo>
                      <a:pt x="2372" y="30"/>
                    </a:lnTo>
                    <a:lnTo>
                      <a:pt x="2116" y="30"/>
                    </a:lnTo>
                    <a:lnTo>
                      <a:pt x="1844" y="30"/>
                    </a:lnTo>
                    <a:lnTo>
                      <a:pt x="1571" y="30"/>
                    </a:lnTo>
                    <a:lnTo>
                      <a:pt x="1283" y="30"/>
                    </a:lnTo>
                    <a:lnTo>
                      <a:pt x="1009" y="15"/>
                    </a:lnTo>
                    <a:lnTo>
                      <a:pt x="754" y="15"/>
                    </a:lnTo>
                    <a:lnTo>
                      <a:pt x="642" y="15"/>
                    </a:lnTo>
                    <a:lnTo>
                      <a:pt x="529" y="15"/>
                    </a:lnTo>
                    <a:lnTo>
                      <a:pt x="416" y="15"/>
                    </a:lnTo>
                    <a:lnTo>
                      <a:pt x="337" y="15"/>
                    </a:lnTo>
                    <a:lnTo>
                      <a:pt x="257" y="15"/>
                    </a:lnTo>
                    <a:lnTo>
                      <a:pt x="193" y="15"/>
                    </a:lnTo>
                    <a:lnTo>
                      <a:pt x="128" y="15"/>
                    </a:lnTo>
                    <a:lnTo>
                      <a:pt x="97" y="15"/>
                    </a:lnTo>
                    <a:lnTo>
                      <a:pt x="63" y="15"/>
                    </a:lnTo>
                    <a:lnTo>
                      <a:pt x="49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5" name="Freeform 314"/>
              <p:cNvSpPr>
                <a:spLocks/>
              </p:cNvSpPr>
              <p:nvPr/>
            </p:nvSpPr>
            <p:spPr bwMode="auto">
              <a:xfrm rot="-5400000">
                <a:off x="5660" y="733"/>
                <a:ext cx="15" cy="32"/>
              </a:xfrm>
              <a:custGeom>
                <a:avLst/>
                <a:gdLst>
                  <a:gd name="T0" fmla="*/ 0 w 96"/>
                  <a:gd name="T1" fmla="*/ 0 h 100"/>
                  <a:gd name="T2" fmla="*/ 0 w 96"/>
                  <a:gd name="T3" fmla="*/ 0 h 100"/>
                  <a:gd name="T4" fmla="*/ 0 w 96"/>
                  <a:gd name="T5" fmla="*/ 0 h 100"/>
                  <a:gd name="T6" fmla="*/ 0 w 96"/>
                  <a:gd name="T7" fmla="*/ 0 h 100"/>
                  <a:gd name="T8" fmla="*/ 0 w 96"/>
                  <a:gd name="T9" fmla="*/ 0 h 100"/>
                  <a:gd name="T10" fmla="*/ 0 w 96"/>
                  <a:gd name="T11" fmla="*/ 0 h 100"/>
                  <a:gd name="T12" fmla="*/ 0 w 96"/>
                  <a:gd name="T13" fmla="*/ 0 h 100"/>
                  <a:gd name="T14" fmla="*/ 0 w 96"/>
                  <a:gd name="T15" fmla="*/ 0 h 100"/>
                  <a:gd name="T16" fmla="*/ 0 w 96"/>
                  <a:gd name="T17" fmla="*/ 0 h 100"/>
                  <a:gd name="T18" fmla="*/ 0 w 96"/>
                  <a:gd name="T19" fmla="*/ 0 h 1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" h="100">
                    <a:moveTo>
                      <a:pt x="0" y="0"/>
                    </a:moveTo>
                    <a:lnTo>
                      <a:pt x="32" y="0"/>
                    </a:lnTo>
                    <a:lnTo>
                      <a:pt x="63" y="13"/>
                    </a:lnTo>
                    <a:lnTo>
                      <a:pt x="80" y="28"/>
                    </a:lnTo>
                    <a:lnTo>
                      <a:pt x="96" y="43"/>
                    </a:lnTo>
                    <a:lnTo>
                      <a:pt x="96" y="56"/>
                    </a:lnTo>
                    <a:lnTo>
                      <a:pt x="63" y="71"/>
                    </a:lnTo>
                    <a:lnTo>
                      <a:pt x="48" y="86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6" name="Freeform 315"/>
              <p:cNvSpPr>
                <a:spLocks/>
              </p:cNvSpPr>
              <p:nvPr/>
            </p:nvSpPr>
            <p:spPr bwMode="auto">
              <a:xfrm rot="-5400000">
                <a:off x="5652" y="658"/>
                <a:ext cx="32" cy="32"/>
              </a:xfrm>
              <a:custGeom>
                <a:avLst/>
                <a:gdLst>
                  <a:gd name="T0" fmla="*/ 0 w 208"/>
                  <a:gd name="T1" fmla="*/ 0 h 100"/>
                  <a:gd name="T2" fmla="*/ 0 w 208"/>
                  <a:gd name="T3" fmla="*/ 0 h 100"/>
                  <a:gd name="T4" fmla="*/ 0 w 208"/>
                  <a:gd name="T5" fmla="*/ 0 h 100"/>
                  <a:gd name="T6" fmla="*/ 0 w 208"/>
                  <a:gd name="T7" fmla="*/ 0 h 100"/>
                  <a:gd name="T8" fmla="*/ 0 w 208"/>
                  <a:gd name="T9" fmla="*/ 0 h 100"/>
                  <a:gd name="T10" fmla="*/ 0 w 208"/>
                  <a:gd name="T11" fmla="*/ 0 h 100"/>
                  <a:gd name="T12" fmla="*/ 0 w 208"/>
                  <a:gd name="T13" fmla="*/ 0 h 100"/>
                  <a:gd name="T14" fmla="*/ 0 w 208"/>
                  <a:gd name="T15" fmla="*/ 0 h 100"/>
                  <a:gd name="T16" fmla="*/ 0 w 208"/>
                  <a:gd name="T17" fmla="*/ 0 h 100"/>
                  <a:gd name="T18" fmla="*/ 0 w 208"/>
                  <a:gd name="T19" fmla="*/ 0 h 100"/>
                  <a:gd name="T20" fmla="*/ 0 w 208"/>
                  <a:gd name="T21" fmla="*/ 0 h 100"/>
                  <a:gd name="T22" fmla="*/ 0 w 208"/>
                  <a:gd name="T23" fmla="*/ 0 h 100"/>
                  <a:gd name="T24" fmla="*/ 0 w 208"/>
                  <a:gd name="T25" fmla="*/ 0 h 100"/>
                  <a:gd name="T26" fmla="*/ 0 w 208"/>
                  <a:gd name="T27" fmla="*/ 0 h 1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08" h="100">
                    <a:moveTo>
                      <a:pt x="64" y="71"/>
                    </a:moveTo>
                    <a:lnTo>
                      <a:pt x="48" y="56"/>
                    </a:lnTo>
                    <a:lnTo>
                      <a:pt x="31" y="56"/>
                    </a:lnTo>
                    <a:lnTo>
                      <a:pt x="16" y="43"/>
                    </a:lnTo>
                    <a:lnTo>
                      <a:pt x="0" y="43"/>
                    </a:lnTo>
                    <a:lnTo>
                      <a:pt x="31" y="43"/>
                    </a:lnTo>
                    <a:lnTo>
                      <a:pt x="64" y="28"/>
                    </a:lnTo>
                    <a:lnTo>
                      <a:pt x="79" y="0"/>
                    </a:lnTo>
                    <a:lnTo>
                      <a:pt x="144" y="13"/>
                    </a:lnTo>
                    <a:lnTo>
                      <a:pt x="208" y="43"/>
                    </a:lnTo>
                    <a:lnTo>
                      <a:pt x="192" y="71"/>
                    </a:lnTo>
                    <a:lnTo>
                      <a:pt x="160" y="71"/>
                    </a:lnTo>
                    <a:lnTo>
                      <a:pt x="79" y="100"/>
                    </a:lnTo>
                    <a:lnTo>
                      <a:pt x="64" y="7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7" name="Freeform 316"/>
              <p:cNvSpPr>
                <a:spLocks/>
              </p:cNvSpPr>
              <p:nvPr/>
            </p:nvSpPr>
            <p:spPr bwMode="auto">
              <a:xfrm rot="-5400000">
                <a:off x="5179" y="-44"/>
                <a:ext cx="345" cy="645"/>
              </a:xfrm>
              <a:custGeom>
                <a:avLst/>
                <a:gdLst>
                  <a:gd name="T0" fmla="*/ 0 w 2259"/>
                  <a:gd name="T1" fmla="*/ 0 h 2042"/>
                  <a:gd name="T2" fmla="*/ 0 w 2259"/>
                  <a:gd name="T3" fmla="*/ 0 h 2042"/>
                  <a:gd name="T4" fmla="*/ 0 w 2259"/>
                  <a:gd name="T5" fmla="*/ 0 h 2042"/>
                  <a:gd name="T6" fmla="*/ 0 w 2259"/>
                  <a:gd name="T7" fmla="*/ 0 h 2042"/>
                  <a:gd name="T8" fmla="*/ 0 w 2259"/>
                  <a:gd name="T9" fmla="*/ 0 h 2042"/>
                  <a:gd name="T10" fmla="*/ 0 w 2259"/>
                  <a:gd name="T11" fmla="*/ 0 h 2042"/>
                  <a:gd name="T12" fmla="*/ 0 w 2259"/>
                  <a:gd name="T13" fmla="*/ 0 h 2042"/>
                  <a:gd name="T14" fmla="*/ 0 w 2259"/>
                  <a:gd name="T15" fmla="*/ 0 h 2042"/>
                  <a:gd name="T16" fmla="*/ 0 w 2259"/>
                  <a:gd name="T17" fmla="*/ 0 h 2042"/>
                  <a:gd name="T18" fmla="*/ 0 w 2259"/>
                  <a:gd name="T19" fmla="*/ 0 h 2042"/>
                  <a:gd name="T20" fmla="*/ 0 w 2259"/>
                  <a:gd name="T21" fmla="*/ 0 h 2042"/>
                  <a:gd name="T22" fmla="*/ 0 w 2259"/>
                  <a:gd name="T23" fmla="*/ 0 h 2042"/>
                  <a:gd name="T24" fmla="*/ 0 w 2259"/>
                  <a:gd name="T25" fmla="*/ 0 h 2042"/>
                  <a:gd name="T26" fmla="*/ 0 w 2259"/>
                  <a:gd name="T27" fmla="*/ 0 h 2042"/>
                  <a:gd name="T28" fmla="*/ 0 w 2259"/>
                  <a:gd name="T29" fmla="*/ 0 h 2042"/>
                  <a:gd name="T30" fmla="*/ 0 w 2259"/>
                  <a:gd name="T31" fmla="*/ 0 h 2042"/>
                  <a:gd name="T32" fmla="*/ 0 w 2259"/>
                  <a:gd name="T33" fmla="*/ 0 h 2042"/>
                  <a:gd name="T34" fmla="*/ 0 w 2259"/>
                  <a:gd name="T35" fmla="*/ 0 h 2042"/>
                  <a:gd name="T36" fmla="*/ 0 w 2259"/>
                  <a:gd name="T37" fmla="*/ 0 h 2042"/>
                  <a:gd name="T38" fmla="*/ 0 w 2259"/>
                  <a:gd name="T39" fmla="*/ 0 h 2042"/>
                  <a:gd name="T40" fmla="*/ 0 w 2259"/>
                  <a:gd name="T41" fmla="*/ 0 h 2042"/>
                  <a:gd name="T42" fmla="*/ 0 w 2259"/>
                  <a:gd name="T43" fmla="*/ 0 h 2042"/>
                  <a:gd name="T44" fmla="*/ 0 w 2259"/>
                  <a:gd name="T45" fmla="*/ 0 h 2042"/>
                  <a:gd name="T46" fmla="*/ 0 w 2259"/>
                  <a:gd name="T47" fmla="*/ 0 h 2042"/>
                  <a:gd name="T48" fmla="*/ 0 w 2259"/>
                  <a:gd name="T49" fmla="*/ 0 h 2042"/>
                  <a:gd name="T50" fmla="*/ 0 w 2259"/>
                  <a:gd name="T51" fmla="*/ 0 h 2042"/>
                  <a:gd name="T52" fmla="*/ 0 w 2259"/>
                  <a:gd name="T53" fmla="*/ 0 h 2042"/>
                  <a:gd name="T54" fmla="*/ 0 w 2259"/>
                  <a:gd name="T55" fmla="*/ 0 h 2042"/>
                  <a:gd name="T56" fmla="*/ 0 w 2259"/>
                  <a:gd name="T57" fmla="*/ 0 h 2042"/>
                  <a:gd name="T58" fmla="*/ 0 w 2259"/>
                  <a:gd name="T59" fmla="*/ 0 h 2042"/>
                  <a:gd name="T60" fmla="*/ 0 w 2259"/>
                  <a:gd name="T61" fmla="*/ 0 h 2042"/>
                  <a:gd name="T62" fmla="*/ 0 w 2259"/>
                  <a:gd name="T63" fmla="*/ 0 h 2042"/>
                  <a:gd name="T64" fmla="*/ 0 w 2259"/>
                  <a:gd name="T65" fmla="*/ 0 h 2042"/>
                  <a:gd name="T66" fmla="*/ 0 w 2259"/>
                  <a:gd name="T67" fmla="*/ 0 h 2042"/>
                  <a:gd name="T68" fmla="*/ 0 w 2259"/>
                  <a:gd name="T69" fmla="*/ 0 h 2042"/>
                  <a:gd name="T70" fmla="*/ 0 w 2259"/>
                  <a:gd name="T71" fmla="*/ 0 h 2042"/>
                  <a:gd name="T72" fmla="*/ 0 w 2259"/>
                  <a:gd name="T73" fmla="*/ 0 h 2042"/>
                  <a:gd name="T74" fmla="*/ 0 w 2259"/>
                  <a:gd name="T75" fmla="*/ 0 h 2042"/>
                  <a:gd name="T76" fmla="*/ 0 w 2259"/>
                  <a:gd name="T77" fmla="*/ 0 h 2042"/>
                  <a:gd name="T78" fmla="*/ 0 w 2259"/>
                  <a:gd name="T79" fmla="*/ 0 h 2042"/>
                  <a:gd name="T80" fmla="*/ 0 w 2259"/>
                  <a:gd name="T81" fmla="*/ 0 h 2042"/>
                  <a:gd name="T82" fmla="*/ 0 w 2259"/>
                  <a:gd name="T83" fmla="*/ 0 h 2042"/>
                  <a:gd name="T84" fmla="*/ 0 w 2259"/>
                  <a:gd name="T85" fmla="*/ 0 h 2042"/>
                  <a:gd name="T86" fmla="*/ 0 w 2259"/>
                  <a:gd name="T87" fmla="*/ 0 h 2042"/>
                  <a:gd name="T88" fmla="*/ 0 w 2259"/>
                  <a:gd name="T89" fmla="*/ 0 h 2042"/>
                  <a:gd name="T90" fmla="*/ 0 w 2259"/>
                  <a:gd name="T91" fmla="*/ 0 h 2042"/>
                  <a:gd name="T92" fmla="*/ 0 w 2259"/>
                  <a:gd name="T93" fmla="*/ 0 h 2042"/>
                  <a:gd name="T94" fmla="*/ 0 w 2259"/>
                  <a:gd name="T95" fmla="*/ 0 h 2042"/>
                  <a:gd name="T96" fmla="*/ 0 w 2259"/>
                  <a:gd name="T97" fmla="*/ 0 h 2042"/>
                  <a:gd name="T98" fmla="*/ 0 w 2259"/>
                  <a:gd name="T99" fmla="*/ 0 h 2042"/>
                  <a:gd name="T100" fmla="*/ 0 w 2259"/>
                  <a:gd name="T101" fmla="*/ 0 h 2042"/>
                  <a:gd name="T102" fmla="*/ 0 w 2259"/>
                  <a:gd name="T103" fmla="*/ 0 h 2042"/>
                  <a:gd name="T104" fmla="*/ 0 w 2259"/>
                  <a:gd name="T105" fmla="*/ 0 h 2042"/>
                  <a:gd name="T106" fmla="*/ 0 w 2259"/>
                  <a:gd name="T107" fmla="*/ 0 h 2042"/>
                  <a:gd name="T108" fmla="*/ 0 w 2259"/>
                  <a:gd name="T109" fmla="*/ 0 h 2042"/>
                  <a:gd name="T110" fmla="*/ 0 w 2259"/>
                  <a:gd name="T111" fmla="*/ 0 h 2042"/>
                  <a:gd name="T112" fmla="*/ 0 w 2259"/>
                  <a:gd name="T113" fmla="*/ 0 h 2042"/>
                  <a:gd name="T114" fmla="*/ 0 w 2259"/>
                  <a:gd name="T115" fmla="*/ 0 h 204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259" h="2042">
                    <a:moveTo>
                      <a:pt x="384" y="1999"/>
                    </a:moveTo>
                    <a:lnTo>
                      <a:pt x="368" y="1971"/>
                    </a:lnTo>
                    <a:lnTo>
                      <a:pt x="368" y="1927"/>
                    </a:lnTo>
                    <a:lnTo>
                      <a:pt x="384" y="1854"/>
                    </a:lnTo>
                    <a:lnTo>
                      <a:pt x="368" y="1839"/>
                    </a:lnTo>
                    <a:lnTo>
                      <a:pt x="368" y="1854"/>
                    </a:lnTo>
                    <a:lnTo>
                      <a:pt x="320" y="1927"/>
                    </a:lnTo>
                    <a:lnTo>
                      <a:pt x="288" y="1971"/>
                    </a:lnTo>
                    <a:lnTo>
                      <a:pt x="240" y="1999"/>
                    </a:lnTo>
                    <a:lnTo>
                      <a:pt x="192" y="2014"/>
                    </a:lnTo>
                    <a:lnTo>
                      <a:pt x="128" y="2014"/>
                    </a:lnTo>
                    <a:lnTo>
                      <a:pt x="80" y="1999"/>
                    </a:lnTo>
                    <a:lnTo>
                      <a:pt x="32" y="1984"/>
                    </a:lnTo>
                    <a:lnTo>
                      <a:pt x="15" y="1956"/>
                    </a:lnTo>
                    <a:lnTo>
                      <a:pt x="0" y="1941"/>
                    </a:lnTo>
                    <a:lnTo>
                      <a:pt x="0" y="1882"/>
                    </a:lnTo>
                    <a:lnTo>
                      <a:pt x="15" y="1869"/>
                    </a:lnTo>
                    <a:lnTo>
                      <a:pt x="32" y="1854"/>
                    </a:lnTo>
                    <a:lnTo>
                      <a:pt x="80" y="1854"/>
                    </a:lnTo>
                    <a:lnTo>
                      <a:pt x="111" y="1854"/>
                    </a:lnTo>
                    <a:lnTo>
                      <a:pt x="128" y="1869"/>
                    </a:lnTo>
                    <a:lnTo>
                      <a:pt x="128" y="1897"/>
                    </a:lnTo>
                    <a:lnTo>
                      <a:pt x="128" y="1912"/>
                    </a:lnTo>
                    <a:lnTo>
                      <a:pt x="96" y="1927"/>
                    </a:lnTo>
                    <a:lnTo>
                      <a:pt x="80" y="1927"/>
                    </a:lnTo>
                    <a:lnTo>
                      <a:pt x="63" y="1927"/>
                    </a:lnTo>
                    <a:lnTo>
                      <a:pt x="63" y="1912"/>
                    </a:lnTo>
                    <a:lnTo>
                      <a:pt x="63" y="1897"/>
                    </a:lnTo>
                    <a:lnTo>
                      <a:pt x="63" y="1882"/>
                    </a:lnTo>
                    <a:lnTo>
                      <a:pt x="32" y="1882"/>
                    </a:lnTo>
                    <a:lnTo>
                      <a:pt x="15" y="1912"/>
                    </a:lnTo>
                    <a:lnTo>
                      <a:pt x="32" y="1927"/>
                    </a:lnTo>
                    <a:lnTo>
                      <a:pt x="48" y="1956"/>
                    </a:lnTo>
                    <a:lnTo>
                      <a:pt x="63" y="1971"/>
                    </a:lnTo>
                    <a:lnTo>
                      <a:pt x="128" y="1956"/>
                    </a:lnTo>
                    <a:lnTo>
                      <a:pt x="176" y="1941"/>
                    </a:lnTo>
                    <a:lnTo>
                      <a:pt x="272" y="1882"/>
                    </a:lnTo>
                    <a:lnTo>
                      <a:pt x="368" y="1825"/>
                    </a:lnTo>
                    <a:lnTo>
                      <a:pt x="416" y="1795"/>
                    </a:lnTo>
                    <a:lnTo>
                      <a:pt x="464" y="1795"/>
                    </a:lnTo>
                    <a:lnTo>
                      <a:pt x="545" y="1795"/>
                    </a:lnTo>
                    <a:lnTo>
                      <a:pt x="608" y="1795"/>
                    </a:lnTo>
                    <a:lnTo>
                      <a:pt x="673" y="1825"/>
                    </a:lnTo>
                    <a:lnTo>
                      <a:pt x="737" y="1854"/>
                    </a:lnTo>
                    <a:lnTo>
                      <a:pt x="977" y="1984"/>
                    </a:lnTo>
                    <a:lnTo>
                      <a:pt x="1009" y="1999"/>
                    </a:lnTo>
                    <a:lnTo>
                      <a:pt x="1025" y="1999"/>
                    </a:lnTo>
                    <a:lnTo>
                      <a:pt x="1057" y="1999"/>
                    </a:lnTo>
                    <a:lnTo>
                      <a:pt x="1057" y="1984"/>
                    </a:lnTo>
                    <a:lnTo>
                      <a:pt x="1042" y="1971"/>
                    </a:lnTo>
                    <a:lnTo>
                      <a:pt x="992" y="1956"/>
                    </a:lnTo>
                    <a:lnTo>
                      <a:pt x="961" y="1941"/>
                    </a:lnTo>
                    <a:lnTo>
                      <a:pt x="896" y="1882"/>
                    </a:lnTo>
                    <a:lnTo>
                      <a:pt x="848" y="1839"/>
                    </a:lnTo>
                    <a:lnTo>
                      <a:pt x="817" y="1767"/>
                    </a:lnTo>
                    <a:lnTo>
                      <a:pt x="817" y="1709"/>
                    </a:lnTo>
                    <a:lnTo>
                      <a:pt x="817" y="1652"/>
                    </a:lnTo>
                    <a:lnTo>
                      <a:pt x="848" y="1578"/>
                    </a:lnTo>
                    <a:lnTo>
                      <a:pt x="881" y="1522"/>
                    </a:lnTo>
                    <a:lnTo>
                      <a:pt x="977" y="1405"/>
                    </a:lnTo>
                    <a:lnTo>
                      <a:pt x="1073" y="1289"/>
                    </a:lnTo>
                    <a:lnTo>
                      <a:pt x="1105" y="1216"/>
                    </a:lnTo>
                    <a:lnTo>
                      <a:pt x="1105" y="1188"/>
                    </a:lnTo>
                    <a:lnTo>
                      <a:pt x="1105" y="1144"/>
                    </a:lnTo>
                    <a:lnTo>
                      <a:pt x="1073" y="1129"/>
                    </a:lnTo>
                    <a:lnTo>
                      <a:pt x="1042" y="1101"/>
                    </a:lnTo>
                    <a:lnTo>
                      <a:pt x="1025" y="1101"/>
                    </a:lnTo>
                    <a:lnTo>
                      <a:pt x="992" y="1116"/>
                    </a:lnTo>
                    <a:lnTo>
                      <a:pt x="992" y="1129"/>
                    </a:lnTo>
                    <a:lnTo>
                      <a:pt x="992" y="1144"/>
                    </a:lnTo>
                    <a:lnTo>
                      <a:pt x="1025" y="1144"/>
                    </a:lnTo>
                    <a:lnTo>
                      <a:pt x="1042" y="1144"/>
                    </a:lnTo>
                    <a:lnTo>
                      <a:pt x="1042" y="1159"/>
                    </a:lnTo>
                    <a:lnTo>
                      <a:pt x="1042" y="1173"/>
                    </a:lnTo>
                    <a:lnTo>
                      <a:pt x="1042" y="1188"/>
                    </a:lnTo>
                    <a:lnTo>
                      <a:pt x="1025" y="1203"/>
                    </a:lnTo>
                    <a:lnTo>
                      <a:pt x="1009" y="1203"/>
                    </a:lnTo>
                    <a:lnTo>
                      <a:pt x="992" y="1203"/>
                    </a:lnTo>
                    <a:lnTo>
                      <a:pt x="961" y="1173"/>
                    </a:lnTo>
                    <a:lnTo>
                      <a:pt x="961" y="1129"/>
                    </a:lnTo>
                    <a:lnTo>
                      <a:pt x="977" y="1116"/>
                    </a:lnTo>
                    <a:lnTo>
                      <a:pt x="992" y="1101"/>
                    </a:lnTo>
                    <a:lnTo>
                      <a:pt x="1025" y="1086"/>
                    </a:lnTo>
                    <a:lnTo>
                      <a:pt x="1057" y="1072"/>
                    </a:lnTo>
                    <a:lnTo>
                      <a:pt x="1073" y="1086"/>
                    </a:lnTo>
                    <a:lnTo>
                      <a:pt x="1138" y="1129"/>
                    </a:lnTo>
                    <a:lnTo>
                      <a:pt x="1169" y="1173"/>
                    </a:lnTo>
                    <a:lnTo>
                      <a:pt x="1169" y="1216"/>
                    </a:lnTo>
                    <a:lnTo>
                      <a:pt x="1169" y="1246"/>
                    </a:lnTo>
                    <a:lnTo>
                      <a:pt x="1153" y="1274"/>
                    </a:lnTo>
                    <a:lnTo>
                      <a:pt x="1121" y="1289"/>
                    </a:lnTo>
                    <a:lnTo>
                      <a:pt x="1138" y="1303"/>
                    </a:lnTo>
                    <a:lnTo>
                      <a:pt x="1153" y="1303"/>
                    </a:lnTo>
                    <a:lnTo>
                      <a:pt x="1169" y="1303"/>
                    </a:lnTo>
                    <a:lnTo>
                      <a:pt x="1169" y="1318"/>
                    </a:lnTo>
                    <a:lnTo>
                      <a:pt x="1153" y="1361"/>
                    </a:lnTo>
                    <a:lnTo>
                      <a:pt x="1121" y="1376"/>
                    </a:lnTo>
                    <a:lnTo>
                      <a:pt x="1042" y="1405"/>
                    </a:lnTo>
                    <a:lnTo>
                      <a:pt x="1025" y="1435"/>
                    </a:lnTo>
                    <a:lnTo>
                      <a:pt x="1009" y="1448"/>
                    </a:lnTo>
                    <a:lnTo>
                      <a:pt x="1009" y="1463"/>
                    </a:lnTo>
                    <a:lnTo>
                      <a:pt x="944" y="1491"/>
                    </a:lnTo>
                    <a:lnTo>
                      <a:pt x="929" y="1506"/>
                    </a:lnTo>
                    <a:lnTo>
                      <a:pt x="913" y="1535"/>
                    </a:lnTo>
                    <a:lnTo>
                      <a:pt x="913" y="1565"/>
                    </a:lnTo>
                    <a:lnTo>
                      <a:pt x="865" y="1593"/>
                    </a:lnTo>
                    <a:lnTo>
                      <a:pt x="848" y="1637"/>
                    </a:lnTo>
                    <a:lnTo>
                      <a:pt x="848" y="1665"/>
                    </a:lnTo>
                    <a:lnTo>
                      <a:pt x="865" y="1695"/>
                    </a:lnTo>
                    <a:lnTo>
                      <a:pt x="881" y="1709"/>
                    </a:lnTo>
                    <a:lnTo>
                      <a:pt x="896" y="1695"/>
                    </a:lnTo>
                    <a:lnTo>
                      <a:pt x="896" y="1680"/>
                    </a:lnTo>
                    <a:lnTo>
                      <a:pt x="896" y="1665"/>
                    </a:lnTo>
                    <a:lnTo>
                      <a:pt x="881" y="1652"/>
                    </a:lnTo>
                    <a:lnTo>
                      <a:pt x="896" y="1637"/>
                    </a:lnTo>
                    <a:lnTo>
                      <a:pt x="896" y="1622"/>
                    </a:lnTo>
                    <a:lnTo>
                      <a:pt x="913" y="1608"/>
                    </a:lnTo>
                    <a:lnTo>
                      <a:pt x="929" y="1608"/>
                    </a:lnTo>
                    <a:lnTo>
                      <a:pt x="944" y="1608"/>
                    </a:lnTo>
                    <a:lnTo>
                      <a:pt x="961" y="1593"/>
                    </a:lnTo>
                    <a:lnTo>
                      <a:pt x="961" y="1578"/>
                    </a:lnTo>
                    <a:lnTo>
                      <a:pt x="961" y="1593"/>
                    </a:lnTo>
                    <a:lnTo>
                      <a:pt x="977" y="1593"/>
                    </a:lnTo>
                    <a:lnTo>
                      <a:pt x="1009" y="1550"/>
                    </a:lnTo>
                    <a:lnTo>
                      <a:pt x="1025" y="1565"/>
                    </a:lnTo>
                    <a:lnTo>
                      <a:pt x="1025" y="1578"/>
                    </a:lnTo>
                    <a:lnTo>
                      <a:pt x="1009" y="1608"/>
                    </a:lnTo>
                    <a:lnTo>
                      <a:pt x="1009" y="1622"/>
                    </a:lnTo>
                    <a:lnTo>
                      <a:pt x="1025" y="1637"/>
                    </a:lnTo>
                    <a:lnTo>
                      <a:pt x="1042" y="1622"/>
                    </a:lnTo>
                    <a:lnTo>
                      <a:pt x="1057" y="1593"/>
                    </a:lnTo>
                    <a:lnTo>
                      <a:pt x="1057" y="1565"/>
                    </a:lnTo>
                    <a:lnTo>
                      <a:pt x="1042" y="1522"/>
                    </a:lnTo>
                    <a:lnTo>
                      <a:pt x="1025" y="1522"/>
                    </a:lnTo>
                    <a:lnTo>
                      <a:pt x="992" y="1522"/>
                    </a:lnTo>
                    <a:lnTo>
                      <a:pt x="961" y="1535"/>
                    </a:lnTo>
                    <a:lnTo>
                      <a:pt x="961" y="1578"/>
                    </a:lnTo>
                    <a:lnTo>
                      <a:pt x="944" y="1565"/>
                    </a:lnTo>
                    <a:lnTo>
                      <a:pt x="944" y="1550"/>
                    </a:lnTo>
                    <a:lnTo>
                      <a:pt x="961" y="1522"/>
                    </a:lnTo>
                    <a:lnTo>
                      <a:pt x="977" y="1506"/>
                    </a:lnTo>
                    <a:lnTo>
                      <a:pt x="1009" y="1506"/>
                    </a:lnTo>
                    <a:lnTo>
                      <a:pt x="1025" y="1491"/>
                    </a:lnTo>
                    <a:lnTo>
                      <a:pt x="1042" y="1463"/>
                    </a:lnTo>
                    <a:lnTo>
                      <a:pt x="1057" y="1448"/>
                    </a:lnTo>
                    <a:lnTo>
                      <a:pt x="1073" y="1448"/>
                    </a:lnTo>
                    <a:lnTo>
                      <a:pt x="1105" y="1420"/>
                    </a:lnTo>
                    <a:lnTo>
                      <a:pt x="1121" y="1420"/>
                    </a:lnTo>
                    <a:lnTo>
                      <a:pt x="1153" y="1435"/>
                    </a:lnTo>
                    <a:lnTo>
                      <a:pt x="1186" y="1448"/>
                    </a:lnTo>
                    <a:lnTo>
                      <a:pt x="1201" y="1448"/>
                    </a:lnTo>
                    <a:lnTo>
                      <a:pt x="1234" y="1420"/>
                    </a:lnTo>
                    <a:lnTo>
                      <a:pt x="1266" y="1405"/>
                    </a:lnTo>
                    <a:lnTo>
                      <a:pt x="1297" y="1405"/>
                    </a:lnTo>
                    <a:lnTo>
                      <a:pt x="1345" y="1405"/>
                    </a:lnTo>
                    <a:lnTo>
                      <a:pt x="1362" y="1435"/>
                    </a:lnTo>
                    <a:lnTo>
                      <a:pt x="1378" y="1448"/>
                    </a:lnTo>
                    <a:lnTo>
                      <a:pt x="1378" y="1506"/>
                    </a:lnTo>
                    <a:lnTo>
                      <a:pt x="1362" y="1522"/>
                    </a:lnTo>
                    <a:lnTo>
                      <a:pt x="1362" y="1535"/>
                    </a:lnTo>
                    <a:lnTo>
                      <a:pt x="1378" y="1535"/>
                    </a:lnTo>
                    <a:lnTo>
                      <a:pt x="1393" y="1535"/>
                    </a:lnTo>
                    <a:lnTo>
                      <a:pt x="1426" y="1535"/>
                    </a:lnTo>
                    <a:lnTo>
                      <a:pt x="1458" y="1578"/>
                    </a:lnTo>
                    <a:lnTo>
                      <a:pt x="1474" y="1608"/>
                    </a:lnTo>
                    <a:lnTo>
                      <a:pt x="1474" y="1637"/>
                    </a:lnTo>
                    <a:lnTo>
                      <a:pt x="1458" y="1665"/>
                    </a:lnTo>
                    <a:lnTo>
                      <a:pt x="1426" y="1680"/>
                    </a:lnTo>
                    <a:lnTo>
                      <a:pt x="1410" y="1695"/>
                    </a:lnTo>
                    <a:lnTo>
                      <a:pt x="1378" y="1695"/>
                    </a:lnTo>
                    <a:lnTo>
                      <a:pt x="1393" y="1739"/>
                    </a:lnTo>
                    <a:lnTo>
                      <a:pt x="1410" y="1767"/>
                    </a:lnTo>
                    <a:lnTo>
                      <a:pt x="1393" y="1795"/>
                    </a:lnTo>
                    <a:lnTo>
                      <a:pt x="1378" y="1810"/>
                    </a:lnTo>
                    <a:lnTo>
                      <a:pt x="1362" y="1825"/>
                    </a:lnTo>
                    <a:lnTo>
                      <a:pt x="1330" y="1854"/>
                    </a:lnTo>
                    <a:lnTo>
                      <a:pt x="1297" y="1854"/>
                    </a:lnTo>
                    <a:lnTo>
                      <a:pt x="1266" y="1839"/>
                    </a:lnTo>
                    <a:lnTo>
                      <a:pt x="1234" y="1825"/>
                    </a:lnTo>
                    <a:lnTo>
                      <a:pt x="1201" y="1854"/>
                    </a:lnTo>
                    <a:lnTo>
                      <a:pt x="1186" y="1869"/>
                    </a:lnTo>
                    <a:lnTo>
                      <a:pt x="1169" y="1882"/>
                    </a:lnTo>
                    <a:lnTo>
                      <a:pt x="1121" y="1882"/>
                    </a:lnTo>
                    <a:lnTo>
                      <a:pt x="1105" y="1869"/>
                    </a:lnTo>
                    <a:lnTo>
                      <a:pt x="1073" y="1854"/>
                    </a:lnTo>
                    <a:lnTo>
                      <a:pt x="1042" y="1839"/>
                    </a:lnTo>
                    <a:lnTo>
                      <a:pt x="1042" y="1810"/>
                    </a:lnTo>
                    <a:lnTo>
                      <a:pt x="1057" y="1795"/>
                    </a:lnTo>
                    <a:lnTo>
                      <a:pt x="1090" y="1795"/>
                    </a:lnTo>
                    <a:lnTo>
                      <a:pt x="1105" y="1795"/>
                    </a:lnTo>
                    <a:lnTo>
                      <a:pt x="1138" y="1767"/>
                    </a:lnTo>
                    <a:lnTo>
                      <a:pt x="1153" y="1752"/>
                    </a:lnTo>
                    <a:lnTo>
                      <a:pt x="1153" y="1709"/>
                    </a:lnTo>
                    <a:lnTo>
                      <a:pt x="1138" y="1680"/>
                    </a:lnTo>
                    <a:lnTo>
                      <a:pt x="1121" y="1665"/>
                    </a:lnTo>
                    <a:lnTo>
                      <a:pt x="1105" y="1652"/>
                    </a:lnTo>
                    <a:lnTo>
                      <a:pt x="1057" y="1652"/>
                    </a:lnTo>
                    <a:lnTo>
                      <a:pt x="1025" y="1665"/>
                    </a:lnTo>
                    <a:lnTo>
                      <a:pt x="992" y="1680"/>
                    </a:lnTo>
                    <a:lnTo>
                      <a:pt x="977" y="1709"/>
                    </a:lnTo>
                    <a:lnTo>
                      <a:pt x="961" y="1739"/>
                    </a:lnTo>
                    <a:lnTo>
                      <a:pt x="961" y="1782"/>
                    </a:lnTo>
                    <a:lnTo>
                      <a:pt x="977" y="1825"/>
                    </a:lnTo>
                    <a:lnTo>
                      <a:pt x="992" y="1869"/>
                    </a:lnTo>
                    <a:lnTo>
                      <a:pt x="1042" y="1912"/>
                    </a:lnTo>
                    <a:lnTo>
                      <a:pt x="1105" y="1941"/>
                    </a:lnTo>
                    <a:lnTo>
                      <a:pt x="1153" y="1956"/>
                    </a:lnTo>
                    <a:lnTo>
                      <a:pt x="1218" y="1956"/>
                    </a:lnTo>
                    <a:lnTo>
                      <a:pt x="1282" y="1941"/>
                    </a:lnTo>
                    <a:lnTo>
                      <a:pt x="1393" y="1897"/>
                    </a:lnTo>
                    <a:lnTo>
                      <a:pt x="1441" y="1854"/>
                    </a:lnTo>
                    <a:lnTo>
                      <a:pt x="1474" y="1825"/>
                    </a:lnTo>
                    <a:lnTo>
                      <a:pt x="1506" y="1782"/>
                    </a:lnTo>
                    <a:lnTo>
                      <a:pt x="1537" y="1739"/>
                    </a:lnTo>
                    <a:lnTo>
                      <a:pt x="1537" y="1680"/>
                    </a:lnTo>
                    <a:lnTo>
                      <a:pt x="1554" y="1637"/>
                    </a:lnTo>
                    <a:lnTo>
                      <a:pt x="1537" y="1578"/>
                    </a:lnTo>
                    <a:lnTo>
                      <a:pt x="1537" y="1522"/>
                    </a:lnTo>
                    <a:lnTo>
                      <a:pt x="1506" y="1478"/>
                    </a:lnTo>
                    <a:lnTo>
                      <a:pt x="1474" y="1420"/>
                    </a:lnTo>
                    <a:lnTo>
                      <a:pt x="1410" y="1333"/>
                    </a:lnTo>
                    <a:lnTo>
                      <a:pt x="1426" y="1303"/>
                    </a:lnTo>
                    <a:lnTo>
                      <a:pt x="1441" y="1289"/>
                    </a:lnTo>
                    <a:lnTo>
                      <a:pt x="1489" y="1259"/>
                    </a:lnTo>
                    <a:lnTo>
                      <a:pt x="1587" y="1318"/>
                    </a:lnTo>
                    <a:lnTo>
                      <a:pt x="1635" y="1346"/>
                    </a:lnTo>
                    <a:lnTo>
                      <a:pt x="1666" y="1376"/>
                    </a:lnTo>
                    <a:lnTo>
                      <a:pt x="1714" y="1376"/>
                    </a:lnTo>
                    <a:lnTo>
                      <a:pt x="1779" y="1390"/>
                    </a:lnTo>
                    <a:lnTo>
                      <a:pt x="1827" y="1390"/>
                    </a:lnTo>
                    <a:lnTo>
                      <a:pt x="1875" y="1376"/>
                    </a:lnTo>
                    <a:lnTo>
                      <a:pt x="1923" y="1376"/>
                    </a:lnTo>
                    <a:lnTo>
                      <a:pt x="1971" y="1361"/>
                    </a:lnTo>
                    <a:lnTo>
                      <a:pt x="2051" y="1303"/>
                    </a:lnTo>
                    <a:lnTo>
                      <a:pt x="2115" y="1231"/>
                    </a:lnTo>
                    <a:lnTo>
                      <a:pt x="2132" y="1188"/>
                    </a:lnTo>
                    <a:lnTo>
                      <a:pt x="2147" y="1144"/>
                    </a:lnTo>
                    <a:lnTo>
                      <a:pt x="2147" y="1101"/>
                    </a:lnTo>
                    <a:lnTo>
                      <a:pt x="2147" y="1057"/>
                    </a:lnTo>
                    <a:lnTo>
                      <a:pt x="2132" y="1014"/>
                    </a:lnTo>
                    <a:lnTo>
                      <a:pt x="2115" y="971"/>
                    </a:lnTo>
                    <a:lnTo>
                      <a:pt x="2067" y="927"/>
                    </a:lnTo>
                    <a:lnTo>
                      <a:pt x="2034" y="897"/>
                    </a:lnTo>
                    <a:lnTo>
                      <a:pt x="2003" y="884"/>
                    </a:lnTo>
                    <a:lnTo>
                      <a:pt x="1971" y="884"/>
                    </a:lnTo>
                    <a:lnTo>
                      <a:pt x="1938" y="884"/>
                    </a:lnTo>
                    <a:lnTo>
                      <a:pt x="1907" y="897"/>
                    </a:lnTo>
                    <a:lnTo>
                      <a:pt x="1875" y="912"/>
                    </a:lnTo>
                    <a:lnTo>
                      <a:pt x="1859" y="956"/>
                    </a:lnTo>
                    <a:lnTo>
                      <a:pt x="1842" y="971"/>
                    </a:lnTo>
                    <a:lnTo>
                      <a:pt x="1842" y="986"/>
                    </a:lnTo>
                    <a:lnTo>
                      <a:pt x="1859" y="1029"/>
                    </a:lnTo>
                    <a:lnTo>
                      <a:pt x="1890" y="1042"/>
                    </a:lnTo>
                    <a:lnTo>
                      <a:pt x="1923" y="1042"/>
                    </a:lnTo>
                    <a:lnTo>
                      <a:pt x="1971" y="1029"/>
                    </a:lnTo>
                    <a:lnTo>
                      <a:pt x="1986" y="1014"/>
                    </a:lnTo>
                    <a:lnTo>
                      <a:pt x="2003" y="971"/>
                    </a:lnTo>
                    <a:lnTo>
                      <a:pt x="2034" y="986"/>
                    </a:lnTo>
                    <a:lnTo>
                      <a:pt x="2067" y="1014"/>
                    </a:lnTo>
                    <a:lnTo>
                      <a:pt x="2082" y="1042"/>
                    </a:lnTo>
                    <a:lnTo>
                      <a:pt x="2067" y="1072"/>
                    </a:lnTo>
                    <a:lnTo>
                      <a:pt x="2034" y="1101"/>
                    </a:lnTo>
                    <a:lnTo>
                      <a:pt x="2034" y="1116"/>
                    </a:lnTo>
                    <a:lnTo>
                      <a:pt x="2034" y="1129"/>
                    </a:lnTo>
                    <a:lnTo>
                      <a:pt x="2051" y="1144"/>
                    </a:lnTo>
                    <a:lnTo>
                      <a:pt x="2067" y="1159"/>
                    </a:lnTo>
                    <a:lnTo>
                      <a:pt x="2067" y="1188"/>
                    </a:lnTo>
                    <a:lnTo>
                      <a:pt x="2051" y="1216"/>
                    </a:lnTo>
                    <a:lnTo>
                      <a:pt x="2019" y="1246"/>
                    </a:lnTo>
                    <a:lnTo>
                      <a:pt x="1986" y="1246"/>
                    </a:lnTo>
                    <a:lnTo>
                      <a:pt x="1971" y="1246"/>
                    </a:lnTo>
                    <a:lnTo>
                      <a:pt x="1938" y="1246"/>
                    </a:lnTo>
                    <a:lnTo>
                      <a:pt x="1923" y="1231"/>
                    </a:lnTo>
                    <a:lnTo>
                      <a:pt x="1907" y="1216"/>
                    </a:lnTo>
                    <a:lnTo>
                      <a:pt x="1890" y="1216"/>
                    </a:lnTo>
                    <a:lnTo>
                      <a:pt x="1875" y="1231"/>
                    </a:lnTo>
                    <a:lnTo>
                      <a:pt x="1890" y="1259"/>
                    </a:lnTo>
                    <a:lnTo>
                      <a:pt x="1875" y="1274"/>
                    </a:lnTo>
                    <a:lnTo>
                      <a:pt x="1842" y="1318"/>
                    </a:lnTo>
                    <a:lnTo>
                      <a:pt x="1827" y="1333"/>
                    </a:lnTo>
                    <a:lnTo>
                      <a:pt x="1794" y="1346"/>
                    </a:lnTo>
                    <a:lnTo>
                      <a:pt x="1779" y="1333"/>
                    </a:lnTo>
                    <a:lnTo>
                      <a:pt x="1746" y="1333"/>
                    </a:lnTo>
                    <a:lnTo>
                      <a:pt x="1731" y="1303"/>
                    </a:lnTo>
                    <a:lnTo>
                      <a:pt x="1714" y="1289"/>
                    </a:lnTo>
                    <a:lnTo>
                      <a:pt x="1698" y="1246"/>
                    </a:lnTo>
                    <a:lnTo>
                      <a:pt x="1683" y="1231"/>
                    </a:lnTo>
                    <a:lnTo>
                      <a:pt x="1666" y="1231"/>
                    </a:lnTo>
                    <a:lnTo>
                      <a:pt x="1635" y="1231"/>
                    </a:lnTo>
                    <a:lnTo>
                      <a:pt x="1587" y="1216"/>
                    </a:lnTo>
                    <a:lnTo>
                      <a:pt x="1554" y="1173"/>
                    </a:lnTo>
                    <a:lnTo>
                      <a:pt x="1554" y="1159"/>
                    </a:lnTo>
                    <a:lnTo>
                      <a:pt x="1554" y="1144"/>
                    </a:lnTo>
                    <a:lnTo>
                      <a:pt x="1570" y="1101"/>
                    </a:lnTo>
                    <a:lnTo>
                      <a:pt x="1602" y="1072"/>
                    </a:lnTo>
                    <a:lnTo>
                      <a:pt x="1602" y="1057"/>
                    </a:lnTo>
                    <a:lnTo>
                      <a:pt x="1587" y="1029"/>
                    </a:lnTo>
                    <a:lnTo>
                      <a:pt x="1570" y="1014"/>
                    </a:lnTo>
                    <a:lnTo>
                      <a:pt x="1570" y="986"/>
                    </a:lnTo>
                    <a:lnTo>
                      <a:pt x="1570" y="956"/>
                    </a:lnTo>
                    <a:lnTo>
                      <a:pt x="1602" y="927"/>
                    </a:lnTo>
                    <a:lnTo>
                      <a:pt x="1618" y="912"/>
                    </a:lnTo>
                    <a:lnTo>
                      <a:pt x="1635" y="912"/>
                    </a:lnTo>
                    <a:lnTo>
                      <a:pt x="1666" y="912"/>
                    </a:lnTo>
                    <a:lnTo>
                      <a:pt x="1666" y="897"/>
                    </a:lnTo>
                    <a:lnTo>
                      <a:pt x="1683" y="854"/>
                    </a:lnTo>
                    <a:lnTo>
                      <a:pt x="1714" y="825"/>
                    </a:lnTo>
                    <a:lnTo>
                      <a:pt x="1746" y="825"/>
                    </a:lnTo>
                    <a:lnTo>
                      <a:pt x="1779" y="825"/>
                    </a:lnTo>
                    <a:lnTo>
                      <a:pt x="1810" y="797"/>
                    </a:lnTo>
                    <a:lnTo>
                      <a:pt x="1842" y="797"/>
                    </a:lnTo>
                    <a:lnTo>
                      <a:pt x="1859" y="797"/>
                    </a:lnTo>
                    <a:lnTo>
                      <a:pt x="1890" y="810"/>
                    </a:lnTo>
                    <a:lnTo>
                      <a:pt x="1890" y="825"/>
                    </a:lnTo>
                    <a:lnTo>
                      <a:pt x="1907" y="825"/>
                    </a:lnTo>
                    <a:lnTo>
                      <a:pt x="1907" y="797"/>
                    </a:lnTo>
                    <a:lnTo>
                      <a:pt x="1890" y="782"/>
                    </a:lnTo>
                    <a:lnTo>
                      <a:pt x="1875" y="767"/>
                    </a:lnTo>
                    <a:lnTo>
                      <a:pt x="1842" y="753"/>
                    </a:lnTo>
                    <a:lnTo>
                      <a:pt x="1810" y="767"/>
                    </a:lnTo>
                    <a:lnTo>
                      <a:pt x="1762" y="797"/>
                    </a:lnTo>
                    <a:lnTo>
                      <a:pt x="1731" y="797"/>
                    </a:lnTo>
                    <a:lnTo>
                      <a:pt x="1698" y="797"/>
                    </a:lnTo>
                    <a:lnTo>
                      <a:pt x="1666" y="825"/>
                    </a:lnTo>
                    <a:lnTo>
                      <a:pt x="1635" y="869"/>
                    </a:lnTo>
                    <a:lnTo>
                      <a:pt x="1587" y="897"/>
                    </a:lnTo>
                    <a:lnTo>
                      <a:pt x="1554" y="927"/>
                    </a:lnTo>
                    <a:lnTo>
                      <a:pt x="1537" y="942"/>
                    </a:lnTo>
                    <a:lnTo>
                      <a:pt x="1522" y="1014"/>
                    </a:lnTo>
                    <a:lnTo>
                      <a:pt x="1506" y="1057"/>
                    </a:lnTo>
                    <a:lnTo>
                      <a:pt x="1489" y="1057"/>
                    </a:lnTo>
                    <a:lnTo>
                      <a:pt x="1458" y="1072"/>
                    </a:lnTo>
                    <a:lnTo>
                      <a:pt x="1458" y="1057"/>
                    </a:lnTo>
                    <a:lnTo>
                      <a:pt x="1458" y="1042"/>
                    </a:lnTo>
                    <a:lnTo>
                      <a:pt x="1458" y="1029"/>
                    </a:lnTo>
                    <a:lnTo>
                      <a:pt x="1426" y="1014"/>
                    </a:lnTo>
                    <a:lnTo>
                      <a:pt x="1378" y="1029"/>
                    </a:lnTo>
                    <a:lnTo>
                      <a:pt x="1330" y="1042"/>
                    </a:lnTo>
                    <a:lnTo>
                      <a:pt x="1297" y="1029"/>
                    </a:lnTo>
                    <a:lnTo>
                      <a:pt x="1249" y="999"/>
                    </a:lnTo>
                    <a:lnTo>
                      <a:pt x="1234" y="971"/>
                    </a:lnTo>
                    <a:lnTo>
                      <a:pt x="1218" y="942"/>
                    </a:lnTo>
                    <a:lnTo>
                      <a:pt x="1234" y="897"/>
                    </a:lnTo>
                    <a:lnTo>
                      <a:pt x="1249" y="869"/>
                    </a:lnTo>
                    <a:lnTo>
                      <a:pt x="1266" y="854"/>
                    </a:lnTo>
                    <a:lnTo>
                      <a:pt x="1297" y="854"/>
                    </a:lnTo>
                    <a:lnTo>
                      <a:pt x="1314" y="854"/>
                    </a:lnTo>
                    <a:lnTo>
                      <a:pt x="1330" y="869"/>
                    </a:lnTo>
                    <a:lnTo>
                      <a:pt x="1330" y="897"/>
                    </a:lnTo>
                    <a:lnTo>
                      <a:pt x="1330" y="912"/>
                    </a:lnTo>
                    <a:lnTo>
                      <a:pt x="1314" y="927"/>
                    </a:lnTo>
                    <a:lnTo>
                      <a:pt x="1297" y="927"/>
                    </a:lnTo>
                    <a:lnTo>
                      <a:pt x="1282" y="912"/>
                    </a:lnTo>
                    <a:lnTo>
                      <a:pt x="1249" y="912"/>
                    </a:lnTo>
                    <a:lnTo>
                      <a:pt x="1249" y="927"/>
                    </a:lnTo>
                    <a:lnTo>
                      <a:pt x="1266" y="942"/>
                    </a:lnTo>
                    <a:lnTo>
                      <a:pt x="1297" y="971"/>
                    </a:lnTo>
                    <a:lnTo>
                      <a:pt x="1330" y="986"/>
                    </a:lnTo>
                    <a:lnTo>
                      <a:pt x="1410" y="971"/>
                    </a:lnTo>
                    <a:lnTo>
                      <a:pt x="1474" y="942"/>
                    </a:lnTo>
                    <a:lnTo>
                      <a:pt x="1587" y="854"/>
                    </a:lnTo>
                    <a:lnTo>
                      <a:pt x="1698" y="767"/>
                    </a:lnTo>
                    <a:lnTo>
                      <a:pt x="1762" y="738"/>
                    </a:lnTo>
                    <a:lnTo>
                      <a:pt x="1842" y="723"/>
                    </a:lnTo>
                    <a:lnTo>
                      <a:pt x="1923" y="738"/>
                    </a:lnTo>
                    <a:lnTo>
                      <a:pt x="2003" y="753"/>
                    </a:lnTo>
                    <a:lnTo>
                      <a:pt x="2067" y="797"/>
                    </a:lnTo>
                    <a:lnTo>
                      <a:pt x="2099" y="810"/>
                    </a:lnTo>
                    <a:lnTo>
                      <a:pt x="2132" y="854"/>
                    </a:lnTo>
                    <a:lnTo>
                      <a:pt x="2147" y="912"/>
                    </a:lnTo>
                    <a:lnTo>
                      <a:pt x="2163" y="971"/>
                    </a:lnTo>
                    <a:lnTo>
                      <a:pt x="2180" y="971"/>
                    </a:lnTo>
                    <a:lnTo>
                      <a:pt x="2195" y="971"/>
                    </a:lnTo>
                    <a:lnTo>
                      <a:pt x="2195" y="942"/>
                    </a:lnTo>
                    <a:lnTo>
                      <a:pt x="2195" y="912"/>
                    </a:lnTo>
                    <a:lnTo>
                      <a:pt x="2163" y="854"/>
                    </a:lnTo>
                    <a:lnTo>
                      <a:pt x="2132" y="782"/>
                    </a:lnTo>
                    <a:lnTo>
                      <a:pt x="2082" y="710"/>
                    </a:lnTo>
                    <a:lnTo>
                      <a:pt x="1986" y="580"/>
                    </a:lnTo>
                    <a:lnTo>
                      <a:pt x="1971" y="506"/>
                    </a:lnTo>
                    <a:lnTo>
                      <a:pt x="1971" y="450"/>
                    </a:lnTo>
                    <a:lnTo>
                      <a:pt x="1986" y="376"/>
                    </a:lnTo>
                    <a:lnTo>
                      <a:pt x="2019" y="318"/>
                    </a:lnTo>
                    <a:lnTo>
                      <a:pt x="2019" y="304"/>
                    </a:lnTo>
                    <a:lnTo>
                      <a:pt x="2132" y="187"/>
                    </a:lnTo>
                    <a:lnTo>
                      <a:pt x="2147" y="159"/>
                    </a:lnTo>
                    <a:lnTo>
                      <a:pt x="2163" y="116"/>
                    </a:lnTo>
                    <a:lnTo>
                      <a:pt x="2163" y="87"/>
                    </a:lnTo>
                    <a:lnTo>
                      <a:pt x="2163" y="44"/>
                    </a:lnTo>
                    <a:lnTo>
                      <a:pt x="2132" y="29"/>
                    </a:lnTo>
                    <a:lnTo>
                      <a:pt x="2115" y="29"/>
                    </a:lnTo>
                    <a:lnTo>
                      <a:pt x="2067" y="29"/>
                    </a:lnTo>
                    <a:lnTo>
                      <a:pt x="2051" y="44"/>
                    </a:lnTo>
                    <a:lnTo>
                      <a:pt x="2051" y="57"/>
                    </a:lnTo>
                    <a:lnTo>
                      <a:pt x="2051" y="72"/>
                    </a:lnTo>
                    <a:lnTo>
                      <a:pt x="2067" y="72"/>
                    </a:lnTo>
                    <a:lnTo>
                      <a:pt x="2099" y="72"/>
                    </a:lnTo>
                    <a:lnTo>
                      <a:pt x="2115" y="72"/>
                    </a:lnTo>
                    <a:lnTo>
                      <a:pt x="2115" y="87"/>
                    </a:lnTo>
                    <a:lnTo>
                      <a:pt x="2115" y="116"/>
                    </a:lnTo>
                    <a:lnTo>
                      <a:pt x="2099" y="131"/>
                    </a:lnTo>
                    <a:lnTo>
                      <a:pt x="2067" y="131"/>
                    </a:lnTo>
                    <a:lnTo>
                      <a:pt x="2034" y="101"/>
                    </a:lnTo>
                    <a:lnTo>
                      <a:pt x="2019" y="72"/>
                    </a:lnTo>
                    <a:lnTo>
                      <a:pt x="2019" y="44"/>
                    </a:lnTo>
                    <a:lnTo>
                      <a:pt x="2034" y="29"/>
                    </a:lnTo>
                    <a:lnTo>
                      <a:pt x="2067" y="14"/>
                    </a:lnTo>
                    <a:lnTo>
                      <a:pt x="2082" y="0"/>
                    </a:lnTo>
                    <a:lnTo>
                      <a:pt x="2115" y="0"/>
                    </a:lnTo>
                    <a:lnTo>
                      <a:pt x="2147" y="0"/>
                    </a:lnTo>
                    <a:lnTo>
                      <a:pt x="2211" y="29"/>
                    </a:lnTo>
                    <a:lnTo>
                      <a:pt x="2228" y="72"/>
                    </a:lnTo>
                    <a:lnTo>
                      <a:pt x="2243" y="116"/>
                    </a:lnTo>
                    <a:lnTo>
                      <a:pt x="2211" y="174"/>
                    </a:lnTo>
                    <a:lnTo>
                      <a:pt x="2180" y="218"/>
                    </a:lnTo>
                    <a:lnTo>
                      <a:pt x="2132" y="246"/>
                    </a:lnTo>
                    <a:lnTo>
                      <a:pt x="2082" y="274"/>
                    </a:lnTo>
                    <a:lnTo>
                      <a:pt x="2082" y="289"/>
                    </a:lnTo>
                    <a:lnTo>
                      <a:pt x="2099" y="304"/>
                    </a:lnTo>
                    <a:lnTo>
                      <a:pt x="2147" y="289"/>
                    </a:lnTo>
                    <a:lnTo>
                      <a:pt x="2163" y="289"/>
                    </a:lnTo>
                    <a:lnTo>
                      <a:pt x="2195" y="304"/>
                    </a:lnTo>
                    <a:lnTo>
                      <a:pt x="2228" y="318"/>
                    </a:lnTo>
                    <a:lnTo>
                      <a:pt x="2243" y="348"/>
                    </a:lnTo>
                    <a:lnTo>
                      <a:pt x="2259" y="391"/>
                    </a:lnTo>
                    <a:lnTo>
                      <a:pt x="2243" y="420"/>
                    </a:lnTo>
                    <a:lnTo>
                      <a:pt x="2228" y="478"/>
                    </a:lnTo>
                    <a:lnTo>
                      <a:pt x="2195" y="550"/>
                    </a:lnTo>
                    <a:lnTo>
                      <a:pt x="2163" y="608"/>
                    </a:lnTo>
                    <a:lnTo>
                      <a:pt x="2163" y="637"/>
                    </a:lnTo>
                    <a:lnTo>
                      <a:pt x="2163" y="667"/>
                    </a:lnTo>
                    <a:lnTo>
                      <a:pt x="2115" y="623"/>
                    </a:lnTo>
                    <a:lnTo>
                      <a:pt x="2099" y="565"/>
                    </a:lnTo>
                    <a:lnTo>
                      <a:pt x="2082" y="506"/>
                    </a:lnTo>
                    <a:lnTo>
                      <a:pt x="2067" y="450"/>
                    </a:lnTo>
                    <a:lnTo>
                      <a:pt x="2115" y="463"/>
                    </a:lnTo>
                    <a:lnTo>
                      <a:pt x="2147" y="463"/>
                    </a:lnTo>
                    <a:lnTo>
                      <a:pt x="2163" y="450"/>
                    </a:lnTo>
                    <a:lnTo>
                      <a:pt x="2180" y="435"/>
                    </a:lnTo>
                    <a:lnTo>
                      <a:pt x="2195" y="420"/>
                    </a:lnTo>
                    <a:lnTo>
                      <a:pt x="2195" y="391"/>
                    </a:lnTo>
                    <a:lnTo>
                      <a:pt x="2180" y="361"/>
                    </a:lnTo>
                    <a:lnTo>
                      <a:pt x="2163" y="348"/>
                    </a:lnTo>
                    <a:lnTo>
                      <a:pt x="2115" y="318"/>
                    </a:lnTo>
                    <a:lnTo>
                      <a:pt x="2099" y="318"/>
                    </a:lnTo>
                    <a:lnTo>
                      <a:pt x="2067" y="333"/>
                    </a:lnTo>
                    <a:lnTo>
                      <a:pt x="2034" y="361"/>
                    </a:lnTo>
                    <a:lnTo>
                      <a:pt x="2019" y="391"/>
                    </a:lnTo>
                    <a:lnTo>
                      <a:pt x="2003" y="435"/>
                    </a:lnTo>
                    <a:lnTo>
                      <a:pt x="2003" y="478"/>
                    </a:lnTo>
                    <a:lnTo>
                      <a:pt x="2019" y="506"/>
                    </a:lnTo>
                    <a:lnTo>
                      <a:pt x="2051" y="593"/>
                    </a:lnTo>
                    <a:lnTo>
                      <a:pt x="2082" y="667"/>
                    </a:lnTo>
                    <a:lnTo>
                      <a:pt x="2163" y="753"/>
                    </a:lnTo>
                    <a:lnTo>
                      <a:pt x="2211" y="854"/>
                    </a:lnTo>
                    <a:lnTo>
                      <a:pt x="2243" y="971"/>
                    </a:lnTo>
                    <a:lnTo>
                      <a:pt x="2243" y="1086"/>
                    </a:lnTo>
                    <a:lnTo>
                      <a:pt x="2228" y="1159"/>
                    </a:lnTo>
                    <a:lnTo>
                      <a:pt x="2211" y="1216"/>
                    </a:lnTo>
                    <a:lnTo>
                      <a:pt x="2163" y="1274"/>
                    </a:lnTo>
                    <a:lnTo>
                      <a:pt x="2115" y="1333"/>
                    </a:lnTo>
                    <a:lnTo>
                      <a:pt x="2034" y="1376"/>
                    </a:lnTo>
                    <a:lnTo>
                      <a:pt x="2034" y="1390"/>
                    </a:lnTo>
                    <a:lnTo>
                      <a:pt x="2067" y="1390"/>
                    </a:lnTo>
                    <a:lnTo>
                      <a:pt x="2099" y="1390"/>
                    </a:lnTo>
                    <a:lnTo>
                      <a:pt x="2115" y="1390"/>
                    </a:lnTo>
                    <a:lnTo>
                      <a:pt x="2163" y="1405"/>
                    </a:lnTo>
                    <a:lnTo>
                      <a:pt x="2195" y="1420"/>
                    </a:lnTo>
                    <a:lnTo>
                      <a:pt x="2228" y="1463"/>
                    </a:lnTo>
                    <a:lnTo>
                      <a:pt x="2243" y="1491"/>
                    </a:lnTo>
                    <a:lnTo>
                      <a:pt x="2243" y="1550"/>
                    </a:lnTo>
                    <a:lnTo>
                      <a:pt x="2243" y="1578"/>
                    </a:lnTo>
                    <a:lnTo>
                      <a:pt x="2228" y="1593"/>
                    </a:lnTo>
                    <a:lnTo>
                      <a:pt x="2195" y="1622"/>
                    </a:lnTo>
                    <a:lnTo>
                      <a:pt x="2180" y="1637"/>
                    </a:lnTo>
                    <a:lnTo>
                      <a:pt x="2099" y="1665"/>
                    </a:lnTo>
                    <a:lnTo>
                      <a:pt x="2051" y="1652"/>
                    </a:lnTo>
                    <a:lnTo>
                      <a:pt x="2003" y="1622"/>
                    </a:lnTo>
                    <a:lnTo>
                      <a:pt x="1986" y="1578"/>
                    </a:lnTo>
                    <a:lnTo>
                      <a:pt x="1986" y="1535"/>
                    </a:lnTo>
                    <a:lnTo>
                      <a:pt x="2019" y="1506"/>
                    </a:lnTo>
                    <a:lnTo>
                      <a:pt x="2019" y="1550"/>
                    </a:lnTo>
                    <a:lnTo>
                      <a:pt x="2034" y="1565"/>
                    </a:lnTo>
                    <a:lnTo>
                      <a:pt x="2051" y="1578"/>
                    </a:lnTo>
                    <a:lnTo>
                      <a:pt x="2067" y="1593"/>
                    </a:lnTo>
                    <a:lnTo>
                      <a:pt x="2082" y="1593"/>
                    </a:lnTo>
                    <a:lnTo>
                      <a:pt x="2115" y="1578"/>
                    </a:lnTo>
                    <a:lnTo>
                      <a:pt x="2147" y="1565"/>
                    </a:lnTo>
                    <a:lnTo>
                      <a:pt x="2163" y="1522"/>
                    </a:lnTo>
                    <a:lnTo>
                      <a:pt x="2147" y="1491"/>
                    </a:lnTo>
                    <a:lnTo>
                      <a:pt x="2115" y="1463"/>
                    </a:lnTo>
                    <a:lnTo>
                      <a:pt x="2067" y="1448"/>
                    </a:lnTo>
                    <a:lnTo>
                      <a:pt x="2019" y="1435"/>
                    </a:lnTo>
                    <a:lnTo>
                      <a:pt x="1907" y="1435"/>
                    </a:lnTo>
                    <a:lnTo>
                      <a:pt x="1810" y="1435"/>
                    </a:lnTo>
                    <a:lnTo>
                      <a:pt x="1762" y="1435"/>
                    </a:lnTo>
                    <a:lnTo>
                      <a:pt x="1714" y="1420"/>
                    </a:lnTo>
                    <a:lnTo>
                      <a:pt x="1602" y="1361"/>
                    </a:lnTo>
                    <a:lnTo>
                      <a:pt x="1506" y="1303"/>
                    </a:lnTo>
                    <a:lnTo>
                      <a:pt x="1474" y="1303"/>
                    </a:lnTo>
                    <a:lnTo>
                      <a:pt x="1458" y="1333"/>
                    </a:lnTo>
                    <a:lnTo>
                      <a:pt x="1522" y="1405"/>
                    </a:lnTo>
                    <a:lnTo>
                      <a:pt x="1554" y="1491"/>
                    </a:lnTo>
                    <a:lnTo>
                      <a:pt x="1587" y="1578"/>
                    </a:lnTo>
                    <a:lnTo>
                      <a:pt x="1602" y="1665"/>
                    </a:lnTo>
                    <a:lnTo>
                      <a:pt x="1602" y="1810"/>
                    </a:lnTo>
                    <a:lnTo>
                      <a:pt x="1602" y="1854"/>
                    </a:lnTo>
                    <a:lnTo>
                      <a:pt x="1618" y="1882"/>
                    </a:lnTo>
                    <a:lnTo>
                      <a:pt x="1650" y="1912"/>
                    </a:lnTo>
                    <a:lnTo>
                      <a:pt x="1683" y="1927"/>
                    </a:lnTo>
                    <a:lnTo>
                      <a:pt x="1731" y="1927"/>
                    </a:lnTo>
                    <a:lnTo>
                      <a:pt x="1762" y="1912"/>
                    </a:lnTo>
                    <a:lnTo>
                      <a:pt x="1779" y="1882"/>
                    </a:lnTo>
                    <a:lnTo>
                      <a:pt x="1779" y="1854"/>
                    </a:lnTo>
                    <a:lnTo>
                      <a:pt x="1779" y="1839"/>
                    </a:lnTo>
                    <a:lnTo>
                      <a:pt x="1762" y="1810"/>
                    </a:lnTo>
                    <a:lnTo>
                      <a:pt x="1714" y="1810"/>
                    </a:lnTo>
                    <a:lnTo>
                      <a:pt x="1666" y="1825"/>
                    </a:lnTo>
                    <a:lnTo>
                      <a:pt x="1683" y="1795"/>
                    </a:lnTo>
                    <a:lnTo>
                      <a:pt x="1698" y="1782"/>
                    </a:lnTo>
                    <a:lnTo>
                      <a:pt x="1731" y="1767"/>
                    </a:lnTo>
                    <a:lnTo>
                      <a:pt x="1746" y="1767"/>
                    </a:lnTo>
                    <a:lnTo>
                      <a:pt x="1794" y="1782"/>
                    </a:lnTo>
                    <a:lnTo>
                      <a:pt x="1827" y="1810"/>
                    </a:lnTo>
                    <a:lnTo>
                      <a:pt x="1842" y="1854"/>
                    </a:lnTo>
                    <a:lnTo>
                      <a:pt x="1842" y="1897"/>
                    </a:lnTo>
                    <a:lnTo>
                      <a:pt x="1842" y="1941"/>
                    </a:lnTo>
                    <a:lnTo>
                      <a:pt x="1810" y="1971"/>
                    </a:lnTo>
                    <a:lnTo>
                      <a:pt x="1762" y="1999"/>
                    </a:lnTo>
                    <a:lnTo>
                      <a:pt x="1731" y="2014"/>
                    </a:lnTo>
                    <a:lnTo>
                      <a:pt x="1683" y="2014"/>
                    </a:lnTo>
                    <a:lnTo>
                      <a:pt x="1635" y="2014"/>
                    </a:lnTo>
                    <a:lnTo>
                      <a:pt x="1602" y="1999"/>
                    </a:lnTo>
                    <a:lnTo>
                      <a:pt x="1554" y="1956"/>
                    </a:lnTo>
                    <a:lnTo>
                      <a:pt x="1537" y="1927"/>
                    </a:lnTo>
                    <a:lnTo>
                      <a:pt x="1537" y="1897"/>
                    </a:lnTo>
                    <a:lnTo>
                      <a:pt x="1537" y="1869"/>
                    </a:lnTo>
                    <a:lnTo>
                      <a:pt x="1554" y="1810"/>
                    </a:lnTo>
                    <a:lnTo>
                      <a:pt x="1537" y="1795"/>
                    </a:lnTo>
                    <a:lnTo>
                      <a:pt x="1522" y="1825"/>
                    </a:lnTo>
                    <a:lnTo>
                      <a:pt x="1506" y="1839"/>
                    </a:lnTo>
                    <a:lnTo>
                      <a:pt x="1506" y="1869"/>
                    </a:lnTo>
                    <a:lnTo>
                      <a:pt x="1474" y="1897"/>
                    </a:lnTo>
                    <a:lnTo>
                      <a:pt x="1441" y="1941"/>
                    </a:lnTo>
                    <a:lnTo>
                      <a:pt x="1393" y="1971"/>
                    </a:lnTo>
                    <a:lnTo>
                      <a:pt x="1345" y="1999"/>
                    </a:lnTo>
                    <a:lnTo>
                      <a:pt x="1297" y="2014"/>
                    </a:lnTo>
                    <a:lnTo>
                      <a:pt x="1234" y="2027"/>
                    </a:lnTo>
                    <a:lnTo>
                      <a:pt x="1186" y="2027"/>
                    </a:lnTo>
                    <a:lnTo>
                      <a:pt x="1121" y="2027"/>
                    </a:lnTo>
                    <a:lnTo>
                      <a:pt x="1073" y="2027"/>
                    </a:lnTo>
                    <a:lnTo>
                      <a:pt x="913" y="1971"/>
                    </a:lnTo>
                    <a:lnTo>
                      <a:pt x="769" y="1912"/>
                    </a:lnTo>
                    <a:lnTo>
                      <a:pt x="608" y="1839"/>
                    </a:lnTo>
                    <a:lnTo>
                      <a:pt x="528" y="1825"/>
                    </a:lnTo>
                    <a:lnTo>
                      <a:pt x="497" y="1825"/>
                    </a:lnTo>
                    <a:lnTo>
                      <a:pt x="447" y="1825"/>
                    </a:lnTo>
                    <a:lnTo>
                      <a:pt x="416" y="1854"/>
                    </a:lnTo>
                    <a:lnTo>
                      <a:pt x="399" y="1882"/>
                    </a:lnTo>
                    <a:lnTo>
                      <a:pt x="384" y="1912"/>
                    </a:lnTo>
                    <a:lnTo>
                      <a:pt x="399" y="1941"/>
                    </a:lnTo>
                    <a:lnTo>
                      <a:pt x="416" y="1956"/>
                    </a:lnTo>
                    <a:lnTo>
                      <a:pt x="432" y="1971"/>
                    </a:lnTo>
                    <a:lnTo>
                      <a:pt x="447" y="1971"/>
                    </a:lnTo>
                    <a:lnTo>
                      <a:pt x="480" y="1971"/>
                    </a:lnTo>
                    <a:lnTo>
                      <a:pt x="512" y="1956"/>
                    </a:lnTo>
                    <a:lnTo>
                      <a:pt x="528" y="1941"/>
                    </a:lnTo>
                    <a:lnTo>
                      <a:pt x="545" y="1927"/>
                    </a:lnTo>
                    <a:lnTo>
                      <a:pt x="528" y="1882"/>
                    </a:lnTo>
                    <a:lnTo>
                      <a:pt x="528" y="1869"/>
                    </a:lnTo>
                    <a:lnTo>
                      <a:pt x="593" y="1882"/>
                    </a:lnTo>
                    <a:lnTo>
                      <a:pt x="641" y="1897"/>
                    </a:lnTo>
                    <a:lnTo>
                      <a:pt x="752" y="1956"/>
                    </a:lnTo>
                    <a:lnTo>
                      <a:pt x="721" y="1956"/>
                    </a:lnTo>
                    <a:lnTo>
                      <a:pt x="689" y="1956"/>
                    </a:lnTo>
                    <a:lnTo>
                      <a:pt x="625" y="1984"/>
                    </a:lnTo>
                    <a:lnTo>
                      <a:pt x="545" y="2014"/>
                    </a:lnTo>
                    <a:lnTo>
                      <a:pt x="480" y="2042"/>
                    </a:lnTo>
                    <a:lnTo>
                      <a:pt x="447" y="2042"/>
                    </a:lnTo>
                    <a:lnTo>
                      <a:pt x="416" y="2027"/>
                    </a:lnTo>
                    <a:lnTo>
                      <a:pt x="384" y="199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8" name="Freeform 317"/>
              <p:cNvSpPr>
                <a:spLocks/>
              </p:cNvSpPr>
              <p:nvPr/>
            </p:nvSpPr>
            <p:spPr bwMode="auto">
              <a:xfrm rot="-5400000">
                <a:off x="5374" y="348"/>
                <a:ext cx="336" cy="248"/>
              </a:xfrm>
              <a:custGeom>
                <a:avLst/>
                <a:gdLst>
                  <a:gd name="T0" fmla="*/ 0 w 2197"/>
                  <a:gd name="T1" fmla="*/ 0 h 783"/>
                  <a:gd name="T2" fmla="*/ 0 w 2197"/>
                  <a:gd name="T3" fmla="*/ 0 h 783"/>
                  <a:gd name="T4" fmla="*/ 0 w 2197"/>
                  <a:gd name="T5" fmla="*/ 0 h 783"/>
                  <a:gd name="T6" fmla="*/ 0 w 2197"/>
                  <a:gd name="T7" fmla="*/ 0 h 783"/>
                  <a:gd name="T8" fmla="*/ 0 w 2197"/>
                  <a:gd name="T9" fmla="*/ 0 h 783"/>
                  <a:gd name="T10" fmla="*/ 0 w 2197"/>
                  <a:gd name="T11" fmla="*/ 0 h 783"/>
                  <a:gd name="T12" fmla="*/ 0 w 2197"/>
                  <a:gd name="T13" fmla="*/ 0 h 783"/>
                  <a:gd name="T14" fmla="*/ 0 w 2197"/>
                  <a:gd name="T15" fmla="*/ 0 h 783"/>
                  <a:gd name="T16" fmla="*/ 0 w 2197"/>
                  <a:gd name="T17" fmla="*/ 0 h 783"/>
                  <a:gd name="T18" fmla="*/ 0 w 2197"/>
                  <a:gd name="T19" fmla="*/ 0 h 783"/>
                  <a:gd name="T20" fmla="*/ 0 w 2197"/>
                  <a:gd name="T21" fmla="*/ 0 h 783"/>
                  <a:gd name="T22" fmla="*/ 0 w 2197"/>
                  <a:gd name="T23" fmla="*/ 0 h 783"/>
                  <a:gd name="T24" fmla="*/ 0 w 2197"/>
                  <a:gd name="T25" fmla="*/ 0 h 783"/>
                  <a:gd name="T26" fmla="*/ 0 w 2197"/>
                  <a:gd name="T27" fmla="*/ 0 h 783"/>
                  <a:gd name="T28" fmla="*/ 0 w 2197"/>
                  <a:gd name="T29" fmla="*/ 0 h 783"/>
                  <a:gd name="T30" fmla="*/ 0 w 2197"/>
                  <a:gd name="T31" fmla="*/ 0 h 783"/>
                  <a:gd name="T32" fmla="*/ 0 w 2197"/>
                  <a:gd name="T33" fmla="*/ 0 h 783"/>
                  <a:gd name="T34" fmla="*/ 0 w 2197"/>
                  <a:gd name="T35" fmla="*/ 0 h 783"/>
                  <a:gd name="T36" fmla="*/ 0 w 2197"/>
                  <a:gd name="T37" fmla="*/ 0 h 783"/>
                  <a:gd name="T38" fmla="*/ 0 w 2197"/>
                  <a:gd name="T39" fmla="*/ 0 h 783"/>
                  <a:gd name="T40" fmla="*/ 0 w 2197"/>
                  <a:gd name="T41" fmla="*/ 0 h 783"/>
                  <a:gd name="T42" fmla="*/ 0 w 2197"/>
                  <a:gd name="T43" fmla="*/ 0 h 783"/>
                  <a:gd name="T44" fmla="*/ 0 w 2197"/>
                  <a:gd name="T45" fmla="*/ 0 h 783"/>
                  <a:gd name="T46" fmla="*/ 0 w 2197"/>
                  <a:gd name="T47" fmla="*/ 0 h 783"/>
                  <a:gd name="T48" fmla="*/ 0 w 2197"/>
                  <a:gd name="T49" fmla="*/ 0 h 783"/>
                  <a:gd name="T50" fmla="*/ 0 w 2197"/>
                  <a:gd name="T51" fmla="*/ 0 h 783"/>
                  <a:gd name="T52" fmla="*/ 0 w 2197"/>
                  <a:gd name="T53" fmla="*/ 0 h 783"/>
                  <a:gd name="T54" fmla="*/ 0 w 2197"/>
                  <a:gd name="T55" fmla="*/ 0 h 783"/>
                  <a:gd name="T56" fmla="*/ 0 w 2197"/>
                  <a:gd name="T57" fmla="*/ 0 h 783"/>
                  <a:gd name="T58" fmla="*/ 0 w 2197"/>
                  <a:gd name="T59" fmla="*/ 0 h 783"/>
                  <a:gd name="T60" fmla="*/ 0 w 2197"/>
                  <a:gd name="T61" fmla="*/ 0 h 783"/>
                  <a:gd name="T62" fmla="*/ 0 w 2197"/>
                  <a:gd name="T63" fmla="*/ 0 h 783"/>
                  <a:gd name="T64" fmla="*/ 0 w 2197"/>
                  <a:gd name="T65" fmla="*/ 0 h 783"/>
                  <a:gd name="T66" fmla="*/ 0 w 2197"/>
                  <a:gd name="T67" fmla="*/ 0 h 783"/>
                  <a:gd name="T68" fmla="*/ 0 w 2197"/>
                  <a:gd name="T69" fmla="*/ 0 h 783"/>
                  <a:gd name="T70" fmla="*/ 0 w 2197"/>
                  <a:gd name="T71" fmla="*/ 0 h 7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197" h="783">
                    <a:moveTo>
                      <a:pt x="17" y="768"/>
                    </a:moveTo>
                    <a:lnTo>
                      <a:pt x="0" y="740"/>
                    </a:lnTo>
                    <a:lnTo>
                      <a:pt x="242" y="740"/>
                    </a:lnTo>
                    <a:lnTo>
                      <a:pt x="1027" y="753"/>
                    </a:lnTo>
                    <a:lnTo>
                      <a:pt x="1138" y="740"/>
                    </a:lnTo>
                    <a:lnTo>
                      <a:pt x="1155" y="740"/>
                    </a:lnTo>
                    <a:lnTo>
                      <a:pt x="1155" y="551"/>
                    </a:lnTo>
                    <a:lnTo>
                      <a:pt x="1155" y="536"/>
                    </a:lnTo>
                    <a:lnTo>
                      <a:pt x="1395" y="536"/>
                    </a:lnTo>
                    <a:lnTo>
                      <a:pt x="1508" y="521"/>
                    </a:lnTo>
                    <a:lnTo>
                      <a:pt x="1604" y="508"/>
                    </a:lnTo>
                    <a:lnTo>
                      <a:pt x="1716" y="478"/>
                    </a:lnTo>
                    <a:lnTo>
                      <a:pt x="1812" y="434"/>
                    </a:lnTo>
                    <a:lnTo>
                      <a:pt x="1909" y="377"/>
                    </a:lnTo>
                    <a:lnTo>
                      <a:pt x="1988" y="319"/>
                    </a:lnTo>
                    <a:lnTo>
                      <a:pt x="2053" y="247"/>
                    </a:lnTo>
                    <a:lnTo>
                      <a:pt x="2117" y="159"/>
                    </a:lnTo>
                    <a:lnTo>
                      <a:pt x="2180" y="0"/>
                    </a:lnTo>
                    <a:lnTo>
                      <a:pt x="2197" y="15"/>
                    </a:lnTo>
                    <a:lnTo>
                      <a:pt x="2197" y="43"/>
                    </a:lnTo>
                    <a:lnTo>
                      <a:pt x="2180" y="87"/>
                    </a:lnTo>
                    <a:lnTo>
                      <a:pt x="2165" y="159"/>
                    </a:lnTo>
                    <a:lnTo>
                      <a:pt x="2117" y="217"/>
                    </a:lnTo>
                    <a:lnTo>
                      <a:pt x="2053" y="291"/>
                    </a:lnTo>
                    <a:lnTo>
                      <a:pt x="2005" y="347"/>
                    </a:lnTo>
                    <a:lnTo>
                      <a:pt x="1940" y="406"/>
                    </a:lnTo>
                    <a:lnTo>
                      <a:pt x="1861" y="449"/>
                    </a:lnTo>
                    <a:lnTo>
                      <a:pt x="1781" y="493"/>
                    </a:lnTo>
                    <a:lnTo>
                      <a:pt x="1700" y="508"/>
                    </a:lnTo>
                    <a:lnTo>
                      <a:pt x="1556" y="551"/>
                    </a:lnTo>
                    <a:lnTo>
                      <a:pt x="1491" y="564"/>
                    </a:lnTo>
                    <a:lnTo>
                      <a:pt x="1412" y="564"/>
                    </a:lnTo>
                    <a:lnTo>
                      <a:pt x="1203" y="579"/>
                    </a:lnTo>
                    <a:lnTo>
                      <a:pt x="1188" y="594"/>
                    </a:lnTo>
                    <a:lnTo>
                      <a:pt x="1188" y="783"/>
                    </a:lnTo>
                    <a:lnTo>
                      <a:pt x="17" y="76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9" name="Freeform 318"/>
              <p:cNvSpPr>
                <a:spLocks/>
              </p:cNvSpPr>
              <p:nvPr/>
            </p:nvSpPr>
            <p:spPr bwMode="auto">
              <a:xfrm rot="-5400000">
                <a:off x="5655" y="87"/>
                <a:ext cx="7" cy="5"/>
              </a:xfrm>
              <a:custGeom>
                <a:avLst/>
                <a:gdLst>
                  <a:gd name="T0" fmla="*/ 0 w 48"/>
                  <a:gd name="T1" fmla="*/ 0 h 15"/>
                  <a:gd name="T2" fmla="*/ 0 w 48"/>
                  <a:gd name="T3" fmla="*/ 0 h 15"/>
                  <a:gd name="T4" fmla="*/ 0 w 48"/>
                  <a:gd name="T5" fmla="*/ 0 h 15"/>
                  <a:gd name="T6" fmla="*/ 0 w 48"/>
                  <a:gd name="T7" fmla="*/ 0 h 15"/>
                  <a:gd name="T8" fmla="*/ 0 w 48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15">
                    <a:moveTo>
                      <a:pt x="0" y="0"/>
                    </a:moveTo>
                    <a:lnTo>
                      <a:pt x="16" y="0"/>
                    </a:lnTo>
                    <a:lnTo>
                      <a:pt x="48" y="0"/>
                    </a:lnTo>
                    <a:lnTo>
                      <a:pt x="33" y="1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0" name="Freeform 319"/>
              <p:cNvSpPr>
                <a:spLocks/>
              </p:cNvSpPr>
              <p:nvPr/>
            </p:nvSpPr>
            <p:spPr bwMode="auto">
              <a:xfrm rot="-5400000">
                <a:off x="5319" y="326"/>
                <a:ext cx="346" cy="312"/>
              </a:xfrm>
              <a:custGeom>
                <a:avLst/>
                <a:gdLst>
                  <a:gd name="T0" fmla="*/ 0 w 2261"/>
                  <a:gd name="T1" fmla="*/ 0 h 985"/>
                  <a:gd name="T2" fmla="*/ 0 w 2261"/>
                  <a:gd name="T3" fmla="*/ 0 h 985"/>
                  <a:gd name="T4" fmla="*/ 0 w 2261"/>
                  <a:gd name="T5" fmla="*/ 0 h 985"/>
                  <a:gd name="T6" fmla="*/ 0 w 2261"/>
                  <a:gd name="T7" fmla="*/ 0 h 985"/>
                  <a:gd name="T8" fmla="*/ 0 w 2261"/>
                  <a:gd name="T9" fmla="*/ 0 h 985"/>
                  <a:gd name="T10" fmla="*/ 0 w 2261"/>
                  <a:gd name="T11" fmla="*/ 0 h 985"/>
                  <a:gd name="T12" fmla="*/ 0 w 2261"/>
                  <a:gd name="T13" fmla="*/ 0 h 985"/>
                  <a:gd name="T14" fmla="*/ 0 w 2261"/>
                  <a:gd name="T15" fmla="*/ 0 h 985"/>
                  <a:gd name="T16" fmla="*/ 0 w 2261"/>
                  <a:gd name="T17" fmla="*/ 0 h 985"/>
                  <a:gd name="T18" fmla="*/ 0 w 2261"/>
                  <a:gd name="T19" fmla="*/ 0 h 985"/>
                  <a:gd name="T20" fmla="*/ 0 w 2261"/>
                  <a:gd name="T21" fmla="*/ 0 h 985"/>
                  <a:gd name="T22" fmla="*/ 0 w 2261"/>
                  <a:gd name="T23" fmla="*/ 0 h 985"/>
                  <a:gd name="T24" fmla="*/ 0 w 2261"/>
                  <a:gd name="T25" fmla="*/ 0 h 985"/>
                  <a:gd name="T26" fmla="*/ 0 w 2261"/>
                  <a:gd name="T27" fmla="*/ 0 h 985"/>
                  <a:gd name="T28" fmla="*/ 0 w 2261"/>
                  <a:gd name="T29" fmla="*/ 0 h 985"/>
                  <a:gd name="T30" fmla="*/ 0 w 2261"/>
                  <a:gd name="T31" fmla="*/ 0 h 985"/>
                  <a:gd name="T32" fmla="*/ 0 w 2261"/>
                  <a:gd name="T33" fmla="*/ 0 h 985"/>
                  <a:gd name="T34" fmla="*/ 0 w 2261"/>
                  <a:gd name="T35" fmla="*/ 0 h 985"/>
                  <a:gd name="T36" fmla="*/ 0 w 2261"/>
                  <a:gd name="T37" fmla="*/ 0 h 985"/>
                  <a:gd name="T38" fmla="*/ 0 w 2261"/>
                  <a:gd name="T39" fmla="*/ 0 h 985"/>
                  <a:gd name="T40" fmla="*/ 0 w 2261"/>
                  <a:gd name="T41" fmla="*/ 0 h 985"/>
                  <a:gd name="T42" fmla="*/ 0 w 2261"/>
                  <a:gd name="T43" fmla="*/ 0 h 985"/>
                  <a:gd name="T44" fmla="*/ 0 w 2261"/>
                  <a:gd name="T45" fmla="*/ 0 h 985"/>
                  <a:gd name="T46" fmla="*/ 0 w 2261"/>
                  <a:gd name="T47" fmla="*/ 0 h 985"/>
                  <a:gd name="T48" fmla="*/ 0 w 2261"/>
                  <a:gd name="T49" fmla="*/ 0 h 985"/>
                  <a:gd name="T50" fmla="*/ 0 w 2261"/>
                  <a:gd name="T51" fmla="*/ 0 h 985"/>
                  <a:gd name="T52" fmla="*/ 0 w 2261"/>
                  <a:gd name="T53" fmla="*/ 0 h 985"/>
                  <a:gd name="T54" fmla="*/ 0 w 2261"/>
                  <a:gd name="T55" fmla="*/ 0 h 985"/>
                  <a:gd name="T56" fmla="*/ 0 w 2261"/>
                  <a:gd name="T57" fmla="*/ 0 h 985"/>
                  <a:gd name="T58" fmla="*/ 0 w 2261"/>
                  <a:gd name="T59" fmla="*/ 0 h 985"/>
                  <a:gd name="T60" fmla="*/ 0 w 2261"/>
                  <a:gd name="T61" fmla="*/ 0 h 985"/>
                  <a:gd name="T62" fmla="*/ 0 w 2261"/>
                  <a:gd name="T63" fmla="*/ 0 h 985"/>
                  <a:gd name="T64" fmla="*/ 0 w 2261"/>
                  <a:gd name="T65" fmla="*/ 0 h 985"/>
                  <a:gd name="T66" fmla="*/ 0 w 2261"/>
                  <a:gd name="T67" fmla="*/ 0 h 985"/>
                  <a:gd name="T68" fmla="*/ 0 w 2261"/>
                  <a:gd name="T69" fmla="*/ 0 h 985"/>
                  <a:gd name="T70" fmla="*/ 0 w 2261"/>
                  <a:gd name="T71" fmla="*/ 0 h 985"/>
                  <a:gd name="T72" fmla="*/ 0 w 2261"/>
                  <a:gd name="T73" fmla="*/ 0 h 985"/>
                  <a:gd name="T74" fmla="*/ 0 w 2261"/>
                  <a:gd name="T75" fmla="*/ 0 h 985"/>
                  <a:gd name="T76" fmla="*/ 0 w 2261"/>
                  <a:gd name="T77" fmla="*/ 0 h 985"/>
                  <a:gd name="T78" fmla="*/ 0 w 2261"/>
                  <a:gd name="T79" fmla="*/ 0 h 985"/>
                  <a:gd name="T80" fmla="*/ 0 w 2261"/>
                  <a:gd name="T81" fmla="*/ 0 h 985"/>
                  <a:gd name="T82" fmla="*/ 0 w 2261"/>
                  <a:gd name="T83" fmla="*/ 0 h 985"/>
                  <a:gd name="T84" fmla="*/ 0 w 2261"/>
                  <a:gd name="T85" fmla="*/ 0 h 9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261" h="985">
                    <a:moveTo>
                      <a:pt x="0" y="956"/>
                    </a:moveTo>
                    <a:lnTo>
                      <a:pt x="17" y="926"/>
                    </a:lnTo>
                    <a:lnTo>
                      <a:pt x="113" y="911"/>
                    </a:lnTo>
                    <a:lnTo>
                      <a:pt x="1138" y="926"/>
                    </a:lnTo>
                    <a:lnTo>
                      <a:pt x="1138" y="911"/>
                    </a:lnTo>
                    <a:lnTo>
                      <a:pt x="1155" y="709"/>
                    </a:lnTo>
                    <a:lnTo>
                      <a:pt x="1395" y="709"/>
                    </a:lnTo>
                    <a:lnTo>
                      <a:pt x="1524" y="694"/>
                    </a:lnTo>
                    <a:lnTo>
                      <a:pt x="1635" y="681"/>
                    </a:lnTo>
                    <a:lnTo>
                      <a:pt x="1748" y="651"/>
                    </a:lnTo>
                    <a:lnTo>
                      <a:pt x="1844" y="607"/>
                    </a:lnTo>
                    <a:lnTo>
                      <a:pt x="1940" y="551"/>
                    </a:lnTo>
                    <a:lnTo>
                      <a:pt x="1988" y="520"/>
                    </a:lnTo>
                    <a:lnTo>
                      <a:pt x="2036" y="477"/>
                    </a:lnTo>
                    <a:lnTo>
                      <a:pt x="2069" y="419"/>
                    </a:lnTo>
                    <a:lnTo>
                      <a:pt x="2117" y="362"/>
                    </a:lnTo>
                    <a:lnTo>
                      <a:pt x="2149" y="303"/>
                    </a:lnTo>
                    <a:lnTo>
                      <a:pt x="2165" y="245"/>
                    </a:lnTo>
                    <a:lnTo>
                      <a:pt x="2197" y="130"/>
                    </a:lnTo>
                    <a:lnTo>
                      <a:pt x="2213" y="0"/>
                    </a:lnTo>
                    <a:lnTo>
                      <a:pt x="2245" y="0"/>
                    </a:lnTo>
                    <a:lnTo>
                      <a:pt x="2261" y="15"/>
                    </a:lnTo>
                    <a:lnTo>
                      <a:pt x="2261" y="71"/>
                    </a:lnTo>
                    <a:lnTo>
                      <a:pt x="2261" y="130"/>
                    </a:lnTo>
                    <a:lnTo>
                      <a:pt x="2261" y="202"/>
                    </a:lnTo>
                    <a:lnTo>
                      <a:pt x="2228" y="260"/>
                    </a:lnTo>
                    <a:lnTo>
                      <a:pt x="2180" y="390"/>
                    </a:lnTo>
                    <a:lnTo>
                      <a:pt x="2117" y="492"/>
                    </a:lnTo>
                    <a:lnTo>
                      <a:pt x="2053" y="564"/>
                    </a:lnTo>
                    <a:lnTo>
                      <a:pt x="1973" y="622"/>
                    </a:lnTo>
                    <a:lnTo>
                      <a:pt x="1892" y="666"/>
                    </a:lnTo>
                    <a:lnTo>
                      <a:pt x="1812" y="709"/>
                    </a:lnTo>
                    <a:lnTo>
                      <a:pt x="1716" y="738"/>
                    </a:lnTo>
                    <a:lnTo>
                      <a:pt x="1635" y="753"/>
                    </a:lnTo>
                    <a:lnTo>
                      <a:pt x="1539" y="768"/>
                    </a:lnTo>
                    <a:lnTo>
                      <a:pt x="1443" y="768"/>
                    </a:lnTo>
                    <a:lnTo>
                      <a:pt x="1332" y="768"/>
                    </a:lnTo>
                    <a:lnTo>
                      <a:pt x="1234" y="768"/>
                    </a:lnTo>
                    <a:lnTo>
                      <a:pt x="1219" y="768"/>
                    </a:lnTo>
                    <a:lnTo>
                      <a:pt x="1219" y="985"/>
                    </a:lnTo>
                    <a:lnTo>
                      <a:pt x="1203" y="985"/>
                    </a:lnTo>
                    <a:lnTo>
                      <a:pt x="17" y="970"/>
                    </a:lnTo>
                    <a:lnTo>
                      <a:pt x="0" y="95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1" name="Freeform 320"/>
              <p:cNvSpPr>
                <a:spLocks/>
              </p:cNvSpPr>
              <p:nvPr/>
            </p:nvSpPr>
            <p:spPr bwMode="auto">
              <a:xfrm rot="-5400000">
                <a:off x="5585" y="27"/>
                <a:ext cx="10" cy="88"/>
              </a:xfrm>
              <a:custGeom>
                <a:avLst/>
                <a:gdLst>
                  <a:gd name="T0" fmla="*/ 0 w 64"/>
                  <a:gd name="T1" fmla="*/ 0 h 275"/>
                  <a:gd name="T2" fmla="*/ 0 w 64"/>
                  <a:gd name="T3" fmla="*/ 0 h 275"/>
                  <a:gd name="T4" fmla="*/ 0 w 64"/>
                  <a:gd name="T5" fmla="*/ 0 h 275"/>
                  <a:gd name="T6" fmla="*/ 0 w 64"/>
                  <a:gd name="T7" fmla="*/ 0 h 275"/>
                  <a:gd name="T8" fmla="*/ 0 w 64"/>
                  <a:gd name="T9" fmla="*/ 0 h 275"/>
                  <a:gd name="T10" fmla="*/ 0 w 64"/>
                  <a:gd name="T11" fmla="*/ 0 h 275"/>
                  <a:gd name="T12" fmla="*/ 0 w 64"/>
                  <a:gd name="T13" fmla="*/ 0 h 275"/>
                  <a:gd name="T14" fmla="*/ 0 w 64"/>
                  <a:gd name="T15" fmla="*/ 0 h 275"/>
                  <a:gd name="T16" fmla="*/ 0 w 64"/>
                  <a:gd name="T17" fmla="*/ 0 h 275"/>
                  <a:gd name="T18" fmla="*/ 0 w 64"/>
                  <a:gd name="T19" fmla="*/ 0 h 275"/>
                  <a:gd name="T20" fmla="*/ 0 w 64"/>
                  <a:gd name="T21" fmla="*/ 0 h 275"/>
                  <a:gd name="T22" fmla="*/ 0 w 64"/>
                  <a:gd name="T23" fmla="*/ 0 h 275"/>
                  <a:gd name="T24" fmla="*/ 0 w 64"/>
                  <a:gd name="T25" fmla="*/ 0 h 275"/>
                  <a:gd name="T26" fmla="*/ 0 w 64"/>
                  <a:gd name="T27" fmla="*/ 0 h 27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4" h="275">
                    <a:moveTo>
                      <a:pt x="48" y="217"/>
                    </a:moveTo>
                    <a:lnTo>
                      <a:pt x="48" y="158"/>
                    </a:lnTo>
                    <a:lnTo>
                      <a:pt x="31" y="102"/>
                    </a:lnTo>
                    <a:lnTo>
                      <a:pt x="16" y="58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31" y="58"/>
                    </a:lnTo>
                    <a:lnTo>
                      <a:pt x="64" y="115"/>
                    </a:lnTo>
                    <a:lnTo>
                      <a:pt x="64" y="188"/>
                    </a:lnTo>
                    <a:lnTo>
                      <a:pt x="48" y="260"/>
                    </a:lnTo>
                    <a:lnTo>
                      <a:pt x="31" y="275"/>
                    </a:lnTo>
                    <a:lnTo>
                      <a:pt x="31" y="260"/>
                    </a:lnTo>
                    <a:lnTo>
                      <a:pt x="31" y="245"/>
                    </a:lnTo>
                    <a:lnTo>
                      <a:pt x="48" y="21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2" name="Freeform 321"/>
              <p:cNvSpPr>
                <a:spLocks/>
              </p:cNvSpPr>
              <p:nvPr/>
            </p:nvSpPr>
            <p:spPr bwMode="auto">
              <a:xfrm rot="-5400000">
                <a:off x="5508" y="85"/>
                <a:ext cx="88" cy="165"/>
              </a:xfrm>
              <a:custGeom>
                <a:avLst/>
                <a:gdLst>
                  <a:gd name="T0" fmla="*/ 0 w 577"/>
                  <a:gd name="T1" fmla="*/ 0 h 522"/>
                  <a:gd name="T2" fmla="*/ 0 w 577"/>
                  <a:gd name="T3" fmla="*/ 0 h 522"/>
                  <a:gd name="T4" fmla="*/ 0 w 577"/>
                  <a:gd name="T5" fmla="*/ 0 h 522"/>
                  <a:gd name="T6" fmla="*/ 0 w 577"/>
                  <a:gd name="T7" fmla="*/ 0 h 522"/>
                  <a:gd name="T8" fmla="*/ 0 w 577"/>
                  <a:gd name="T9" fmla="*/ 0 h 522"/>
                  <a:gd name="T10" fmla="*/ 0 w 577"/>
                  <a:gd name="T11" fmla="*/ 0 h 522"/>
                  <a:gd name="T12" fmla="*/ 0 w 577"/>
                  <a:gd name="T13" fmla="*/ 0 h 522"/>
                  <a:gd name="T14" fmla="*/ 0 w 577"/>
                  <a:gd name="T15" fmla="*/ 0 h 522"/>
                  <a:gd name="T16" fmla="*/ 0 w 577"/>
                  <a:gd name="T17" fmla="*/ 0 h 522"/>
                  <a:gd name="T18" fmla="*/ 0 w 577"/>
                  <a:gd name="T19" fmla="*/ 0 h 522"/>
                  <a:gd name="T20" fmla="*/ 0 w 577"/>
                  <a:gd name="T21" fmla="*/ 0 h 522"/>
                  <a:gd name="T22" fmla="*/ 0 w 577"/>
                  <a:gd name="T23" fmla="*/ 0 h 522"/>
                  <a:gd name="T24" fmla="*/ 0 w 577"/>
                  <a:gd name="T25" fmla="*/ 0 h 522"/>
                  <a:gd name="T26" fmla="*/ 0 w 577"/>
                  <a:gd name="T27" fmla="*/ 0 h 522"/>
                  <a:gd name="T28" fmla="*/ 0 w 577"/>
                  <a:gd name="T29" fmla="*/ 0 h 522"/>
                  <a:gd name="T30" fmla="*/ 0 w 577"/>
                  <a:gd name="T31" fmla="*/ 0 h 522"/>
                  <a:gd name="T32" fmla="*/ 0 w 577"/>
                  <a:gd name="T33" fmla="*/ 0 h 522"/>
                  <a:gd name="T34" fmla="*/ 0 w 577"/>
                  <a:gd name="T35" fmla="*/ 0 h 522"/>
                  <a:gd name="T36" fmla="*/ 0 w 577"/>
                  <a:gd name="T37" fmla="*/ 0 h 522"/>
                  <a:gd name="T38" fmla="*/ 0 w 577"/>
                  <a:gd name="T39" fmla="*/ 0 h 522"/>
                  <a:gd name="T40" fmla="*/ 0 w 577"/>
                  <a:gd name="T41" fmla="*/ 0 h 522"/>
                  <a:gd name="T42" fmla="*/ 0 w 577"/>
                  <a:gd name="T43" fmla="*/ 0 h 522"/>
                  <a:gd name="T44" fmla="*/ 0 w 577"/>
                  <a:gd name="T45" fmla="*/ 0 h 522"/>
                  <a:gd name="T46" fmla="*/ 0 w 577"/>
                  <a:gd name="T47" fmla="*/ 0 h 522"/>
                  <a:gd name="T48" fmla="*/ 0 w 577"/>
                  <a:gd name="T49" fmla="*/ 0 h 522"/>
                  <a:gd name="T50" fmla="*/ 0 w 577"/>
                  <a:gd name="T51" fmla="*/ 0 h 522"/>
                  <a:gd name="T52" fmla="*/ 0 w 577"/>
                  <a:gd name="T53" fmla="*/ 0 h 522"/>
                  <a:gd name="T54" fmla="*/ 0 w 577"/>
                  <a:gd name="T55" fmla="*/ 0 h 522"/>
                  <a:gd name="T56" fmla="*/ 0 w 577"/>
                  <a:gd name="T57" fmla="*/ 0 h 522"/>
                  <a:gd name="T58" fmla="*/ 0 w 577"/>
                  <a:gd name="T59" fmla="*/ 0 h 522"/>
                  <a:gd name="T60" fmla="*/ 0 w 577"/>
                  <a:gd name="T61" fmla="*/ 0 h 522"/>
                  <a:gd name="T62" fmla="*/ 0 w 577"/>
                  <a:gd name="T63" fmla="*/ 0 h 522"/>
                  <a:gd name="T64" fmla="*/ 0 w 577"/>
                  <a:gd name="T65" fmla="*/ 0 h 522"/>
                  <a:gd name="T66" fmla="*/ 0 w 577"/>
                  <a:gd name="T67" fmla="*/ 0 h 522"/>
                  <a:gd name="T68" fmla="*/ 0 w 577"/>
                  <a:gd name="T69" fmla="*/ 0 h 522"/>
                  <a:gd name="T70" fmla="*/ 0 w 577"/>
                  <a:gd name="T71" fmla="*/ 0 h 522"/>
                  <a:gd name="T72" fmla="*/ 0 w 577"/>
                  <a:gd name="T73" fmla="*/ 0 h 522"/>
                  <a:gd name="T74" fmla="*/ 0 w 577"/>
                  <a:gd name="T75" fmla="*/ 0 h 522"/>
                  <a:gd name="T76" fmla="*/ 0 w 577"/>
                  <a:gd name="T77" fmla="*/ 0 h 522"/>
                  <a:gd name="T78" fmla="*/ 0 w 577"/>
                  <a:gd name="T79" fmla="*/ 0 h 522"/>
                  <a:gd name="T80" fmla="*/ 0 w 577"/>
                  <a:gd name="T81" fmla="*/ 0 h 522"/>
                  <a:gd name="T82" fmla="*/ 0 w 577"/>
                  <a:gd name="T83" fmla="*/ 0 h 522"/>
                  <a:gd name="T84" fmla="*/ 0 w 577"/>
                  <a:gd name="T85" fmla="*/ 0 h 522"/>
                  <a:gd name="T86" fmla="*/ 0 w 577"/>
                  <a:gd name="T87" fmla="*/ 0 h 522"/>
                  <a:gd name="T88" fmla="*/ 0 w 577"/>
                  <a:gd name="T89" fmla="*/ 0 h 522"/>
                  <a:gd name="T90" fmla="*/ 0 w 577"/>
                  <a:gd name="T91" fmla="*/ 0 h 522"/>
                  <a:gd name="T92" fmla="*/ 0 w 577"/>
                  <a:gd name="T93" fmla="*/ 0 h 522"/>
                  <a:gd name="T94" fmla="*/ 0 w 577"/>
                  <a:gd name="T95" fmla="*/ 0 h 522"/>
                  <a:gd name="T96" fmla="*/ 0 w 577"/>
                  <a:gd name="T97" fmla="*/ 0 h 522"/>
                  <a:gd name="T98" fmla="*/ 0 w 577"/>
                  <a:gd name="T99" fmla="*/ 0 h 522"/>
                  <a:gd name="T100" fmla="*/ 0 w 577"/>
                  <a:gd name="T101" fmla="*/ 0 h 522"/>
                  <a:gd name="T102" fmla="*/ 0 w 577"/>
                  <a:gd name="T103" fmla="*/ 0 h 522"/>
                  <a:gd name="T104" fmla="*/ 0 w 577"/>
                  <a:gd name="T105" fmla="*/ 0 h 522"/>
                  <a:gd name="T106" fmla="*/ 0 w 577"/>
                  <a:gd name="T107" fmla="*/ 0 h 522"/>
                  <a:gd name="T108" fmla="*/ 0 w 577"/>
                  <a:gd name="T109" fmla="*/ 0 h 522"/>
                  <a:gd name="T110" fmla="*/ 0 w 577"/>
                  <a:gd name="T111" fmla="*/ 0 h 522"/>
                  <a:gd name="T112" fmla="*/ 0 w 577"/>
                  <a:gd name="T113" fmla="*/ 0 h 522"/>
                  <a:gd name="T114" fmla="*/ 0 w 577"/>
                  <a:gd name="T115" fmla="*/ 0 h 522"/>
                  <a:gd name="T116" fmla="*/ 0 w 577"/>
                  <a:gd name="T117" fmla="*/ 0 h 522"/>
                  <a:gd name="T118" fmla="*/ 0 w 577"/>
                  <a:gd name="T119" fmla="*/ 0 h 522"/>
                  <a:gd name="T120" fmla="*/ 0 w 577"/>
                  <a:gd name="T121" fmla="*/ 0 h 5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77" h="522">
                    <a:moveTo>
                      <a:pt x="385" y="464"/>
                    </a:moveTo>
                    <a:lnTo>
                      <a:pt x="401" y="464"/>
                    </a:lnTo>
                    <a:lnTo>
                      <a:pt x="416" y="464"/>
                    </a:lnTo>
                    <a:lnTo>
                      <a:pt x="433" y="449"/>
                    </a:lnTo>
                    <a:lnTo>
                      <a:pt x="433" y="435"/>
                    </a:lnTo>
                    <a:lnTo>
                      <a:pt x="368" y="405"/>
                    </a:lnTo>
                    <a:lnTo>
                      <a:pt x="337" y="362"/>
                    </a:lnTo>
                    <a:lnTo>
                      <a:pt x="337" y="349"/>
                    </a:lnTo>
                    <a:lnTo>
                      <a:pt x="337" y="334"/>
                    </a:lnTo>
                    <a:lnTo>
                      <a:pt x="368" y="319"/>
                    </a:lnTo>
                    <a:lnTo>
                      <a:pt x="401" y="334"/>
                    </a:lnTo>
                    <a:lnTo>
                      <a:pt x="433" y="349"/>
                    </a:lnTo>
                    <a:lnTo>
                      <a:pt x="464" y="392"/>
                    </a:lnTo>
                    <a:lnTo>
                      <a:pt x="497" y="392"/>
                    </a:lnTo>
                    <a:lnTo>
                      <a:pt x="497" y="377"/>
                    </a:lnTo>
                    <a:lnTo>
                      <a:pt x="449" y="305"/>
                    </a:lnTo>
                    <a:lnTo>
                      <a:pt x="416" y="290"/>
                    </a:lnTo>
                    <a:lnTo>
                      <a:pt x="385" y="262"/>
                    </a:lnTo>
                    <a:lnTo>
                      <a:pt x="337" y="262"/>
                    </a:lnTo>
                    <a:lnTo>
                      <a:pt x="305" y="275"/>
                    </a:lnTo>
                    <a:lnTo>
                      <a:pt x="289" y="290"/>
                    </a:lnTo>
                    <a:lnTo>
                      <a:pt x="289" y="305"/>
                    </a:lnTo>
                    <a:lnTo>
                      <a:pt x="272" y="349"/>
                    </a:lnTo>
                    <a:lnTo>
                      <a:pt x="320" y="405"/>
                    </a:lnTo>
                    <a:lnTo>
                      <a:pt x="385" y="449"/>
                    </a:lnTo>
                    <a:lnTo>
                      <a:pt x="337" y="435"/>
                    </a:lnTo>
                    <a:lnTo>
                      <a:pt x="305" y="405"/>
                    </a:lnTo>
                    <a:lnTo>
                      <a:pt x="272" y="377"/>
                    </a:lnTo>
                    <a:lnTo>
                      <a:pt x="257" y="334"/>
                    </a:lnTo>
                    <a:lnTo>
                      <a:pt x="257" y="319"/>
                    </a:lnTo>
                    <a:lnTo>
                      <a:pt x="257" y="305"/>
                    </a:lnTo>
                    <a:lnTo>
                      <a:pt x="257" y="275"/>
                    </a:lnTo>
                    <a:lnTo>
                      <a:pt x="240" y="262"/>
                    </a:lnTo>
                    <a:lnTo>
                      <a:pt x="192" y="290"/>
                    </a:lnTo>
                    <a:lnTo>
                      <a:pt x="176" y="290"/>
                    </a:lnTo>
                    <a:lnTo>
                      <a:pt x="144" y="290"/>
                    </a:lnTo>
                    <a:lnTo>
                      <a:pt x="113" y="275"/>
                    </a:lnTo>
                    <a:lnTo>
                      <a:pt x="96" y="262"/>
                    </a:lnTo>
                    <a:lnTo>
                      <a:pt x="65" y="188"/>
                    </a:lnTo>
                    <a:lnTo>
                      <a:pt x="65" y="145"/>
                    </a:lnTo>
                    <a:lnTo>
                      <a:pt x="32" y="73"/>
                    </a:lnTo>
                    <a:lnTo>
                      <a:pt x="0" y="0"/>
                    </a:lnTo>
                    <a:lnTo>
                      <a:pt x="113" y="58"/>
                    </a:lnTo>
                    <a:lnTo>
                      <a:pt x="257" y="101"/>
                    </a:lnTo>
                    <a:lnTo>
                      <a:pt x="289" y="132"/>
                    </a:lnTo>
                    <a:lnTo>
                      <a:pt x="289" y="145"/>
                    </a:lnTo>
                    <a:lnTo>
                      <a:pt x="305" y="175"/>
                    </a:lnTo>
                    <a:lnTo>
                      <a:pt x="305" y="188"/>
                    </a:lnTo>
                    <a:lnTo>
                      <a:pt x="289" y="203"/>
                    </a:lnTo>
                    <a:lnTo>
                      <a:pt x="289" y="232"/>
                    </a:lnTo>
                    <a:lnTo>
                      <a:pt x="305" y="247"/>
                    </a:lnTo>
                    <a:lnTo>
                      <a:pt x="320" y="232"/>
                    </a:lnTo>
                    <a:lnTo>
                      <a:pt x="353" y="232"/>
                    </a:lnTo>
                    <a:lnTo>
                      <a:pt x="401" y="262"/>
                    </a:lnTo>
                    <a:lnTo>
                      <a:pt x="464" y="319"/>
                    </a:lnTo>
                    <a:lnTo>
                      <a:pt x="512" y="362"/>
                    </a:lnTo>
                    <a:lnTo>
                      <a:pt x="529" y="405"/>
                    </a:lnTo>
                    <a:lnTo>
                      <a:pt x="577" y="522"/>
                    </a:lnTo>
                    <a:lnTo>
                      <a:pt x="464" y="492"/>
                    </a:lnTo>
                    <a:lnTo>
                      <a:pt x="416" y="479"/>
                    </a:lnTo>
                    <a:lnTo>
                      <a:pt x="385" y="46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3" name="Freeform 322"/>
              <p:cNvSpPr>
                <a:spLocks/>
              </p:cNvSpPr>
              <p:nvPr/>
            </p:nvSpPr>
            <p:spPr bwMode="auto">
              <a:xfrm rot="-5400000">
                <a:off x="5618" y="655"/>
                <a:ext cx="9" cy="14"/>
              </a:xfrm>
              <a:custGeom>
                <a:avLst/>
                <a:gdLst>
                  <a:gd name="T0" fmla="*/ 0 w 64"/>
                  <a:gd name="T1" fmla="*/ 0 h 43"/>
                  <a:gd name="T2" fmla="*/ 0 w 64"/>
                  <a:gd name="T3" fmla="*/ 0 h 43"/>
                  <a:gd name="T4" fmla="*/ 0 w 64"/>
                  <a:gd name="T5" fmla="*/ 0 h 43"/>
                  <a:gd name="T6" fmla="*/ 0 w 64"/>
                  <a:gd name="T7" fmla="*/ 0 h 43"/>
                  <a:gd name="T8" fmla="*/ 0 w 64"/>
                  <a:gd name="T9" fmla="*/ 0 h 43"/>
                  <a:gd name="T10" fmla="*/ 0 w 64"/>
                  <a:gd name="T11" fmla="*/ 0 h 43"/>
                  <a:gd name="T12" fmla="*/ 0 w 64"/>
                  <a:gd name="T13" fmla="*/ 0 h 43"/>
                  <a:gd name="T14" fmla="*/ 0 w 64"/>
                  <a:gd name="T15" fmla="*/ 0 h 43"/>
                  <a:gd name="T16" fmla="*/ 0 w 64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" h="43">
                    <a:moveTo>
                      <a:pt x="0" y="28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48" y="0"/>
                    </a:lnTo>
                    <a:lnTo>
                      <a:pt x="64" y="15"/>
                    </a:lnTo>
                    <a:lnTo>
                      <a:pt x="48" y="28"/>
                    </a:lnTo>
                    <a:lnTo>
                      <a:pt x="31" y="43"/>
                    </a:lnTo>
                    <a:lnTo>
                      <a:pt x="16" y="43"/>
                    </a:lnTo>
                    <a:lnTo>
                      <a:pt x="0" y="2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4" name="Freeform 323"/>
              <p:cNvSpPr>
                <a:spLocks/>
              </p:cNvSpPr>
              <p:nvPr/>
            </p:nvSpPr>
            <p:spPr bwMode="auto">
              <a:xfrm rot="-5400000">
                <a:off x="5575" y="485"/>
                <a:ext cx="20" cy="60"/>
              </a:xfrm>
              <a:custGeom>
                <a:avLst/>
                <a:gdLst>
                  <a:gd name="T0" fmla="*/ 0 w 129"/>
                  <a:gd name="T1" fmla="*/ 0 h 189"/>
                  <a:gd name="T2" fmla="*/ 0 w 129"/>
                  <a:gd name="T3" fmla="*/ 0 h 189"/>
                  <a:gd name="T4" fmla="*/ 0 w 129"/>
                  <a:gd name="T5" fmla="*/ 0 h 189"/>
                  <a:gd name="T6" fmla="*/ 0 w 129"/>
                  <a:gd name="T7" fmla="*/ 0 h 189"/>
                  <a:gd name="T8" fmla="*/ 0 w 129"/>
                  <a:gd name="T9" fmla="*/ 0 h 189"/>
                  <a:gd name="T10" fmla="*/ 0 w 129"/>
                  <a:gd name="T11" fmla="*/ 0 h 189"/>
                  <a:gd name="T12" fmla="*/ 0 w 129"/>
                  <a:gd name="T13" fmla="*/ 0 h 189"/>
                  <a:gd name="T14" fmla="*/ 0 w 129"/>
                  <a:gd name="T15" fmla="*/ 0 h 189"/>
                  <a:gd name="T16" fmla="*/ 0 w 129"/>
                  <a:gd name="T17" fmla="*/ 0 h 189"/>
                  <a:gd name="T18" fmla="*/ 0 w 129"/>
                  <a:gd name="T19" fmla="*/ 0 h 189"/>
                  <a:gd name="T20" fmla="*/ 0 w 129"/>
                  <a:gd name="T21" fmla="*/ 0 h 189"/>
                  <a:gd name="T22" fmla="*/ 0 w 129"/>
                  <a:gd name="T23" fmla="*/ 0 h 189"/>
                  <a:gd name="T24" fmla="*/ 0 w 129"/>
                  <a:gd name="T25" fmla="*/ 0 h 189"/>
                  <a:gd name="T26" fmla="*/ 0 w 129"/>
                  <a:gd name="T27" fmla="*/ 0 h 189"/>
                  <a:gd name="T28" fmla="*/ 0 w 129"/>
                  <a:gd name="T29" fmla="*/ 0 h 189"/>
                  <a:gd name="T30" fmla="*/ 0 w 129"/>
                  <a:gd name="T31" fmla="*/ 0 h 189"/>
                  <a:gd name="T32" fmla="*/ 0 w 129"/>
                  <a:gd name="T33" fmla="*/ 0 h 189"/>
                  <a:gd name="T34" fmla="*/ 0 w 129"/>
                  <a:gd name="T35" fmla="*/ 0 h 189"/>
                  <a:gd name="T36" fmla="*/ 0 w 129"/>
                  <a:gd name="T37" fmla="*/ 0 h 1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9" h="189">
                    <a:moveTo>
                      <a:pt x="0" y="145"/>
                    </a:moveTo>
                    <a:lnTo>
                      <a:pt x="48" y="11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96" y="87"/>
                    </a:lnTo>
                    <a:lnTo>
                      <a:pt x="81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113" y="44"/>
                    </a:lnTo>
                    <a:lnTo>
                      <a:pt x="129" y="59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96" y="130"/>
                    </a:lnTo>
                    <a:lnTo>
                      <a:pt x="65" y="145"/>
                    </a:lnTo>
                    <a:lnTo>
                      <a:pt x="33" y="160"/>
                    </a:lnTo>
                    <a:lnTo>
                      <a:pt x="0" y="189"/>
                    </a:lnTo>
                    <a:lnTo>
                      <a:pt x="0" y="174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5" name="Freeform 324"/>
              <p:cNvSpPr>
                <a:spLocks/>
              </p:cNvSpPr>
              <p:nvPr/>
            </p:nvSpPr>
            <p:spPr bwMode="auto">
              <a:xfrm rot="-5400000">
                <a:off x="5604" y="77"/>
                <a:ext cx="9" cy="14"/>
              </a:xfrm>
              <a:custGeom>
                <a:avLst/>
                <a:gdLst>
                  <a:gd name="T0" fmla="*/ 0 w 63"/>
                  <a:gd name="T1" fmla="*/ 0 h 44"/>
                  <a:gd name="T2" fmla="*/ 0 w 63"/>
                  <a:gd name="T3" fmla="*/ 0 h 44"/>
                  <a:gd name="T4" fmla="*/ 0 w 63"/>
                  <a:gd name="T5" fmla="*/ 0 h 44"/>
                  <a:gd name="T6" fmla="*/ 0 w 63"/>
                  <a:gd name="T7" fmla="*/ 0 h 44"/>
                  <a:gd name="T8" fmla="*/ 0 w 63"/>
                  <a:gd name="T9" fmla="*/ 0 h 44"/>
                  <a:gd name="T10" fmla="*/ 0 w 63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" h="44">
                    <a:moveTo>
                      <a:pt x="0" y="0"/>
                    </a:moveTo>
                    <a:lnTo>
                      <a:pt x="15" y="0"/>
                    </a:lnTo>
                    <a:lnTo>
                      <a:pt x="31" y="0"/>
                    </a:lnTo>
                    <a:lnTo>
                      <a:pt x="63" y="29"/>
                    </a:lnTo>
                    <a:lnTo>
                      <a:pt x="63" y="4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6" name="Freeform 325"/>
              <p:cNvSpPr>
                <a:spLocks/>
              </p:cNvSpPr>
              <p:nvPr/>
            </p:nvSpPr>
            <p:spPr bwMode="auto">
              <a:xfrm rot="-5400000">
                <a:off x="5583" y="317"/>
                <a:ext cx="23" cy="41"/>
              </a:xfrm>
              <a:custGeom>
                <a:avLst/>
                <a:gdLst>
                  <a:gd name="T0" fmla="*/ 0 w 144"/>
                  <a:gd name="T1" fmla="*/ 0 h 130"/>
                  <a:gd name="T2" fmla="*/ 0 w 144"/>
                  <a:gd name="T3" fmla="*/ 0 h 130"/>
                  <a:gd name="T4" fmla="*/ 0 w 144"/>
                  <a:gd name="T5" fmla="*/ 0 h 130"/>
                  <a:gd name="T6" fmla="*/ 0 w 144"/>
                  <a:gd name="T7" fmla="*/ 0 h 130"/>
                  <a:gd name="T8" fmla="*/ 0 w 144"/>
                  <a:gd name="T9" fmla="*/ 0 h 130"/>
                  <a:gd name="T10" fmla="*/ 0 w 144"/>
                  <a:gd name="T11" fmla="*/ 0 h 130"/>
                  <a:gd name="T12" fmla="*/ 0 w 144"/>
                  <a:gd name="T13" fmla="*/ 0 h 130"/>
                  <a:gd name="T14" fmla="*/ 0 w 144"/>
                  <a:gd name="T15" fmla="*/ 0 h 130"/>
                  <a:gd name="T16" fmla="*/ 0 w 144"/>
                  <a:gd name="T17" fmla="*/ 0 h 130"/>
                  <a:gd name="T18" fmla="*/ 0 w 144"/>
                  <a:gd name="T19" fmla="*/ 0 h 130"/>
                  <a:gd name="T20" fmla="*/ 0 w 144"/>
                  <a:gd name="T21" fmla="*/ 0 h 130"/>
                  <a:gd name="T22" fmla="*/ 0 w 144"/>
                  <a:gd name="T23" fmla="*/ 0 h 1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30">
                    <a:moveTo>
                      <a:pt x="16" y="0"/>
                    </a:moveTo>
                    <a:lnTo>
                      <a:pt x="31" y="0"/>
                    </a:lnTo>
                    <a:lnTo>
                      <a:pt x="64" y="0"/>
                    </a:lnTo>
                    <a:lnTo>
                      <a:pt x="96" y="15"/>
                    </a:lnTo>
                    <a:lnTo>
                      <a:pt x="127" y="71"/>
                    </a:lnTo>
                    <a:lnTo>
                      <a:pt x="144" y="130"/>
                    </a:lnTo>
                    <a:lnTo>
                      <a:pt x="96" y="101"/>
                    </a:lnTo>
                    <a:lnTo>
                      <a:pt x="48" y="71"/>
                    </a:lnTo>
                    <a:lnTo>
                      <a:pt x="16" y="71"/>
                    </a:lnTo>
                    <a:lnTo>
                      <a:pt x="16" y="43"/>
                    </a:lnTo>
                    <a:lnTo>
                      <a:pt x="0" y="28"/>
                    </a:lnTo>
                    <a:lnTo>
                      <a:pt x="16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7" name="Freeform 326"/>
              <p:cNvSpPr>
                <a:spLocks/>
              </p:cNvSpPr>
              <p:nvPr/>
            </p:nvSpPr>
            <p:spPr bwMode="auto">
              <a:xfrm rot="-5400000">
                <a:off x="5567" y="250"/>
                <a:ext cx="18" cy="55"/>
              </a:xfrm>
              <a:custGeom>
                <a:avLst/>
                <a:gdLst>
                  <a:gd name="T0" fmla="*/ 0 w 113"/>
                  <a:gd name="T1" fmla="*/ 0 h 174"/>
                  <a:gd name="T2" fmla="*/ 0 w 113"/>
                  <a:gd name="T3" fmla="*/ 0 h 174"/>
                  <a:gd name="T4" fmla="*/ 0 w 113"/>
                  <a:gd name="T5" fmla="*/ 0 h 174"/>
                  <a:gd name="T6" fmla="*/ 0 w 113"/>
                  <a:gd name="T7" fmla="*/ 0 h 174"/>
                  <a:gd name="T8" fmla="*/ 0 w 113"/>
                  <a:gd name="T9" fmla="*/ 0 h 174"/>
                  <a:gd name="T10" fmla="*/ 0 w 113"/>
                  <a:gd name="T11" fmla="*/ 0 h 174"/>
                  <a:gd name="T12" fmla="*/ 0 w 113"/>
                  <a:gd name="T13" fmla="*/ 0 h 174"/>
                  <a:gd name="T14" fmla="*/ 0 w 113"/>
                  <a:gd name="T15" fmla="*/ 0 h 174"/>
                  <a:gd name="T16" fmla="*/ 0 w 113"/>
                  <a:gd name="T17" fmla="*/ 0 h 174"/>
                  <a:gd name="T18" fmla="*/ 0 w 113"/>
                  <a:gd name="T19" fmla="*/ 0 h 174"/>
                  <a:gd name="T20" fmla="*/ 0 w 113"/>
                  <a:gd name="T21" fmla="*/ 0 h 174"/>
                  <a:gd name="T22" fmla="*/ 0 w 113"/>
                  <a:gd name="T23" fmla="*/ 0 h 174"/>
                  <a:gd name="T24" fmla="*/ 0 w 113"/>
                  <a:gd name="T25" fmla="*/ 0 h 174"/>
                  <a:gd name="T26" fmla="*/ 0 w 113"/>
                  <a:gd name="T27" fmla="*/ 0 h 174"/>
                  <a:gd name="T28" fmla="*/ 0 w 113"/>
                  <a:gd name="T29" fmla="*/ 0 h 174"/>
                  <a:gd name="T30" fmla="*/ 0 w 113"/>
                  <a:gd name="T31" fmla="*/ 0 h 174"/>
                  <a:gd name="T32" fmla="*/ 0 w 113"/>
                  <a:gd name="T33" fmla="*/ 0 h 174"/>
                  <a:gd name="T34" fmla="*/ 0 w 113"/>
                  <a:gd name="T35" fmla="*/ 0 h 174"/>
                  <a:gd name="T36" fmla="*/ 0 w 113"/>
                  <a:gd name="T37" fmla="*/ 0 h 1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74">
                    <a:moveTo>
                      <a:pt x="0" y="160"/>
                    </a:moveTo>
                    <a:lnTo>
                      <a:pt x="0" y="145"/>
                    </a:lnTo>
                    <a:lnTo>
                      <a:pt x="17" y="130"/>
                    </a:lnTo>
                    <a:lnTo>
                      <a:pt x="32" y="117"/>
                    </a:lnTo>
                    <a:lnTo>
                      <a:pt x="48" y="102"/>
                    </a:lnTo>
                    <a:lnTo>
                      <a:pt x="65" y="59"/>
                    </a:lnTo>
                    <a:lnTo>
                      <a:pt x="65" y="44"/>
                    </a:lnTo>
                    <a:lnTo>
                      <a:pt x="48" y="15"/>
                    </a:lnTo>
                    <a:lnTo>
                      <a:pt x="32" y="0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7" y="44"/>
                    </a:lnTo>
                    <a:lnTo>
                      <a:pt x="113" y="87"/>
                    </a:lnTo>
                    <a:lnTo>
                      <a:pt x="97" y="130"/>
                    </a:lnTo>
                    <a:lnTo>
                      <a:pt x="80" y="160"/>
                    </a:lnTo>
                    <a:lnTo>
                      <a:pt x="48" y="174"/>
                    </a:lnTo>
                    <a:lnTo>
                      <a:pt x="32" y="174"/>
                    </a:lnTo>
                    <a:lnTo>
                      <a:pt x="0" y="174"/>
                    </a:lnTo>
                    <a:lnTo>
                      <a:pt x="0" y="16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8" name="Freeform 327"/>
              <p:cNvSpPr>
                <a:spLocks/>
              </p:cNvSpPr>
              <p:nvPr/>
            </p:nvSpPr>
            <p:spPr bwMode="auto">
              <a:xfrm rot="-5400000">
                <a:off x="5567" y="250"/>
                <a:ext cx="18" cy="55"/>
              </a:xfrm>
              <a:custGeom>
                <a:avLst/>
                <a:gdLst>
                  <a:gd name="T0" fmla="*/ 0 w 113"/>
                  <a:gd name="T1" fmla="*/ 0 h 174"/>
                  <a:gd name="T2" fmla="*/ 0 w 113"/>
                  <a:gd name="T3" fmla="*/ 0 h 174"/>
                  <a:gd name="T4" fmla="*/ 0 w 113"/>
                  <a:gd name="T5" fmla="*/ 0 h 174"/>
                  <a:gd name="T6" fmla="*/ 0 w 113"/>
                  <a:gd name="T7" fmla="*/ 0 h 174"/>
                  <a:gd name="T8" fmla="*/ 0 w 113"/>
                  <a:gd name="T9" fmla="*/ 0 h 174"/>
                  <a:gd name="T10" fmla="*/ 0 w 113"/>
                  <a:gd name="T11" fmla="*/ 0 h 174"/>
                  <a:gd name="T12" fmla="*/ 0 w 113"/>
                  <a:gd name="T13" fmla="*/ 0 h 174"/>
                  <a:gd name="T14" fmla="*/ 0 w 113"/>
                  <a:gd name="T15" fmla="*/ 0 h 174"/>
                  <a:gd name="T16" fmla="*/ 0 w 113"/>
                  <a:gd name="T17" fmla="*/ 0 h 174"/>
                  <a:gd name="T18" fmla="*/ 0 w 113"/>
                  <a:gd name="T19" fmla="*/ 0 h 174"/>
                  <a:gd name="T20" fmla="*/ 0 w 113"/>
                  <a:gd name="T21" fmla="*/ 0 h 174"/>
                  <a:gd name="T22" fmla="*/ 0 w 113"/>
                  <a:gd name="T23" fmla="*/ 0 h 174"/>
                  <a:gd name="T24" fmla="*/ 0 w 113"/>
                  <a:gd name="T25" fmla="*/ 0 h 174"/>
                  <a:gd name="T26" fmla="*/ 0 w 113"/>
                  <a:gd name="T27" fmla="*/ 0 h 174"/>
                  <a:gd name="T28" fmla="*/ 0 w 113"/>
                  <a:gd name="T29" fmla="*/ 0 h 174"/>
                  <a:gd name="T30" fmla="*/ 0 w 113"/>
                  <a:gd name="T31" fmla="*/ 0 h 174"/>
                  <a:gd name="T32" fmla="*/ 0 w 113"/>
                  <a:gd name="T33" fmla="*/ 0 h 174"/>
                  <a:gd name="T34" fmla="*/ 0 w 113"/>
                  <a:gd name="T35" fmla="*/ 0 h 174"/>
                  <a:gd name="T36" fmla="*/ 0 w 113"/>
                  <a:gd name="T37" fmla="*/ 0 h 174"/>
                  <a:gd name="T38" fmla="*/ 0 w 113"/>
                  <a:gd name="T39" fmla="*/ 0 h 17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3" h="174">
                    <a:moveTo>
                      <a:pt x="0" y="160"/>
                    </a:moveTo>
                    <a:lnTo>
                      <a:pt x="0" y="145"/>
                    </a:lnTo>
                    <a:lnTo>
                      <a:pt x="17" y="130"/>
                    </a:lnTo>
                    <a:lnTo>
                      <a:pt x="32" y="117"/>
                    </a:lnTo>
                    <a:lnTo>
                      <a:pt x="48" y="102"/>
                    </a:lnTo>
                    <a:lnTo>
                      <a:pt x="65" y="59"/>
                    </a:lnTo>
                    <a:lnTo>
                      <a:pt x="65" y="44"/>
                    </a:lnTo>
                    <a:lnTo>
                      <a:pt x="48" y="15"/>
                    </a:lnTo>
                    <a:lnTo>
                      <a:pt x="32" y="0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7" y="44"/>
                    </a:lnTo>
                    <a:lnTo>
                      <a:pt x="113" y="87"/>
                    </a:lnTo>
                    <a:lnTo>
                      <a:pt x="97" y="130"/>
                    </a:lnTo>
                    <a:lnTo>
                      <a:pt x="80" y="160"/>
                    </a:lnTo>
                    <a:lnTo>
                      <a:pt x="48" y="174"/>
                    </a:lnTo>
                    <a:lnTo>
                      <a:pt x="32" y="174"/>
                    </a:lnTo>
                    <a:lnTo>
                      <a:pt x="0" y="174"/>
                    </a:lnTo>
                    <a:lnTo>
                      <a:pt x="0" y="160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9" name="Freeform 328"/>
              <p:cNvSpPr>
                <a:spLocks/>
              </p:cNvSpPr>
              <p:nvPr/>
            </p:nvSpPr>
            <p:spPr bwMode="auto">
              <a:xfrm rot="-5400000">
                <a:off x="5572" y="226"/>
                <a:ext cx="17" cy="51"/>
              </a:xfrm>
              <a:custGeom>
                <a:avLst/>
                <a:gdLst>
                  <a:gd name="T0" fmla="*/ 0 w 113"/>
                  <a:gd name="T1" fmla="*/ 0 h 160"/>
                  <a:gd name="T2" fmla="*/ 0 w 113"/>
                  <a:gd name="T3" fmla="*/ 0 h 160"/>
                  <a:gd name="T4" fmla="*/ 0 w 113"/>
                  <a:gd name="T5" fmla="*/ 0 h 160"/>
                  <a:gd name="T6" fmla="*/ 0 w 113"/>
                  <a:gd name="T7" fmla="*/ 0 h 160"/>
                  <a:gd name="T8" fmla="*/ 0 w 113"/>
                  <a:gd name="T9" fmla="*/ 0 h 160"/>
                  <a:gd name="T10" fmla="*/ 0 w 113"/>
                  <a:gd name="T11" fmla="*/ 0 h 160"/>
                  <a:gd name="T12" fmla="*/ 0 w 113"/>
                  <a:gd name="T13" fmla="*/ 0 h 160"/>
                  <a:gd name="T14" fmla="*/ 0 w 113"/>
                  <a:gd name="T15" fmla="*/ 0 h 160"/>
                  <a:gd name="T16" fmla="*/ 0 w 113"/>
                  <a:gd name="T17" fmla="*/ 0 h 160"/>
                  <a:gd name="T18" fmla="*/ 0 w 113"/>
                  <a:gd name="T19" fmla="*/ 0 h 160"/>
                  <a:gd name="T20" fmla="*/ 0 w 113"/>
                  <a:gd name="T21" fmla="*/ 0 h 160"/>
                  <a:gd name="T22" fmla="*/ 0 w 113"/>
                  <a:gd name="T23" fmla="*/ 0 h 160"/>
                  <a:gd name="T24" fmla="*/ 0 w 113"/>
                  <a:gd name="T25" fmla="*/ 0 h 160"/>
                  <a:gd name="T26" fmla="*/ 0 w 113"/>
                  <a:gd name="T27" fmla="*/ 0 h 160"/>
                  <a:gd name="T28" fmla="*/ 0 w 113"/>
                  <a:gd name="T29" fmla="*/ 0 h 160"/>
                  <a:gd name="T30" fmla="*/ 0 w 113"/>
                  <a:gd name="T31" fmla="*/ 0 h 160"/>
                  <a:gd name="T32" fmla="*/ 0 w 113"/>
                  <a:gd name="T33" fmla="*/ 0 h 160"/>
                  <a:gd name="T34" fmla="*/ 0 w 113"/>
                  <a:gd name="T35" fmla="*/ 0 h 160"/>
                  <a:gd name="T36" fmla="*/ 0 w 113"/>
                  <a:gd name="T37" fmla="*/ 0 h 160"/>
                  <a:gd name="T38" fmla="*/ 0 w 113"/>
                  <a:gd name="T39" fmla="*/ 0 h 160"/>
                  <a:gd name="T40" fmla="*/ 0 w 113"/>
                  <a:gd name="T41" fmla="*/ 0 h 160"/>
                  <a:gd name="T42" fmla="*/ 0 w 113"/>
                  <a:gd name="T43" fmla="*/ 0 h 1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60">
                    <a:moveTo>
                      <a:pt x="0" y="117"/>
                    </a:moveTo>
                    <a:lnTo>
                      <a:pt x="0" y="87"/>
                    </a:lnTo>
                    <a:lnTo>
                      <a:pt x="17" y="87"/>
                    </a:lnTo>
                    <a:lnTo>
                      <a:pt x="33" y="87"/>
                    </a:lnTo>
                    <a:lnTo>
                      <a:pt x="48" y="102"/>
                    </a:lnTo>
                    <a:lnTo>
                      <a:pt x="48" y="117"/>
                    </a:lnTo>
                    <a:lnTo>
                      <a:pt x="65" y="117"/>
                    </a:lnTo>
                    <a:lnTo>
                      <a:pt x="81" y="102"/>
                    </a:lnTo>
                    <a:lnTo>
                      <a:pt x="65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96" y="59"/>
                    </a:lnTo>
                    <a:lnTo>
                      <a:pt x="113" y="102"/>
                    </a:lnTo>
                    <a:lnTo>
                      <a:pt x="113" y="130"/>
                    </a:lnTo>
                    <a:lnTo>
                      <a:pt x="96" y="145"/>
                    </a:lnTo>
                    <a:lnTo>
                      <a:pt x="65" y="160"/>
                    </a:lnTo>
                    <a:lnTo>
                      <a:pt x="48" y="160"/>
                    </a:lnTo>
                    <a:lnTo>
                      <a:pt x="17" y="145"/>
                    </a:lnTo>
                    <a:lnTo>
                      <a:pt x="0" y="11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0" name="Freeform 329"/>
              <p:cNvSpPr>
                <a:spLocks/>
              </p:cNvSpPr>
              <p:nvPr/>
            </p:nvSpPr>
            <p:spPr bwMode="auto">
              <a:xfrm rot="-5400000">
                <a:off x="5572" y="226"/>
                <a:ext cx="17" cy="51"/>
              </a:xfrm>
              <a:custGeom>
                <a:avLst/>
                <a:gdLst>
                  <a:gd name="T0" fmla="*/ 0 w 113"/>
                  <a:gd name="T1" fmla="*/ 0 h 160"/>
                  <a:gd name="T2" fmla="*/ 0 w 113"/>
                  <a:gd name="T3" fmla="*/ 0 h 160"/>
                  <a:gd name="T4" fmla="*/ 0 w 113"/>
                  <a:gd name="T5" fmla="*/ 0 h 160"/>
                  <a:gd name="T6" fmla="*/ 0 w 113"/>
                  <a:gd name="T7" fmla="*/ 0 h 160"/>
                  <a:gd name="T8" fmla="*/ 0 w 113"/>
                  <a:gd name="T9" fmla="*/ 0 h 160"/>
                  <a:gd name="T10" fmla="*/ 0 w 113"/>
                  <a:gd name="T11" fmla="*/ 0 h 160"/>
                  <a:gd name="T12" fmla="*/ 0 w 113"/>
                  <a:gd name="T13" fmla="*/ 0 h 160"/>
                  <a:gd name="T14" fmla="*/ 0 w 113"/>
                  <a:gd name="T15" fmla="*/ 0 h 160"/>
                  <a:gd name="T16" fmla="*/ 0 w 113"/>
                  <a:gd name="T17" fmla="*/ 0 h 160"/>
                  <a:gd name="T18" fmla="*/ 0 w 113"/>
                  <a:gd name="T19" fmla="*/ 0 h 160"/>
                  <a:gd name="T20" fmla="*/ 0 w 113"/>
                  <a:gd name="T21" fmla="*/ 0 h 160"/>
                  <a:gd name="T22" fmla="*/ 0 w 113"/>
                  <a:gd name="T23" fmla="*/ 0 h 160"/>
                  <a:gd name="T24" fmla="*/ 0 w 113"/>
                  <a:gd name="T25" fmla="*/ 0 h 160"/>
                  <a:gd name="T26" fmla="*/ 0 w 113"/>
                  <a:gd name="T27" fmla="*/ 0 h 160"/>
                  <a:gd name="T28" fmla="*/ 0 w 113"/>
                  <a:gd name="T29" fmla="*/ 0 h 160"/>
                  <a:gd name="T30" fmla="*/ 0 w 113"/>
                  <a:gd name="T31" fmla="*/ 0 h 160"/>
                  <a:gd name="T32" fmla="*/ 0 w 113"/>
                  <a:gd name="T33" fmla="*/ 0 h 160"/>
                  <a:gd name="T34" fmla="*/ 0 w 113"/>
                  <a:gd name="T35" fmla="*/ 0 h 160"/>
                  <a:gd name="T36" fmla="*/ 0 w 113"/>
                  <a:gd name="T37" fmla="*/ 0 h 160"/>
                  <a:gd name="T38" fmla="*/ 0 w 113"/>
                  <a:gd name="T39" fmla="*/ 0 h 160"/>
                  <a:gd name="T40" fmla="*/ 0 w 113"/>
                  <a:gd name="T41" fmla="*/ 0 h 160"/>
                  <a:gd name="T42" fmla="*/ 0 w 113"/>
                  <a:gd name="T43" fmla="*/ 0 h 1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60">
                    <a:moveTo>
                      <a:pt x="0" y="117"/>
                    </a:moveTo>
                    <a:lnTo>
                      <a:pt x="0" y="87"/>
                    </a:lnTo>
                    <a:lnTo>
                      <a:pt x="17" y="87"/>
                    </a:lnTo>
                    <a:lnTo>
                      <a:pt x="33" y="87"/>
                    </a:lnTo>
                    <a:lnTo>
                      <a:pt x="48" y="102"/>
                    </a:lnTo>
                    <a:lnTo>
                      <a:pt x="48" y="117"/>
                    </a:lnTo>
                    <a:lnTo>
                      <a:pt x="65" y="117"/>
                    </a:lnTo>
                    <a:lnTo>
                      <a:pt x="81" y="102"/>
                    </a:lnTo>
                    <a:lnTo>
                      <a:pt x="65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96" y="59"/>
                    </a:lnTo>
                    <a:lnTo>
                      <a:pt x="113" y="102"/>
                    </a:lnTo>
                    <a:lnTo>
                      <a:pt x="113" y="130"/>
                    </a:lnTo>
                    <a:lnTo>
                      <a:pt x="96" y="145"/>
                    </a:lnTo>
                    <a:lnTo>
                      <a:pt x="65" y="160"/>
                    </a:lnTo>
                    <a:lnTo>
                      <a:pt x="48" y="160"/>
                    </a:lnTo>
                    <a:lnTo>
                      <a:pt x="17" y="145"/>
                    </a:lnTo>
                    <a:lnTo>
                      <a:pt x="0" y="117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1" name="Freeform 330"/>
              <p:cNvSpPr>
                <a:spLocks/>
              </p:cNvSpPr>
              <p:nvPr/>
            </p:nvSpPr>
            <p:spPr bwMode="auto">
              <a:xfrm rot="-5400000">
                <a:off x="5594" y="531"/>
                <a:ext cx="10" cy="14"/>
              </a:xfrm>
              <a:custGeom>
                <a:avLst/>
                <a:gdLst>
                  <a:gd name="T0" fmla="*/ 0 w 65"/>
                  <a:gd name="T1" fmla="*/ 0 h 43"/>
                  <a:gd name="T2" fmla="*/ 0 w 65"/>
                  <a:gd name="T3" fmla="*/ 0 h 43"/>
                  <a:gd name="T4" fmla="*/ 0 w 65"/>
                  <a:gd name="T5" fmla="*/ 0 h 43"/>
                  <a:gd name="T6" fmla="*/ 0 w 65"/>
                  <a:gd name="T7" fmla="*/ 0 h 43"/>
                  <a:gd name="T8" fmla="*/ 0 w 65"/>
                  <a:gd name="T9" fmla="*/ 0 h 43"/>
                  <a:gd name="T10" fmla="*/ 0 w 65"/>
                  <a:gd name="T11" fmla="*/ 0 h 43"/>
                  <a:gd name="T12" fmla="*/ 0 w 65"/>
                  <a:gd name="T13" fmla="*/ 0 h 43"/>
                  <a:gd name="T14" fmla="*/ 0 w 65"/>
                  <a:gd name="T15" fmla="*/ 0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5" h="43">
                    <a:moveTo>
                      <a:pt x="0" y="13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50" y="13"/>
                    </a:lnTo>
                    <a:lnTo>
                      <a:pt x="65" y="28"/>
                    </a:lnTo>
                    <a:lnTo>
                      <a:pt x="65" y="43"/>
                    </a:lnTo>
                    <a:lnTo>
                      <a:pt x="34" y="28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2" name="Freeform 331"/>
              <p:cNvSpPr>
                <a:spLocks/>
              </p:cNvSpPr>
              <p:nvPr/>
            </p:nvSpPr>
            <p:spPr bwMode="auto">
              <a:xfrm rot="-5400000">
                <a:off x="5554" y="82"/>
                <a:ext cx="49" cy="37"/>
              </a:xfrm>
              <a:custGeom>
                <a:avLst/>
                <a:gdLst>
                  <a:gd name="T0" fmla="*/ 0 w 320"/>
                  <a:gd name="T1" fmla="*/ 0 h 115"/>
                  <a:gd name="T2" fmla="*/ 0 w 320"/>
                  <a:gd name="T3" fmla="*/ 0 h 115"/>
                  <a:gd name="T4" fmla="*/ 0 w 320"/>
                  <a:gd name="T5" fmla="*/ 0 h 115"/>
                  <a:gd name="T6" fmla="*/ 0 w 320"/>
                  <a:gd name="T7" fmla="*/ 0 h 115"/>
                  <a:gd name="T8" fmla="*/ 0 w 320"/>
                  <a:gd name="T9" fmla="*/ 0 h 115"/>
                  <a:gd name="T10" fmla="*/ 0 w 320"/>
                  <a:gd name="T11" fmla="*/ 0 h 115"/>
                  <a:gd name="T12" fmla="*/ 0 w 320"/>
                  <a:gd name="T13" fmla="*/ 0 h 115"/>
                  <a:gd name="T14" fmla="*/ 0 w 320"/>
                  <a:gd name="T15" fmla="*/ 0 h 115"/>
                  <a:gd name="T16" fmla="*/ 0 w 320"/>
                  <a:gd name="T17" fmla="*/ 0 h 115"/>
                  <a:gd name="T18" fmla="*/ 0 w 320"/>
                  <a:gd name="T19" fmla="*/ 0 h 115"/>
                  <a:gd name="T20" fmla="*/ 0 w 320"/>
                  <a:gd name="T21" fmla="*/ 0 h 115"/>
                  <a:gd name="T22" fmla="*/ 0 w 320"/>
                  <a:gd name="T23" fmla="*/ 0 h 115"/>
                  <a:gd name="T24" fmla="*/ 0 w 320"/>
                  <a:gd name="T25" fmla="*/ 0 h 115"/>
                  <a:gd name="T26" fmla="*/ 0 w 320"/>
                  <a:gd name="T27" fmla="*/ 0 h 115"/>
                  <a:gd name="T28" fmla="*/ 0 w 320"/>
                  <a:gd name="T29" fmla="*/ 0 h 115"/>
                  <a:gd name="T30" fmla="*/ 0 w 320"/>
                  <a:gd name="T31" fmla="*/ 0 h 115"/>
                  <a:gd name="T32" fmla="*/ 0 w 320"/>
                  <a:gd name="T33" fmla="*/ 0 h 115"/>
                  <a:gd name="T34" fmla="*/ 0 w 320"/>
                  <a:gd name="T35" fmla="*/ 0 h 115"/>
                  <a:gd name="T36" fmla="*/ 0 w 320"/>
                  <a:gd name="T37" fmla="*/ 0 h 115"/>
                  <a:gd name="T38" fmla="*/ 0 w 320"/>
                  <a:gd name="T39" fmla="*/ 0 h 115"/>
                  <a:gd name="T40" fmla="*/ 0 w 320"/>
                  <a:gd name="T41" fmla="*/ 0 h 115"/>
                  <a:gd name="T42" fmla="*/ 0 w 320"/>
                  <a:gd name="T43" fmla="*/ 0 h 115"/>
                  <a:gd name="T44" fmla="*/ 0 w 320"/>
                  <a:gd name="T45" fmla="*/ 0 h 115"/>
                  <a:gd name="T46" fmla="*/ 0 w 320"/>
                  <a:gd name="T47" fmla="*/ 0 h 115"/>
                  <a:gd name="T48" fmla="*/ 0 w 320"/>
                  <a:gd name="T49" fmla="*/ 0 h 115"/>
                  <a:gd name="T50" fmla="*/ 0 w 320"/>
                  <a:gd name="T51" fmla="*/ 0 h 1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20" h="115">
                    <a:moveTo>
                      <a:pt x="192" y="87"/>
                    </a:moveTo>
                    <a:lnTo>
                      <a:pt x="207" y="115"/>
                    </a:lnTo>
                    <a:lnTo>
                      <a:pt x="111" y="72"/>
                    </a:lnTo>
                    <a:lnTo>
                      <a:pt x="48" y="72"/>
                    </a:lnTo>
                    <a:lnTo>
                      <a:pt x="0" y="72"/>
                    </a:lnTo>
                    <a:lnTo>
                      <a:pt x="0" y="59"/>
                    </a:lnTo>
                    <a:lnTo>
                      <a:pt x="0" y="44"/>
                    </a:lnTo>
                    <a:lnTo>
                      <a:pt x="15" y="15"/>
                    </a:lnTo>
                    <a:lnTo>
                      <a:pt x="48" y="0"/>
                    </a:lnTo>
                    <a:lnTo>
                      <a:pt x="111" y="0"/>
                    </a:lnTo>
                    <a:lnTo>
                      <a:pt x="175" y="0"/>
                    </a:lnTo>
                    <a:lnTo>
                      <a:pt x="240" y="0"/>
                    </a:lnTo>
                    <a:lnTo>
                      <a:pt x="255" y="0"/>
                    </a:lnTo>
                    <a:lnTo>
                      <a:pt x="271" y="0"/>
                    </a:lnTo>
                    <a:lnTo>
                      <a:pt x="271" y="15"/>
                    </a:lnTo>
                    <a:lnTo>
                      <a:pt x="207" y="15"/>
                    </a:lnTo>
                    <a:lnTo>
                      <a:pt x="192" y="15"/>
                    </a:lnTo>
                    <a:lnTo>
                      <a:pt x="159" y="29"/>
                    </a:lnTo>
                    <a:lnTo>
                      <a:pt x="159" y="59"/>
                    </a:lnTo>
                    <a:lnTo>
                      <a:pt x="175" y="72"/>
                    </a:lnTo>
                    <a:lnTo>
                      <a:pt x="240" y="87"/>
                    </a:lnTo>
                    <a:lnTo>
                      <a:pt x="320" y="115"/>
                    </a:lnTo>
                    <a:lnTo>
                      <a:pt x="303" y="115"/>
                    </a:lnTo>
                    <a:lnTo>
                      <a:pt x="255" y="102"/>
                    </a:lnTo>
                    <a:lnTo>
                      <a:pt x="223" y="87"/>
                    </a:lnTo>
                    <a:lnTo>
                      <a:pt x="192" y="8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3" name="Freeform 332"/>
              <p:cNvSpPr>
                <a:spLocks/>
              </p:cNvSpPr>
              <p:nvPr/>
            </p:nvSpPr>
            <p:spPr bwMode="auto">
              <a:xfrm rot="-5400000">
                <a:off x="5582" y="488"/>
                <a:ext cx="7" cy="13"/>
              </a:xfrm>
              <a:custGeom>
                <a:avLst/>
                <a:gdLst>
                  <a:gd name="T0" fmla="*/ 0 w 48"/>
                  <a:gd name="T1" fmla="*/ 0 h 43"/>
                  <a:gd name="T2" fmla="*/ 0 w 48"/>
                  <a:gd name="T3" fmla="*/ 0 h 43"/>
                  <a:gd name="T4" fmla="*/ 0 w 48"/>
                  <a:gd name="T5" fmla="*/ 0 h 43"/>
                  <a:gd name="T6" fmla="*/ 0 w 48"/>
                  <a:gd name="T7" fmla="*/ 0 h 43"/>
                  <a:gd name="T8" fmla="*/ 0 w 48"/>
                  <a:gd name="T9" fmla="*/ 0 h 43"/>
                  <a:gd name="T10" fmla="*/ 0 w 48"/>
                  <a:gd name="T11" fmla="*/ 0 h 43"/>
                  <a:gd name="T12" fmla="*/ 0 w 48"/>
                  <a:gd name="T13" fmla="*/ 0 h 43"/>
                  <a:gd name="T14" fmla="*/ 0 w 48"/>
                  <a:gd name="T15" fmla="*/ 0 h 43"/>
                  <a:gd name="T16" fmla="*/ 0 w 48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43">
                    <a:moveTo>
                      <a:pt x="0" y="1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32" y="0"/>
                    </a:lnTo>
                    <a:lnTo>
                      <a:pt x="48" y="13"/>
                    </a:lnTo>
                    <a:lnTo>
                      <a:pt x="48" y="28"/>
                    </a:lnTo>
                    <a:lnTo>
                      <a:pt x="32" y="43"/>
                    </a:lnTo>
                    <a:lnTo>
                      <a:pt x="0" y="43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4" name="Freeform 333"/>
              <p:cNvSpPr>
                <a:spLocks/>
              </p:cNvSpPr>
              <p:nvPr/>
            </p:nvSpPr>
            <p:spPr bwMode="auto">
              <a:xfrm rot="-5400000">
                <a:off x="5577" y="541"/>
                <a:ext cx="11" cy="18"/>
              </a:xfrm>
              <a:custGeom>
                <a:avLst/>
                <a:gdLst>
                  <a:gd name="T0" fmla="*/ 0 w 65"/>
                  <a:gd name="T1" fmla="*/ 0 h 58"/>
                  <a:gd name="T2" fmla="*/ 0 w 65"/>
                  <a:gd name="T3" fmla="*/ 0 h 58"/>
                  <a:gd name="T4" fmla="*/ 0 w 65"/>
                  <a:gd name="T5" fmla="*/ 0 h 58"/>
                  <a:gd name="T6" fmla="*/ 0 w 65"/>
                  <a:gd name="T7" fmla="*/ 0 h 58"/>
                  <a:gd name="T8" fmla="*/ 0 w 65"/>
                  <a:gd name="T9" fmla="*/ 0 h 58"/>
                  <a:gd name="T10" fmla="*/ 0 w 65"/>
                  <a:gd name="T11" fmla="*/ 0 h 58"/>
                  <a:gd name="T12" fmla="*/ 0 w 65"/>
                  <a:gd name="T13" fmla="*/ 0 h 58"/>
                  <a:gd name="T14" fmla="*/ 0 w 65"/>
                  <a:gd name="T15" fmla="*/ 0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5" h="58">
                    <a:moveTo>
                      <a:pt x="0" y="28"/>
                    </a:moveTo>
                    <a:lnTo>
                      <a:pt x="16" y="15"/>
                    </a:lnTo>
                    <a:lnTo>
                      <a:pt x="48" y="0"/>
                    </a:lnTo>
                    <a:lnTo>
                      <a:pt x="48" y="15"/>
                    </a:lnTo>
                    <a:lnTo>
                      <a:pt x="65" y="15"/>
                    </a:lnTo>
                    <a:lnTo>
                      <a:pt x="48" y="58"/>
                    </a:lnTo>
                    <a:lnTo>
                      <a:pt x="16" y="43"/>
                    </a:lnTo>
                    <a:lnTo>
                      <a:pt x="0" y="2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5" name="Freeform 334"/>
              <p:cNvSpPr>
                <a:spLocks/>
              </p:cNvSpPr>
              <p:nvPr/>
            </p:nvSpPr>
            <p:spPr bwMode="auto">
              <a:xfrm rot="-5400000">
                <a:off x="5577" y="520"/>
                <a:ext cx="12" cy="18"/>
              </a:xfrm>
              <a:custGeom>
                <a:avLst/>
                <a:gdLst>
                  <a:gd name="T0" fmla="*/ 0 w 80"/>
                  <a:gd name="T1" fmla="*/ 0 h 58"/>
                  <a:gd name="T2" fmla="*/ 0 w 80"/>
                  <a:gd name="T3" fmla="*/ 0 h 58"/>
                  <a:gd name="T4" fmla="*/ 0 w 80"/>
                  <a:gd name="T5" fmla="*/ 0 h 58"/>
                  <a:gd name="T6" fmla="*/ 0 w 80"/>
                  <a:gd name="T7" fmla="*/ 0 h 58"/>
                  <a:gd name="T8" fmla="*/ 0 w 80"/>
                  <a:gd name="T9" fmla="*/ 0 h 58"/>
                  <a:gd name="T10" fmla="*/ 0 w 80"/>
                  <a:gd name="T11" fmla="*/ 0 h 58"/>
                  <a:gd name="T12" fmla="*/ 0 w 80"/>
                  <a:gd name="T13" fmla="*/ 0 h 58"/>
                  <a:gd name="T14" fmla="*/ 0 w 80"/>
                  <a:gd name="T15" fmla="*/ 0 h 58"/>
                  <a:gd name="T16" fmla="*/ 0 w 80"/>
                  <a:gd name="T17" fmla="*/ 0 h 58"/>
                  <a:gd name="T18" fmla="*/ 0 w 80"/>
                  <a:gd name="T19" fmla="*/ 0 h 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0" h="58">
                    <a:moveTo>
                      <a:pt x="0" y="28"/>
                    </a:moveTo>
                    <a:lnTo>
                      <a:pt x="32" y="0"/>
                    </a:lnTo>
                    <a:lnTo>
                      <a:pt x="48" y="0"/>
                    </a:lnTo>
                    <a:lnTo>
                      <a:pt x="63" y="0"/>
                    </a:lnTo>
                    <a:lnTo>
                      <a:pt x="80" y="15"/>
                    </a:lnTo>
                    <a:lnTo>
                      <a:pt x="80" y="43"/>
                    </a:lnTo>
                    <a:lnTo>
                      <a:pt x="63" y="43"/>
                    </a:lnTo>
                    <a:lnTo>
                      <a:pt x="48" y="58"/>
                    </a:lnTo>
                    <a:lnTo>
                      <a:pt x="32" y="43"/>
                    </a:lnTo>
                    <a:lnTo>
                      <a:pt x="0" y="2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6" name="Freeform 335"/>
              <p:cNvSpPr>
                <a:spLocks/>
              </p:cNvSpPr>
              <p:nvPr/>
            </p:nvSpPr>
            <p:spPr bwMode="auto">
              <a:xfrm rot="-5400000">
                <a:off x="5582" y="562"/>
                <a:ext cx="5" cy="5"/>
              </a:xfrm>
              <a:custGeom>
                <a:avLst/>
                <a:gdLst>
                  <a:gd name="T0" fmla="*/ 0 w 32"/>
                  <a:gd name="T1" fmla="*/ 0 h 15"/>
                  <a:gd name="T2" fmla="*/ 0 w 32"/>
                  <a:gd name="T3" fmla="*/ 0 h 15"/>
                  <a:gd name="T4" fmla="*/ 0 w 32"/>
                  <a:gd name="T5" fmla="*/ 0 h 15"/>
                  <a:gd name="T6" fmla="*/ 0 w 32"/>
                  <a:gd name="T7" fmla="*/ 0 h 15"/>
                  <a:gd name="T8" fmla="*/ 0 w 32"/>
                  <a:gd name="T9" fmla="*/ 0 h 15"/>
                  <a:gd name="T10" fmla="*/ 0 w 32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" h="15">
                    <a:moveTo>
                      <a:pt x="0" y="15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15"/>
                    </a:lnTo>
                    <a:lnTo>
                      <a:pt x="15" y="15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7" name="Freeform 336"/>
              <p:cNvSpPr>
                <a:spLocks/>
              </p:cNvSpPr>
              <p:nvPr/>
            </p:nvSpPr>
            <p:spPr bwMode="auto">
              <a:xfrm rot="-5400000">
                <a:off x="5572" y="81"/>
                <a:ext cx="9" cy="5"/>
              </a:xfrm>
              <a:custGeom>
                <a:avLst/>
                <a:gdLst>
                  <a:gd name="T0" fmla="*/ 0 w 63"/>
                  <a:gd name="T1" fmla="*/ 0 h 15"/>
                  <a:gd name="T2" fmla="*/ 0 w 63"/>
                  <a:gd name="T3" fmla="*/ 0 h 15"/>
                  <a:gd name="T4" fmla="*/ 0 w 63"/>
                  <a:gd name="T5" fmla="*/ 0 h 15"/>
                  <a:gd name="T6" fmla="*/ 0 w 63"/>
                  <a:gd name="T7" fmla="*/ 0 h 15"/>
                  <a:gd name="T8" fmla="*/ 0 w 63"/>
                  <a:gd name="T9" fmla="*/ 0 h 15"/>
                  <a:gd name="T10" fmla="*/ 0 w 63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" h="15">
                    <a:moveTo>
                      <a:pt x="0" y="15"/>
                    </a:moveTo>
                    <a:lnTo>
                      <a:pt x="31" y="0"/>
                    </a:lnTo>
                    <a:lnTo>
                      <a:pt x="48" y="0"/>
                    </a:lnTo>
                    <a:lnTo>
                      <a:pt x="63" y="15"/>
                    </a:lnTo>
                    <a:lnTo>
                      <a:pt x="31" y="15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8" name="Freeform 337"/>
              <p:cNvSpPr>
                <a:spLocks/>
              </p:cNvSpPr>
              <p:nvPr/>
            </p:nvSpPr>
            <p:spPr bwMode="auto">
              <a:xfrm rot="-5400000">
                <a:off x="5558" y="540"/>
                <a:ext cx="10" cy="9"/>
              </a:xfrm>
              <a:custGeom>
                <a:avLst/>
                <a:gdLst>
                  <a:gd name="T0" fmla="*/ 0 w 65"/>
                  <a:gd name="T1" fmla="*/ 0 h 29"/>
                  <a:gd name="T2" fmla="*/ 0 w 65"/>
                  <a:gd name="T3" fmla="*/ 0 h 29"/>
                  <a:gd name="T4" fmla="*/ 0 w 65"/>
                  <a:gd name="T5" fmla="*/ 0 h 29"/>
                  <a:gd name="T6" fmla="*/ 0 w 65"/>
                  <a:gd name="T7" fmla="*/ 0 h 29"/>
                  <a:gd name="T8" fmla="*/ 0 w 65"/>
                  <a:gd name="T9" fmla="*/ 0 h 29"/>
                  <a:gd name="T10" fmla="*/ 0 w 65"/>
                  <a:gd name="T11" fmla="*/ 0 h 29"/>
                  <a:gd name="T12" fmla="*/ 0 w 65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29">
                    <a:moveTo>
                      <a:pt x="0" y="14"/>
                    </a:moveTo>
                    <a:lnTo>
                      <a:pt x="34" y="0"/>
                    </a:lnTo>
                    <a:lnTo>
                      <a:pt x="50" y="0"/>
                    </a:lnTo>
                    <a:lnTo>
                      <a:pt x="65" y="0"/>
                    </a:lnTo>
                    <a:lnTo>
                      <a:pt x="50" y="29"/>
                    </a:lnTo>
                    <a:lnTo>
                      <a:pt x="17" y="29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9" name="Freeform 338"/>
              <p:cNvSpPr>
                <a:spLocks/>
              </p:cNvSpPr>
              <p:nvPr/>
            </p:nvSpPr>
            <p:spPr bwMode="auto">
              <a:xfrm rot="-5400000">
                <a:off x="5522" y="233"/>
                <a:ext cx="35" cy="31"/>
              </a:xfrm>
              <a:custGeom>
                <a:avLst/>
                <a:gdLst>
                  <a:gd name="T0" fmla="*/ 0 w 223"/>
                  <a:gd name="T1" fmla="*/ 0 h 100"/>
                  <a:gd name="T2" fmla="*/ 0 w 223"/>
                  <a:gd name="T3" fmla="*/ 0 h 100"/>
                  <a:gd name="T4" fmla="*/ 0 w 223"/>
                  <a:gd name="T5" fmla="*/ 0 h 100"/>
                  <a:gd name="T6" fmla="*/ 0 w 223"/>
                  <a:gd name="T7" fmla="*/ 0 h 100"/>
                  <a:gd name="T8" fmla="*/ 0 w 223"/>
                  <a:gd name="T9" fmla="*/ 0 h 100"/>
                  <a:gd name="T10" fmla="*/ 0 w 223"/>
                  <a:gd name="T11" fmla="*/ 0 h 100"/>
                  <a:gd name="T12" fmla="*/ 0 w 223"/>
                  <a:gd name="T13" fmla="*/ 0 h 100"/>
                  <a:gd name="T14" fmla="*/ 0 w 223"/>
                  <a:gd name="T15" fmla="*/ 0 h 100"/>
                  <a:gd name="T16" fmla="*/ 0 w 223"/>
                  <a:gd name="T17" fmla="*/ 0 h 100"/>
                  <a:gd name="T18" fmla="*/ 0 w 223"/>
                  <a:gd name="T19" fmla="*/ 0 h 100"/>
                  <a:gd name="T20" fmla="*/ 0 w 223"/>
                  <a:gd name="T21" fmla="*/ 0 h 100"/>
                  <a:gd name="T22" fmla="*/ 0 w 223"/>
                  <a:gd name="T23" fmla="*/ 0 h 100"/>
                  <a:gd name="T24" fmla="*/ 0 w 223"/>
                  <a:gd name="T25" fmla="*/ 0 h 100"/>
                  <a:gd name="T26" fmla="*/ 0 w 223"/>
                  <a:gd name="T27" fmla="*/ 0 h 100"/>
                  <a:gd name="T28" fmla="*/ 0 w 223"/>
                  <a:gd name="T29" fmla="*/ 0 h 100"/>
                  <a:gd name="T30" fmla="*/ 0 w 223"/>
                  <a:gd name="T31" fmla="*/ 0 h 100"/>
                  <a:gd name="T32" fmla="*/ 0 w 223"/>
                  <a:gd name="T33" fmla="*/ 0 h 100"/>
                  <a:gd name="T34" fmla="*/ 0 w 223"/>
                  <a:gd name="T35" fmla="*/ 0 h 100"/>
                  <a:gd name="T36" fmla="*/ 0 w 223"/>
                  <a:gd name="T37" fmla="*/ 0 h 100"/>
                  <a:gd name="T38" fmla="*/ 0 w 223"/>
                  <a:gd name="T39" fmla="*/ 0 h 100"/>
                  <a:gd name="T40" fmla="*/ 0 w 223"/>
                  <a:gd name="T41" fmla="*/ 0 h 100"/>
                  <a:gd name="T42" fmla="*/ 0 w 223"/>
                  <a:gd name="T43" fmla="*/ 0 h 100"/>
                  <a:gd name="T44" fmla="*/ 0 w 223"/>
                  <a:gd name="T45" fmla="*/ 0 h 1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3" h="100">
                    <a:moveTo>
                      <a:pt x="0" y="57"/>
                    </a:moveTo>
                    <a:lnTo>
                      <a:pt x="0" y="43"/>
                    </a:lnTo>
                    <a:lnTo>
                      <a:pt x="31" y="43"/>
                    </a:lnTo>
                    <a:lnTo>
                      <a:pt x="48" y="43"/>
                    </a:lnTo>
                    <a:lnTo>
                      <a:pt x="96" y="72"/>
                    </a:lnTo>
                    <a:lnTo>
                      <a:pt x="144" y="72"/>
                    </a:lnTo>
                    <a:lnTo>
                      <a:pt x="160" y="72"/>
                    </a:lnTo>
                    <a:lnTo>
                      <a:pt x="175" y="57"/>
                    </a:lnTo>
                    <a:lnTo>
                      <a:pt x="160" y="43"/>
                    </a:lnTo>
                    <a:lnTo>
                      <a:pt x="144" y="28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12" y="0"/>
                    </a:lnTo>
                    <a:lnTo>
                      <a:pt x="144" y="0"/>
                    </a:lnTo>
                    <a:lnTo>
                      <a:pt x="175" y="0"/>
                    </a:lnTo>
                    <a:lnTo>
                      <a:pt x="208" y="28"/>
                    </a:lnTo>
                    <a:lnTo>
                      <a:pt x="223" y="57"/>
                    </a:lnTo>
                    <a:lnTo>
                      <a:pt x="208" y="87"/>
                    </a:lnTo>
                    <a:lnTo>
                      <a:pt x="192" y="100"/>
                    </a:lnTo>
                    <a:lnTo>
                      <a:pt x="144" y="100"/>
                    </a:lnTo>
                    <a:lnTo>
                      <a:pt x="79" y="87"/>
                    </a:lnTo>
                    <a:lnTo>
                      <a:pt x="0" y="5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0" name="Freeform 339"/>
              <p:cNvSpPr>
                <a:spLocks/>
              </p:cNvSpPr>
              <p:nvPr/>
            </p:nvSpPr>
            <p:spPr bwMode="auto">
              <a:xfrm rot="-5400000">
                <a:off x="5522" y="233"/>
                <a:ext cx="35" cy="31"/>
              </a:xfrm>
              <a:custGeom>
                <a:avLst/>
                <a:gdLst>
                  <a:gd name="T0" fmla="*/ 0 w 223"/>
                  <a:gd name="T1" fmla="*/ 0 h 100"/>
                  <a:gd name="T2" fmla="*/ 0 w 223"/>
                  <a:gd name="T3" fmla="*/ 0 h 100"/>
                  <a:gd name="T4" fmla="*/ 0 w 223"/>
                  <a:gd name="T5" fmla="*/ 0 h 100"/>
                  <a:gd name="T6" fmla="*/ 0 w 223"/>
                  <a:gd name="T7" fmla="*/ 0 h 100"/>
                  <a:gd name="T8" fmla="*/ 0 w 223"/>
                  <a:gd name="T9" fmla="*/ 0 h 100"/>
                  <a:gd name="T10" fmla="*/ 0 w 223"/>
                  <a:gd name="T11" fmla="*/ 0 h 100"/>
                  <a:gd name="T12" fmla="*/ 0 w 223"/>
                  <a:gd name="T13" fmla="*/ 0 h 100"/>
                  <a:gd name="T14" fmla="*/ 0 w 223"/>
                  <a:gd name="T15" fmla="*/ 0 h 100"/>
                  <a:gd name="T16" fmla="*/ 0 w 223"/>
                  <a:gd name="T17" fmla="*/ 0 h 100"/>
                  <a:gd name="T18" fmla="*/ 0 w 223"/>
                  <a:gd name="T19" fmla="*/ 0 h 100"/>
                  <a:gd name="T20" fmla="*/ 0 w 223"/>
                  <a:gd name="T21" fmla="*/ 0 h 100"/>
                  <a:gd name="T22" fmla="*/ 0 w 223"/>
                  <a:gd name="T23" fmla="*/ 0 h 100"/>
                  <a:gd name="T24" fmla="*/ 0 w 223"/>
                  <a:gd name="T25" fmla="*/ 0 h 100"/>
                  <a:gd name="T26" fmla="*/ 0 w 223"/>
                  <a:gd name="T27" fmla="*/ 0 h 100"/>
                  <a:gd name="T28" fmla="*/ 0 w 223"/>
                  <a:gd name="T29" fmla="*/ 0 h 100"/>
                  <a:gd name="T30" fmla="*/ 0 w 223"/>
                  <a:gd name="T31" fmla="*/ 0 h 100"/>
                  <a:gd name="T32" fmla="*/ 0 w 223"/>
                  <a:gd name="T33" fmla="*/ 0 h 100"/>
                  <a:gd name="T34" fmla="*/ 0 w 223"/>
                  <a:gd name="T35" fmla="*/ 0 h 100"/>
                  <a:gd name="T36" fmla="*/ 0 w 223"/>
                  <a:gd name="T37" fmla="*/ 0 h 100"/>
                  <a:gd name="T38" fmla="*/ 0 w 223"/>
                  <a:gd name="T39" fmla="*/ 0 h 100"/>
                  <a:gd name="T40" fmla="*/ 0 w 223"/>
                  <a:gd name="T41" fmla="*/ 0 h 100"/>
                  <a:gd name="T42" fmla="*/ 0 w 223"/>
                  <a:gd name="T43" fmla="*/ 0 h 100"/>
                  <a:gd name="T44" fmla="*/ 0 w 223"/>
                  <a:gd name="T45" fmla="*/ 0 h 100"/>
                  <a:gd name="T46" fmla="*/ 0 w 223"/>
                  <a:gd name="T47" fmla="*/ 0 h 1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3" h="100">
                    <a:moveTo>
                      <a:pt x="0" y="57"/>
                    </a:moveTo>
                    <a:lnTo>
                      <a:pt x="0" y="43"/>
                    </a:lnTo>
                    <a:lnTo>
                      <a:pt x="31" y="43"/>
                    </a:lnTo>
                    <a:lnTo>
                      <a:pt x="48" y="43"/>
                    </a:lnTo>
                    <a:lnTo>
                      <a:pt x="96" y="72"/>
                    </a:lnTo>
                    <a:lnTo>
                      <a:pt x="144" y="72"/>
                    </a:lnTo>
                    <a:lnTo>
                      <a:pt x="160" y="72"/>
                    </a:lnTo>
                    <a:lnTo>
                      <a:pt x="175" y="57"/>
                    </a:lnTo>
                    <a:lnTo>
                      <a:pt x="160" y="43"/>
                    </a:lnTo>
                    <a:lnTo>
                      <a:pt x="144" y="28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12" y="0"/>
                    </a:lnTo>
                    <a:lnTo>
                      <a:pt x="144" y="0"/>
                    </a:lnTo>
                    <a:lnTo>
                      <a:pt x="175" y="0"/>
                    </a:lnTo>
                    <a:lnTo>
                      <a:pt x="208" y="28"/>
                    </a:lnTo>
                    <a:lnTo>
                      <a:pt x="223" y="57"/>
                    </a:lnTo>
                    <a:lnTo>
                      <a:pt x="208" y="87"/>
                    </a:lnTo>
                    <a:lnTo>
                      <a:pt x="192" y="100"/>
                    </a:lnTo>
                    <a:lnTo>
                      <a:pt x="144" y="100"/>
                    </a:lnTo>
                    <a:lnTo>
                      <a:pt x="79" y="87"/>
                    </a:lnTo>
                    <a:lnTo>
                      <a:pt x="0" y="57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1" name="Freeform 340"/>
              <p:cNvSpPr>
                <a:spLocks/>
              </p:cNvSpPr>
              <p:nvPr/>
            </p:nvSpPr>
            <p:spPr bwMode="auto">
              <a:xfrm rot="-5400000">
                <a:off x="5515" y="160"/>
                <a:ext cx="26" cy="46"/>
              </a:xfrm>
              <a:custGeom>
                <a:avLst/>
                <a:gdLst>
                  <a:gd name="T0" fmla="*/ 0 w 176"/>
                  <a:gd name="T1" fmla="*/ 0 h 146"/>
                  <a:gd name="T2" fmla="*/ 0 w 176"/>
                  <a:gd name="T3" fmla="*/ 0 h 146"/>
                  <a:gd name="T4" fmla="*/ 0 w 176"/>
                  <a:gd name="T5" fmla="*/ 0 h 146"/>
                  <a:gd name="T6" fmla="*/ 0 w 176"/>
                  <a:gd name="T7" fmla="*/ 0 h 146"/>
                  <a:gd name="T8" fmla="*/ 0 w 176"/>
                  <a:gd name="T9" fmla="*/ 0 h 146"/>
                  <a:gd name="T10" fmla="*/ 0 w 176"/>
                  <a:gd name="T11" fmla="*/ 0 h 146"/>
                  <a:gd name="T12" fmla="*/ 0 w 176"/>
                  <a:gd name="T13" fmla="*/ 0 h 146"/>
                  <a:gd name="T14" fmla="*/ 0 w 176"/>
                  <a:gd name="T15" fmla="*/ 0 h 146"/>
                  <a:gd name="T16" fmla="*/ 0 w 176"/>
                  <a:gd name="T17" fmla="*/ 0 h 146"/>
                  <a:gd name="T18" fmla="*/ 0 w 176"/>
                  <a:gd name="T19" fmla="*/ 0 h 146"/>
                  <a:gd name="T20" fmla="*/ 0 w 176"/>
                  <a:gd name="T21" fmla="*/ 0 h 146"/>
                  <a:gd name="T22" fmla="*/ 0 w 176"/>
                  <a:gd name="T23" fmla="*/ 0 h 146"/>
                  <a:gd name="T24" fmla="*/ 0 w 176"/>
                  <a:gd name="T25" fmla="*/ 0 h 146"/>
                  <a:gd name="T26" fmla="*/ 0 w 176"/>
                  <a:gd name="T27" fmla="*/ 0 h 146"/>
                  <a:gd name="T28" fmla="*/ 0 w 176"/>
                  <a:gd name="T29" fmla="*/ 0 h 146"/>
                  <a:gd name="T30" fmla="*/ 0 w 176"/>
                  <a:gd name="T31" fmla="*/ 0 h 146"/>
                  <a:gd name="T32" fmla="*/ 0 w 176"/>
                  <a:gd name="T33" fmla="*/ 0 h 146"/>
                  <a:gd name="T34" fmla="*/ 0 w 176"/>
                  <a:gd name="T35" fmla="*/ 0 h 146"/>
                  <a:gd name="T36" fmla="*/ 0 w 176"/>
                  <a:gd name="T37" fmla="*/ 0 h 146"/>
                  <a:gd name="T38" fmla="*/ 0 w 176"/>
                  <a:gd name="T39" fmla="*/ 0 h 146"/>
                  <a:gd name="T40" fmla="*/ 0 w 176"/>
                  <a:gd name="T41" fmla="*/ 0 h 146"/>
                  <a:gd name="T42" fmla="*/ 0 w 176"/>
                  <a:gd name="T43" fmla="*/ 0 h 146"/>
                  <a:gd name="T44" fmla="*/ 0 w 176"/>
                  <a:gd name="T45" fmla="*/ 0 h 146"/>
                  <a:gd name="T46" fmla="*/ 0 w 176"/>
                  <a:gd name="T47" fmla="*/ 0 h 146"/>
                  <a:gd name="T48" fmla="*/ 0 w 176"/>
                  <a:gd name="T49" fmla="*/ 0 h 146"/>
                  <a:gd name="T50" fmla="*/ 0 w 176"/>
                  <a:gd name="T51" fmla="*/ 0 h 146"/>
                  <a:gd name="T52" fmla="*/ 0 w 176"/>
                  <a:gd name="T53" fmla="*/ 0 h 14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76" h="146">
                    <a:moveTo>
                      <a:pt x="17" y="102"/>
                    </a:moveTo>
                    <a:lnTo>
                      <a:pt x="0" y="72"/>
                    </a:lnTo>
                    <a:lnTo>
                      <a:pt x="17" y="29"/>
                    </a:lnTo>
                    <a:lnTo>
                      <a:pt x="48" y="16"/>
                    </a:lnTo>
                    <a:lnTo>
                      <a:pt x="96" y="0"/>
                    </a:lnTo>
                    <a:lnTo>
                      <a:pt x="128" y="0"/>
                    </a:lnTo>
                    <a:lnTo>
                      <a:pt x="161" y="16"/>
                    </a:lnTo>
                    <a:lnTo>
                      <a:pt x="176" y="59"/>
                    </a:lnTo>
                    <a:lnTo>
                      <a:pt x="161" y="72"/>
                    </a:lnTo>
                    <a:lnTo>
                      <a:pt x="144" y="87"/>
                    </a:lnTo>
                    <a:lnTo>
                      <a:pt x="128" y="87"/>
                    </a:lnTo>
                    <a:lnTo>
                      <a:pt x="128" y="59"/>
                    </a:lnTo>
                    <a:lnTo>
                      <a:pt x="128" y="44"/>
                    </a:lnTo>
                    <a:lnTo>
                      <a:pt x="113" y="29"/>
                    </a:lnTo>
                    <a:lnTo>
                      <a:pt x="96" y="29"/>
                    </a:lnTo>
                    <a:lnTo>
                      <a:pt x="80" y="44"/>
                    </a:lnTo>
                    <a:lnTo>
                      <a:pt x="65" y="59"/>
                    </a:lnTo>
                    <a:lnTo>
                      <a:pt x="48" y="8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131"/>
                    </a:lnTo>
                    <a:lnTo>
                      <a:pt x="96" y="131"/>
                    </a:lnTo>
                    <a:lnTo>
                      <a:pt x="80" y="146"/>
                    </a:lnTo>
                    <a:lnTo>
                      <a:pt x="48" y="146"/>
                    </a:lnTo>
                    <a:lnTo>
                      <a:pt x="32" y="131"/>
                    </a:lnTo>
                    <a:lnTo>
                      <a:pt x="17" y="10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2" name="Freeform 341"/>
              <p:cNvSpPr>
                <a:spLocks/>
              </p:cNvSpPr>
              <p:nvPr/>
            </p:nvSpPr>
            <p:spPr bwMode="auto">
              <a:xfrm rot="-5400000">
                <a:off x="5515" y="160"/>
                <a:ext cx="26" cy="46"/>
              </a:xfrm>
              <a:custGeom>
                <a:avLst/>
                <a:gdLst>
                  <a:gd name="T0" fmla="*/ 0 w 176"/>
                  <a:gd name="T1" fmla="*/ 0 h 146"/>
                  <a:gd name="T2" fmla="*/ 0 w 176"/>
                  <a:gd name="T3" fmla="*/ 0 h 146"/>
                  <a:gd name="T4" fmla="*/ 0 w 176"/>
                  <a:gd name="T5" fmla="*/ 0 h 146"/>
                  <a:gd name="T6" fmla="*/ 0 w 176"/>
                  <a:gd name="T7" fmla="*/ 0 h 146"/>
                  <a:gd name="T8" fmla="*/ 0 w 176"/>
                  <a:gd name="T9" fmla="*/ 0 h 146"/>
                  <a:gd name="T10" fmla="*/ 0 w 176"/>
                  <a:gd name="T11" fmla="*/ 0 h 146"/>
                  <a:gd name="T12" fmla="*/ 0 w 176"/>
                  <a:gd name="T13" fmla="*/ 0 h 146"/>
                  <a:gd name="T14" fmla="*/ 0 w 176"/>
                  <a:gd name="T15" fmla="*/ 0 h 146"/>
                  <a:gd name="T16" fmla="*/ 0 w 176"/>
                  <a:gd name="T17" fmla="*/ 0 h 146"/>
                  <a:gd name="T18" fmla="*/ 0 w 176"/>
                  <a:gd name="T19" fmla="*/ 0 h 146"/>
                  <a:gd name="T20" fmla="*/ 0 w 176"/>
                  <a:gd name="T21" fmla="*/ 0 h 146"/>
                  <a:gd name="T22" fmla="*/ 0 w 176"/>
                  <a:gd name="T23" fmla="*/ 0 h 146"/>
                  <a:gd name="T24" fmla="*/ 0 w 176"/>
                  <a:gd name="T25" fmla="*/ 0 h 146"/>
                  <a:gd name="T26" fmla="*/ 0 w 176"/>
                  <a:gd name="T27" fmla="*/ 0 h 146"/>
                  <a:gd name="T28" fmla="*/ 0 w 176"/>
                  <a:gd name="T29" fmla="*/ 0 h 146"/>
                  <a:gd name="T30" fmla="*/ 0 w 176"/>
                  <a:gd name="T31" fmla="*/ 0 h 146"/>
                  <a:gd name="T32" fmla="*/ 0 w 176"/>
                  <a:gd name="T33" fmla="*/ 0 h 146"/>
                  <a:gd name="T34" fmla="*/ 0 w 176"/>
                  <a:gd name="T35" fmla="*/ 0 h 146"/>
                  <a:gd name="T36" fmla="*/ 0 w 176"/>
                  <a:gd name="T37" fmla="*/ 0 h 146"/>
                  <a:gd name="T38" fmla="*/ 0 w 176"/>
                  <a:gd name="T39" fmla="*/ 0 h 146"/>
                  <a:gd name="T40" fmla="*/ 0 w 176"/>
                  <a:gd name="T41" fmla="*/ 0 h 146"/>
                  <a:gd name="T42" fmla="*/ 0 w 176"/>
                  <a:gd name="T43" fmla="*/ 0 h 146"/>
                  <a:gd name="T44" fmla="*/ 0 w 176"/>
                  <a:gd name="T45" fmla="*/ 0 h 146"/>
                  <a:gd name="T46" fmla="*/ 0 w 176"/>
                  <a:gd name="T47" fmla="*/ 0 h 146"/>
                  <a:gd name="T48" fmla="*/ 0 w 176"/>
                  <a:gd name="T49" fmla="*/ 0 h 146"/>
                  <a:gd name="T50" fmla="*/ 0 w 176"/>
                  <a:gd name="T51" fmla="*/ 0 h 146"/>
                  <a:gd name="T52" fmla="*/ 0 w 176"/>
                  <a:gd name="T53" fmla="*/ 0 h 146"/>
                  <a:gd name="T54" fmla="*/ 0 w 176"/>
                  <a:gd name="T55" fmla="*/ 0 h 146"/>
                  <a:gd name="T56" fmla="*/ 0 w 176"/>
                  <a:gd name="T57" fmla="*/ 0 h 14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76" h="146">
                    <a:moveTo>
                      <a:pt x="17" y="102"/>
                    </a:moveTo>
                    <a:lnTo>
                      <a:pt x="0" y="72"/>
                    </a:lnTo>
                    <a:lnTo>
                      <a:pt x="17" y="29"/>
                    </a:lnTo>
                    <a:lnTo>
                      <a:pt x="48" y="16"/>
                    </a:lnTo>
                    <a:lnTo>
                      <a:pt x="96" y="0"/>
                    </a:lnTo>
                    <a:lnTo>
                      <a:pt x="128" y="0"/>
                    </a:lnTo>
                    <a:lnTo>
                      <a:pt x="161" y="16"/>
                    </a:lnTo>
                    <a:lnTo>
                      <a:pt x="176" y="59"/>
                    </a:lnTo>
                    <a:lnTo>
                      <a:pt x="161" y="72"/>
                    </a:lnTo>
                    <a:lnTo>
                      <a:pt x="144" y="87"/>
                    </a:lnTo>
                    <a:lnTo>
                      <a:pt x="128" y="87"/>
                    </a:lnTo>
                    <a:lnTo>
                      <a:pt x="128" y="59"/>
                    </a:lnTo>
                    <a:lnTo>
                      <a:pt x="128" y="44"/>
                    </a:lnTo>
                    <a:lnTo>
                      <a:pt x="113" y="29"/>
                    </a:lnTo>
                    <a:lnTo>
                      <a:pt x="96" y="29"/>
                    </a:lnTo>
                    <a:lnTo>
                      <a:pt x="80" y="44"/>
                    </a:lnTo>
                    <a:lnTo>
                      <a:pt x="65" y="59"/>
                    </a:lnTo>
                    <a:lnTo>
                      <a:pt x="48" y="8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131"/>
                    </a:lnTo>
                    <a:lnTo>
                      <a:pt x="96" y="131"/>
                    </a:lnTo>
                    <a:lnTo>
                      <a:pt x="80" y="146"/>
                    </a:lnTo>
                    <a:lnTo>
                      <a:pt x="48" y="146"/>
                    </a:lnTo>
                    <a:lnTo>
                      <a:pt x="32" y="131"/>
                    </a:lnTo>
                    <a:lnTo>
                      <a:pt x="17" y="102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3" name="Freeform 342"/>
              <p:cNvSpPr>
                <a:spLocks/>
              </p:cNvSpPr>
              <p:nvPr/>
            </p:nvSpPr>
            <p:spPr bwMode="auto">
              <a:xfrm rot="-5400000">
                <a:off x="5117" y="-328"/>
                <a:ext cx="7" cy="851"/>
              </a:xfrm>
              <a:custGeom>
                <a:avLst/>
                <a:gdLst>
                  <a:gd name="T0" fmla="*/ 0 w 48"/>
                  <a:gd name="T1" fmla="*/ 0 h 2695"/>
                  <a:gd name="T2" fmla="*/ 0 w 48"/>
                  <a:gd name="T3" fmla="*/ 0 h 2695"/>
                  <a:gd name="T4" fmla="*/ 0 w 48"/>
                  <a:gd name="T5" fmla="*/ 0 h 2695"/>
                  <a:gd name="T6" fmla="*/ 0 w 48"/>
                  <a:gd name="T7" fmla="*/ 0 h 2695"/>
                  <a:gd name="T8" fmla="*/ 0 w 48"/>
                  <a:gd name="T9" fmla="*/ 0 h 2695"/>
                  <a:gd name="T10" fmla="*/ 0 w 48"/>
                  <a:gd name="T11" fmla="*/ 0 h 2695"/>
                  <a:gd name="T12" fmla="*/ 0 w 48"/>
                  <a:gd name="T13" fmla="*/ 0 h 2695"/>
                  <a:gd name="T14" fmla="*/ 0 w 48"/>
                  <a:gd name="T15" fmla="*/ 0 h 2695"/>
                  <a:gd name="T16" fmla="*/ 0 w 48"/>
                  <a:gd name="T17" fmla="*/ 0 h 2695"/>
                  <a:gd name="T18" fmla="*/ 0 w 48"/>
                  <a:gd name="T19" fmla="*/ 0 h 26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8" h="2695">
                    <a:moveTo>
                      <a:pt x="0" y="2680"/>
                    </a:moveTo>
                    <a:lnTo>
                      <a:pt x="16" y="145"/>
                    </a:lnTo>
                    <a:lnTo>
                      <a:pt x="16" y="73"/>
                    </a:lnTo>
                    <a:lnTo>
                      <a:pt x="16" y="30"/>
                    </a:lnTo>
                    <a:lnTo>
                      <a:pt x="33" y="0"/>
                    </a:lnTo>
                    <a:lnTo>
                      <a:pt x="48" y="160"/>
                    </a:lnTo>
                    <a:lnTo>
                      <a:pt x="33" y="2695"/>
                    </a:lnTo>
                    <a:lnTo>
                      <a:pt x="16" y="2695"/>
                    </a:lnTo>
                    <a:lnTo>
                      <a:pt x="0" y="2695"/>
                    </a:lnTo>
                    <a:lnTo>
                      <a:pt x="0" y="268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4" name="Freeform 343"/>
              <p:cNvSpPr>
                <a:spLocks/>
              </p:cNvSpPr>
              <p:nvPr/>
            </p:nvSpPr>
            <p:spPr bwMode="auto">
              <a:xfrm rot="-5400000">
                <a:off x="5106" y="-353"/>
                <a:ext cx="8" cy="873"/>
              </a:xfrm>
              <a:custGeom>
                <a:avLst/>
                <a:gdLst>
                  <a:gd name="T0" fmla="*/ 0 w 48"/>
                  <a:gd name="T1" fmla="*/ 0 h 2767"/>
                  <a:gd name="T2" fmla="*/ 0 w 48"/>
                  <a:gd name="T3" fmla="*/ 0 h 2767"/>
                  <a:gd name="T4" fmla="*/ 0 w 48"/>
                  <a:gd name="T5" fmla="*/ 0 h 2767"/>
                  <a:gd name="T6" fmla="*/ 0 w 48"/>
                  <a:gd name="T7" fmla="*/ 0 h 2767"/>
                  <a:gd name="T8" fmla="*/ 0 w 48"/>
                  <a:gd name="T9" fmla="*/ 0 h 2767"/>
                  <a:gd name="T10" fmla="*/ 0 w 48"/>
                  <a:gd name="T11" fmla="*/ 0 h 2767"/>
                  <a:gd name="T12" fmla="*/ 0 w 48"/>
                  <a:gd name="T13" fmla="*/ 0 h 2767"/>
                  <a:gd name="T14" fmla="*/ 0 w 48"/>
                  <a:gd name="T15" fmla="*/ 0 h 2767"/>
                  <a:gd name="T16" fmla="*/ 0 w 48"/>
                  <a:gd name="T17" fmla="*/ 0 h 2767"/>
                  <a:gd name="T18" fmla="*/ 0 w 48"/>
                  <a:gd name="T19" fmla="*/ 0 h 2767"/>
                  <a:gd name="T20" fmla="*/ 0 w 48"/>
                  <a:gd name="T21" fmla="*/ 0 h 2767"/>
                  <a:gd name="T22" fmla="*/ 0 w 48"/>
                  <a:gd name="T23" fmla="*/ 0 h 2767"/>
                  <a:gd name="T24" fmla="*/ 0 w 48"/>
                  <a:gd name="T25" fmla="*/ 0 h 2767"/>
                  <a:gd name="T26" fmla="*/ 0 w 48"/>
                  <a:gd name="T27" fmla="*/ 0 h 2767"/>
                  <a:gd name="T28" fmla="*/ 0 w 48"/>
                  <a:gd name="T29" fmla="*/ 0 h 2767"/>
                  <a:gd name="T30" fmla="*/ 0 w 48"/>
                  <a:gd name="T31" fmla="*/ 0 h 2767"/>
                  <a:gd name="T32" fmla="*/ 0 w 48"/>
                  <a:gd name="T33" fmla="*/ 0 h 2767"/>
                  <a:gd name="T34" fmla="*/ 0 w 48"/>
                  <a:gd name="T35" fmla="*/ 0 h 2767"/>
                  <a:gd name="T36" fmla="*/ 0 w 48"/>
                  <a:gd name="T37" fmla="*/ 0 h 2767"/>
                  <a:gd name="T38" fmla="*/ 0 w 48"/>
                  <a:gd name="T39" fmla="*/ 0 h 2767"/>
                  <a:gd name="T40" fmla="*/ 0 w 48"/>
                  <a:gd name="T41" fmla="*/ 0 h 2767"/>
                  <a:gd name="T42" fmla="*/ 0 w 48"/>
                  <a:gd name="T43" fmla="*/ 0 h 2767"/>
                  <a:gd name="T44" fmla="*/ 0 w 48"/>
                  <a:gd name="T45" fmla="*/ 0 h 2767"/>
                  <a:gd name="T46" fmla="*/ 0 w 48"/>
                  <a:gd name="T47" fmla="*/ 0 h 2767"/>
                  <a:gd name="T48" fmla="*/ 0 w 48"/>
                  <a:gd name="T49" fmla="*/ 0 h 2767"/>
                  <a:gd name="T50" fmla="*/ 0 w 48"/>
                  <a:gd name="T51" fmla="*/ 0 h 2767"/>
                  <a:gd name="T52" fmla="*/ 0 w 48"/>
                  <a:gd name="T53" fmla="*/ 0 h 2767"/>
                  <a:gd name="T54" fmla="*/ 0 w 48"/>
                  <a:gd name="T55" fmla="*/ 0 h 2767"/>
                  <a:gd name="T56" fmla="*/ 0 w 48"/>
                  <a:gd name="T57" fmla="*/ 0 h 2767"/>
                  <a:gd name="T58" fmla="*/ 0 w 48"/>
                  <a:gd name="T59" fmla="*/ 0 h 2767"/>
                  <a:gd name="T60" fmla="*/ 0 w 48"/>
                  <a:gd name="T61" fmla="*/ 0 h 2767"/>
                  <a:gd name="T62" fmla="*/ 0 w 48"/>
                  <a:gd name="T63" fmla="*/ 0 h 2767"/>
                  <a:gd name="T64" fmla="*/ 0 w 48"/>
                  <a:gd name="T65" fmla="*/ 0 h 2767"/>
                  <a:gd name="T66" fmla="*/ 0 w 48"/>
                  <a:gd name="T67" fmla="*/ 0 h 2767"/>
                  <a:gd name="T68" fmla="*/ 0 w 48"/>
                  <a:gd name="T69" fmla="*/ 0 h 2767"/>
                  <a:gd name="T70" fmla="*/ 0 w 48"/>
                  <a:gd name="T71" fmla="*/ 0 h 2767"/>
                  <a:gd name="T72" fmla="*/ 0 w 48"/>
                  <a:gd name="T73" fmla="*/ 0 h 2767"/>
                  <a:gd name="T74" fmla="*/ 0 w 48"/>
                  <a:gd name="T75" fmla="*/ 0 h 2767"/>
                  <a:gd name="T76" fmla="*/ 0 w 48"/>
                  <a:gd name="T77" fmla="*/ 0 h 2767"/>
                  <a:gd name="T78" fmla="*/ 0 w 48"/>
                  <a:gd name="T79" fmla="*/ 0 h 2767"/>
                  <a:gd name="T80" fmla="*/ 0 w 48"/>
                  <a:gd name="T81" fmla="*/ 0 h 2767"/>
                  <a:gd name="T82" fmla="*/ 0 w 48"/>
                  <a:gd name="T83" fmla="*/ 0 h 2767"/>
                  <a:gd name="T84" fmla="*/ 0 w 48"/>
                  <a:gd name="T85" fmla="*/ 0 h 2767"/>
                  <a:gd name="T86" fmla="*/ 0 w 48"/>
                  <a:gd name="T87" fmla="*/ 0 h 2767"/>
                  <a:gd name="T88" fmla="*/ 0 w 48"/>
                  <a:gd name="T89" fmla="*/ 0 h 2767"/>
                  <a:gd name="T90" fmla="*/ 0 w 48"/>
                  <a:gd name="T91" fmla="*/ 0 h 2767"/>
                  <a:gd name="T92" fmla="*/ 0 w 48"/>
                  <a:gd name="T93" fmla="*/ 0 h 2767"/>
                  <a:gd name="T94" fmla="*/ 0 w 48"/>
                  <a:gd name="T95" fmla="*/ 0 h 2767"/>
                  <a:gd name="T96" fmla="*/ 0 w 48"/>
                  <a:gd name="T97" fmla="*/ 0 h 2767"/>
                  <a:gd name="T98" fmla="*/ 0 w 48"/>
                  <a:gd name="T99" fmla="*/ 0 h 2767"/>
                  <a:gd name="T100" fmla="*/ 0 w 48"/>
                  <a:gd name="T101" fmla="*/ 0 h 2767"/>
                  <a:gd name="T102" fmla="*/ 0 w 48"/>
                  <a:gd name="T103" fmla="*/ 0 h 2767"/>
                  <a:gd name="T104" fmla="*/ 0 w 48"/>
                  <a:gd name="T105" fmla="*/ 0 h 2767"/>
                  <a:gd name="T106" fmla="*/ 0 w 48"/>
                  <a:gd name="T107" fmla="*/ 0 h 27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8" h="2767">
                    <a:moveTo>
                      <a:pt x="0" y="0"/>
                    </a:moveTo>
                    <a:lnTo>
                      <a:pt x="48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87"/>
                    </a:lnTo>
                    <a:lnTo>
                      <a:pt x="48" y="130"/>
                    </a:lnTo>
                    <a:lnTo>
                      <a:pt x="48" y="189"/>
                    </a:lnTo>
                    <a:lnTo>
                      <a:pt x="48" y="261"/>
                    </a:lnTo>
                    <a:lnTo>
                      <a:pt x="48" y="347"/>
                    </a:lnTo>
                    <a:lnTo>
                      <a:pt x="48" y="434"/>
                    </a:lnTo>
                    <a:lnTo>
                      <a:pt x="48" y="536"/>
                    </a:lnTo>
                    <a:lnTo>
                      <a:pt x="48" y="651"/>
                    </a:lnTo>
                    <a:lnTo>
                      <a:pt x="48" y="883"/>
                    </a:lnTo>
                    <a:lnTo>
                      <a:pt x="48" y="1130"/>
                    </a:lnTo>
                    <a:lnTo>
                      <a:pt x="48" y="1376"/>
                    </a:lnTo>
                    <a:lnTo>
                      <a:pt x="48" y="1623"/>
                    </a:lnTo>
                    <a:lnTo>
                      <a:pt x="48" y="1868"/>
                    </a:lnTo>
                    <a:lnTo>
                      <a:pt x="48" y="2101"/>
                    </a:lnTo>
                    <a:lnTo>
                      <a:pt x="31" y="2202"/>
                    </a:lnTo>
                    <a:lnTo>
                      <a:pt x="31" y="2303"/>
                    </a:lnTo>
                    <a:lnTo>
                      <a:pt x="31" y="2404"/>
                    </a:lnTo>
                    <a:lnTo>
                      <a:pt x="31" y="2491"/>
                    </a:lnTo>
                    <a:lnTo>
                      <a:pt x="31" y="2550"/>
                    </a:lnTo>
                    <a:lnTo>
                      <a:pt x="31" y="2621"/>
                    </a:lnTo>
                    <a:lnTo>
                      <a:pt x="31" y="2665"/>
                    </a:lnTo>
                    <a:lnTo>
                      <a:pt x="31" y="2708"/>
                    </a:lnTo>
                    <a:lnTo>
                      <a:pt x="31" y="2723"/>
                    </a:lnTo>
                    <a:lnTo>
                      <a:pt x="31" y="2738"/>
                    </a:lnTo>
                    <a:lnTo>
                      <a:pt x="0" y="2767"/>
                    </a:lnTo>
                    <a:lnTo>
                      <a:pt x="0" y="2752"/>
                    </a:lnTo>
                    <a:lnTo>
                      <a:pt x="0" y="2723"/>
                    </a:lnTo>
                    <a:lnTo>
                      <a:pt x="0" y="2695"/>
                    </a:lnTo>
                    <a:lnTo>
                      <a:pt x="0" y="2636"/>
                    </a:lnTo>
                    <a:lnTo>
                      <a:pt x="0" y="2578"/>
                    </a:lnTo>
                    <a:lnTo>
                      <a:pt x="0" y="2506"/>
                    </a:lnTo>
                    <a:lnTo>
                      <a:pt x="0" y="2419"/>
                    </a:lnTo>
                    <a:lnTo>
                      <a:pt x="0" y="2333"/>
                    </a:lnTo>
                    <a:lnTo>
                      <a:pt x="0" y="2231"/>
                    </a:lnTo>
                    <a:lnTo>
                      <a:pt x="0" y="2116"/>
                    </a:lnTo>
                    <a:lnTo>
                      <a:pt x="0" y="1883"/>
                    </a:lnTo>
                    <a:lnTo>
                      <a:pt x="0" y="1636"/>
                    </a:lnTo>
                    <a:lnTo>
                      <a:pt x="0" y="1376"/>
                    </a:lnTo>
                    <a:lnTo>
                      <a:pt x="0" y="1115"/>
                    </a:lnTo>
                    <a:lnTo>
                      <a:pt x="0" y="868"/>
                    </a:lnTo>
                    <a:lnTo>
                      <a:pt x="0" y="638"/>
                    </a:lnTo>
                    <a:lnTo>
                      <a:pt x="0" y="536"/>
                    </a:lnTo>
                    <a:lnTo>
                      <a:pt x="0" y="419"/>
                    </a:lnTo>
                    <a:lnTo>
                      <a:pt x="0" y="332"/>
                    </a:lnTo>
                    <a:lnTo>
                      <a:pt x="0" y="246"/>
                    </a:lnTo>
                    <a:lnTo>
                      <a:pt x="0" y="174"/>
                    </a:lnTo>
                    <a:lnTo>
                      <a:pt x="0" y="115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5" name="Freeform 344"/>
              <p:cNvSpPr>
                <a:spLocks/>
              </p:cNvSpPr>
              <p:nvPr/>
            </p:nvSpPr>
            <p:spPr bwMode="auto">
              <a:xfrm rot="-5400000">
                <a:off x="5486" y="243"/>
                <a:ext cx="44" cy="50"/>
              </a:xfrm>
              <a:custGeom>
                <a:avLst/>
                <a:gdLst>
                  <a:gd name="T0" fmla="*/ 0 w 288"/>
                  <a:gd name="T1" fmla="*/ 0 h 158"/>
                  <a:gd name="T2" fmla="*/ 0 w 288"/>
                  <a:gd name="T3" fmla="*/ 0 h 158"/>
                  <a:gd name="T4" fmla="*/ 0 w 288"/>
                  <a:gd name="T5" fmla="*/ 0 h 158"/>
                  <a:gd name="T6" fmla="*/ 0 w 288"/>
                  <a:gd name="T7" fmla="*/ 0 h 158"/>
                  <a:gd name="T8" fmla="*/ 0 w 288"/>
                  <a:gd name="T9" fmla="*/ 0 h 158"/>
                  <a:gd name="T10" fmla="*/ 0 w 288"/>
                  <a:gd name="T11" fmla="*/ 0 h 158"/>
                  <a:gd name="T12" fmla="*/ 0 w 288"/>
                  <a:gd name="T13" fmla="*/ 0 h 158"/>
                  <a:gd name="T14" fmla="*/ 0 w 288"/>
                  <a:gd name="T15" fmla="*/ 0 h 158"/>
                  <a:gd name="T16" fmla="*/ 0 w 288"/>
                  <a:gd name="T17" fmla="*/ 0 h 158"/>
                  <a:gd name="T18" fmla="*/ 0 w 288"/>
                  <a:gd name="T19" fmla="*/ 0 h 158"/>
                  <a:gd name="T20" fmla="*/ 0 w 288"/>
                  <a:gd name="T21" fmla="*/ 0 h 158"/>
                  <a:gd name="T22" fmla="*/ 0 w 288"/>
                  <a:gd name="T23" fmla="*/ 0 h 158"/>
                  <a:gd name="T24" fmla="*/ 0 w 288"/>
                  <a:gd name="T25" fmla="*/ 0 h 158"/>
                  <a:gd name="T26" fmla="*/ 0 w 288"/>
                  <a:gd name="T27" fmla="*/ 0 h 158"/>
                  <a:gd name="T28" fmla="*/ 0 w 288"/>
                  <a:gd name="T29" fmla="*/ 0 h 158"/>
                  <a:gd name="T30" fmla="*/ 0 w 288"/>
                  <a:gd name="T31" fmla="*/ 0 h 158"/>
                  <a:gd name="T32" fmla="*/ 0 w 288"/>
                  <a:gd name="T33" fmla="*/ 0 h 158"/>
                  <a:gd name="T34" fmla="*/ 0 w 288"/>
                  <a:gd name="T35" fmla="*/ 0 h 158"/>
                  <a:gd name="T36" fmla="*/ 0 w 288"/>
                  <a:gd name="T37" fmla="*/ 0 h 158"/>
                  <a:gd name="T38" fmla="*/ 0 w 288"/>
                  <a:gd name="T39" fmla="*/ 0 h 158"/>
                  <a:gd name="T40" fmla="*/ 0 w 288"/>
                  <a:gd name="T41" fmla="*/ 0 h 158"/>
                  <a:gd name="T42" fmla="*/ 0 w 288"/>
                  <a:gd name="T43" fmla="*/ 0 h 158"/>
                  <a:gd name="T44" fmla="*/ 0 w 288"/>
                  <a:gd name="T45" fmla="*/ 0 h 158"/>
                  <a:gd name="T46" fmla="*/ 0 w 288"/>
                  <a:gd name="T47" fmla="*/ 0 h 158"/>
                  <a:gd name="T48" fmla="*/ 0 w 288"/>
                  <a:gd name="T49" fmla="*/ 0 h 158"/>
                  <a:gd name="T50" fmla="*/ 0 w 288"/>
                  <a:gd name="T51" fmla="*/ 0 h 158"/>
                  <a:gd name="T52" fmla="*/ 0 w 288"/>
                  <a:gd name="T53" fmla="*/ 0 h 158"/>
                  <a:gd name="T54" fmla="*/ 0 w 288"/>
                  <a:gd name="T55" fmla="*/ 0 h 158"/>
                  <a:gd name="T56" fmla="*/ 0 w 288"/>
                  <a:gd name="T57" fmla="*/ 0 h 158"/>
                  <a:gd name="T58" fmla="*/ 0 w 288"/>
                  <a:gd name="T59" fmla="*/ 0 h 158"/>
                  <a:gd name="T60" fmla="*/ 0 w 288"/>
                  <a:gd name="T61" fmla="*/ 0 h 158"/>
                  <a:gd name="T62" fmla="*/ 0 w 288"/>
                  <a:gd name="T63" fmla="*/ 0 h 158"/>
                  <a:gd name="T64" fmla="*/ 0 w 288"/>
                  <a:gd name="T65" fmla="*/ 0 h 158"/>
                  <a:gd name="T66" fmla="*/ 0 w 288"/>
                  <a:gd name="T67" fmla="*/ 0 h 158"/>
                  <a:gd name="T68" fmla="*/ 0 w 288"/>
                  <a:gd name="T69" fmla="*/ 0 h 158"/>
                  <a:gd name="T70" fmla="*/ 0 w 288"/>
                  <a:gd name="T71" fmla="*/ 0 h 158"/>
                  <a:gd name="T72" fmla="*/ 0 w 288"/>
                  <a:gd name="T73" fmla="*/ 0 h 158"/>
                  <a:gd name="T74" fmla="*/ 0 w 288"/>
                  <a:gd name="T75" fmla="*/ 0 h 158"/>
                  <a:gd name="T76" fmla="*/ 0 w 288"/>
                  <a:gd name="T77" fmla="*/ 0 h 158"/>
                  <a:gd name="T78" fmla="*/ 0 w 288"/>
                  <a:gd name="T79" fmla="*/ 0 h 158"/>
                  <a:gd name="T80" fmla="*/ 0 w 288"/>
                  <a:gd name="T81" fmla="*/ 0 h 158"/>
                  <a:gd name="T82" fmla="*/ 0 w 288"/>
                  <a:gd name="T83" fmla="*/ 0 h 158"/>
                  <a:gd name="T84" fmla="*/ 0 w 288"/>
                  <a:gd name="T85" fmla="*/ 0 h 15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88" h="158">
                    <a:moveTo>
                      <a:pt x="48" y="143"/>
                    </a:moveTo>
                    <a:lnTo>
                      <a:pt x="64" y="100"/>
                    </a:lnTo>
                    <a:lnTo>
                      <a:pt x="64" y="87"/>
                    </a:lnTo>
                    <a:lnTo>
                      <a:pt x="64" y="56"/>
                    </a:lnTo>
                    <a:lnTo>
                      <a:pt x="48" y="56"/>
                    </a:lnTo>
                    <a:lnTo>
                      <a:pt x="33" y="56"/>
                    </a:lnTo>
                    <a:lnTo>
                      <a:pt x="16" y="71"/>
                    </a:lnTo>
                    <a:lnTo>
                      <a:pt x="0" y="56"/>
                    </a:lnTo>
                    <a:lnTo>
                      <a:pt x="16" y="28"/>
                    </a:lnTo>
                    <a:lnTo>
                      <a:pt x="33" y="13"/>
                    </a:lnTo>
                    <a:lnTo>
                      <a:pt x="48" y="13"/>
                    </a:lnTo>
                    <a:lnTo>
                      <a:pt x="64" y="13"/>
                    </a:lnTo>
                    <a:lnTo>
                      <a:pt x="81" y="28"/>
                    </a:lnTo>
                    <a:lnTo>
                      <a:pt x="96" y="43"/>
                    </a:lnTo>
                    <a:lnTo>
                      <a:pt x="96" y="71"/>
                    </a:lnTo>
                    <a:lnTo>
                      <a:pt x="96" y="115"/>
                    </a:lnTo>
                    <a:lnTo>
                      <a:pt x="161" y="100"/>
                    </a:lnTo>
                    <a:lnTo>
                      <a:pt x="225" y="100"/>
                    </a:lnTo>
                    <a:lnTo>
                      <a:pt x="240" y="71"/>
                    </a:lnTo>
                    <a:lnTo>
                      <a:pt x="240" y="56"/>
                    </a:lnTo>
                    <a:lnTo>
                      <a:pt x="240" y="43"/>
                    </a:lnTo>
                    <a:lnTo>
                      <a:pt x="225" y="28"/>
                    </a:lnTo>
                    <a:lnTo>
                      <a:pt x="209" y="43"/>
                    </a:lnTo>
                    <a:lnTo>
                      <a:pt x="192" y="56"/>
                    </a:lnTo>
                    <a:lnTo>
                      <a:pt x="177" y="56"/>
                    </a:lnTo>
                    <a:lnTo>
                      <a:pt x="161" y="56"/>
                    </a:lnTo>
                    <a:lnTo>
                      <a:pt x="161" y="43"/>
                    </a:lnTo>
                    <a:lnTo>
                      <a:pt x="177" y="28"/>
                    </a:lnTo>
                    <a:lnTo>
                      <a:pt x="192" y="13"/>
                    </a:lnTo>
                    <a:lnTo>
                      <a:pt x="225" y="0"/>
                    </a:lnTo>
                    <a:lnTo>
                      <a:pt x="240" y="0"/>
                    </a:lnTo>
                    <a:lnTo>
                      <a:pt x="273" y="13"/>
                    </a:lnTo>
                    <a:lnTo>
                      <a:pt x="288" y="28"/>
                    </a:lnTo>
                    <a:lnTo>
                      <a:pt x="288" y="71"/>
                    </a:lnTo>
                    <a:lnTo>
                      <a:pt x="273" y="100"/>
                    </a:lnTo>
                    <a:lnTo>
                      <a:pt x="225" y="130"/>
                    </a:lnTo>
                    <a:lnTo>
                      <a:pt x="192" y="143"/>
                    </a:lnTo>
                    <a:lnTo>
                      <a:pt x="144" y="143"/>
                    </a:lnTo>
                    <a:lnTo>
                      <a:pt x="96" y="143"/>
                    </a:lnTo>
                    <a:lnTo>
                      <a:pt x="96" y="130"/>
                    </a:lnTo>
                    <a:lnTo>
                      <a:pt x="64" y="143"/>
                    </a:lnTo>
                    <a:lnTo>
                      <a:pt x="64" y="158"/>
                    </a:lnTo>
                    <a:lnTo>
                      <a:pt x="48" y="1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6" name="Freeform 345"/>
              <p:cNvSpPr>
                <a:spLocks/>
              </p:cNvSpPr>
              <p:nvPr/>
            </p:nvSpPr>
            <p:spPr bwMode="auto">
              <a:xfrm rot="-5400000">
                <a:off x="5486" y="243"/>
                <a:ext cx="44" cy="50"/>
              </a:xfrm>
              <a:custGeom>
                <a:avLst/>
                <a:gdLst>
                  <a:gd name="T0" fmla="*/ 0 w 288"/>
                  <a:gd name="T1" fmla="*/ 0 h 158"/>
                  <a:gd name="T2" fmla="*/ 0 w 288"/>
                  <a:gd name="T3" fmla="*/ 0 h 158"/>
                  <a:gd name="T4" fmla="*/ 0 w 288"/>
                  <a:gd name="T5" fmla="*/ 0 h 158"/>
                  <a:gd name="T6" fmla="*/ 0 w 288"/>
                  <a:gd name="T7" fmla="*/ 0 h 158"/>
                  <a:gd name="T8" fmla="*/ 0 w 288"/>
                  <a:gd name="T9" fmla="*/ 0 h 158"/>
                  <a:gd name="T10" fmla="*/ 0 w 288"/>
                  <a:gd name="T11" fmla="*/ 0 h 158"/>
                  <a:gd name="T12" fmla="*/ 0 w 288"/>
                  <a:gd name="T13" fmla="*/ 0 h 158"/>
                  <a:gd name="T14" fmla="*/ 0 w 288"/>
                  <a:gd name="T15" fmla="*/ 0 h 158"/>
                  <a:gd name="T16" fmla="*/ 0 w 288"/>
                  <a:gd name="T17" fmla="*/ 0 h 158"/>
                  <a:gd name="T18" fmla="*/ 0 w 288"/>
                  <a:gd name="T19" fmla="*/ 0 h 158"/>
                  <a:gd name="T20" fmla="*/ 0 w 288"/>
                  <a:gd name="T21" fmla="*/ 0 h 158"/>
                  <a:gd name="T22" fmla="*/ 0 w 288"/>
                  <a:gd name="T23" fmla="*/ 0 h 158"/>
                  <a:gd name="T24" fmla="*/ 0 w 288"/>
                  <a:gd name="T25" fmla="*/ 0 h 158"/>
                  <a:gd name="T26" fmla="*/ 0 w 288"/>
                  <a:gd name="T27" fmla="*/ 0 h 158"/>
                  <a:gd name="T28" fmla="*/ 0 w 288"/>
                  <a:gd name="T29" fmla="*/ 0 h 158"/>
                  <a:gd name="T30" fmla="*/ 0 w 288"/>
                  <a:gd name="T31" fmla="*/ 0 h 158"/>
                  <a:gd name="T32" fmla="*/ 0 w 288"/>
                  <a:gd name="T33" fmla="*/ 0 h 158"/>
                  <a:gd name="T34" fmla="*/ 0 w 288"/>
                  <a:gd name="T35" fmla="*/ 0 h 158"/>
                  <a:gd name="T36" fmla="*/ 0 w 288"/>
                  <a:gd name="T37" fmla="*/ 0 h 158"/>
                  <a:gd name="T38" fmla="*/ 0 w 288"/>
                  <a:gd name="T39" fmla="*/ 0 h 158"/>
                  <a:gd name="T40" fmla="*/ 0 w 288"/>
                  <a:gd name="T41" fmla="*/ 0 h 158"/>
                  <a:gd name="T42" fmla="*/ 0 w 288"/>
                  <a:gd name="T43" fmla="*/ 0 h 158"/>
                  <a:gd name="T44" fmla="*/ 0 w 288"/>
                  <a:gd name="T45" fmla="*/ 0 h 158"/>
                  <a:gd name="T46" fmla="*/ 0 w 288"/>
                  <a:gd name="T47" fmla="*/ 0 h 158"/>
                  <a:gd name="T48" fmla="*/ 0 w 288"/>
                  <a:gd name="T49" fmla="*/ 0 h 158"/>
                  <a:gd name="T50" fmla="*/ 0 w 288"/>
                  <a:gd name="T51" fmla="*/ 0 h 158"/>
                  <a:gd name="T52" fmla="*/ 0 w 288"/>
                  <a:gd name="T53" fmla="*/ 0 h 158"/>
                  <a:gd name="T54" fmla="*/ 0 w 288"/>
                  <a:gd name="T55" fmla="*/ 0 h 158"/>
                  <a:gd name="T56" fmla="*/ 0 w 288"/>
                  <a:gd name="T57" fmla="*/ 0 h 158"/>
                  <a:gd name="T58" fmla="*/ 0 w 288"/>
                  <a:gd name="T59" fmla="*/ 0 h 158"/>
                  <a:gd name="T60" fmla="*/ 0 w 288"/>
                  <a:gd name="T61" fmla="*/ 0 h 158"/>
                  <a:gd name="T62" fmla="*/ 0 w 288"/>
                  <a:gd name="T63" fmla="*/ 0 h 158"/>
                  <a:gd name="T64" fmla="*/ 0 w 288"/>
                  <a:gd name="T65" fmla="*/ 0 h 158"/>
                  <a:gd name="T66" fmla="*/ 0 w 288"/>
                  <a:gd name="T67" fmla="*/ 0 h 158"/>
                  <a:gd name="T68" fmla="*/ 0 w 288"/>
                  <a:gd name="T69" fmla="*/ 0 h 158"/>
                  <a:gd name="T70" fmla="*/ 0 w 288"/>
                  <a:gd name="T71" fmla="*/ 0 h 158"/>
                  <a:gd name="T72" fmla="*/ 0 w 288"/>
                  <a:gd name="T73" fmla="*/ 0 h 158"/>
                  <a:gd name="T74" fmla="*/ 0 w 288"/>
                  <a:gd name="T75" fmla="*/ 0 h 158"/>
                  <a:gd name="T76" fmla="*/ 0 w 288"/>
                  <a:gd name="T77" fmla="*/ 0 h 158"/>
                  <a:gd name="T78" fmla="*/ 0 w 288"/>
                  <a:gd name="T79" fmla="*/ 0 h 158"/>
                  <a:gd name="T80" fmla="*/ 0 w 288"/>
                  <a:gd name="T81" fmla="*/ 0 h 158"/>
                  <a:gd name="T82" fmla="*/ 0 w 288"/>
                  <a:gd name="T83" fmla="*/ 0 h 158"/>
                  <a:gd name="T84" fmla="*/ 0 w 288"/>
                  <a:gd name="T85" fmla="*/ 0 h 158"/>
                  <a:gd name="T86" fmla="*/ 0 w 288"/>
                  <a:gd name="T87" fmla="*/ 0 h 158"/>
                  <a:gd name="T88" fmla="*/ 0 w 288"/>
                  <a:gd name="T89" fmla="*/ 0 h 15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88" h="158">
                    <a:moveTo>
                      <a:pt x="48" y="143"/>
                    </a:moveTo>
                    <a:lnTo>
                      <a:pt x="64" y="100"/>
                    </a:lnTo>
                    <a:lnTo>
                      <a:pt x="64" y="87"/>
                    </a:lnTo>
                    <a:lnTo>
                      <a:pt x="64" y="56"/>
                    </a:lnTo>
                    <a:lnTo>
                      <a:pt x="48" y="56"/>
                    </a:lnTo>
                    <a:lnTo>
                      <a:pt x="33" y="56"/>
                    </a:lnTo>
                    <a:lnTo>
                      <a:pt x="16" y="71"/>
                    </a:lnTo>
                    <a:lnTo>
                      <a:pt x="0" y="56"/>
                    </a:lnTo>
                    <a:lnTo>
                      <a:pt x="16" y="28"/>
                    </a:lnTo>
                    <a:lnTo>
                      <a:pt x="33" y="13"/>
                    </a:lnTo>
                    <a:lnTo>
                      <a:pt x="48" y="13"/>
                    </a:lnTo>
                    <a:lnTo>
                      <a:pt x="64" y="13"/>
                    </a:lnTo>
                    <a:lnTo>
                      <a:pt x="81" y="28"/>
                    </a:lnTo>
                    <a:lnTo>
                      <a:pt x="96" y="43"/>
                    </a:lnTo>
                    <a:lnTo>
                      <a:pt x="96" y="71"/>
                    </a:lnTo>
                    <a:lnTo>
                      <a:pt x="96" y="115"/>
                    </a:lnTo>
                    <a:lnTo>
                      <a:pt x="161" y="100"/>
                    </a:lnTo>
                    <a:lnTo>
                      <a:pt x="225" y="100"/>
                    </a:lnTo>
                    <a:lnTo>
                      <a:pt x="240" y="71"/>
                    </a:lnTo>
                    <a:lnTo>
                      <a:pt x="240" y="56"/>
                    </a:lnTo>
                    <a:lnTo>
                      <a:pt x="240" y="43"/>
                    </a:lnTo>
                    <a:lnTo>
                      <a:pt x="225" y="28"/>
                    </a:lnTo>
                    <a:lnTo>
                      <a:pt x="209" y="43"/>
                    </a:lnTo>
                    <a:lnTo>
                      <a:pt x="192" y="56"/>
                    </a:lnTo>
                    <a:lnTo>
                      <a:pt x="177" y="56"/>
                    </a:lnTo>
                    <a:lnTo>
                      <a:pt x="161" y="56"/>
                    </a:lnTo>
                    <a:lnTo>
                      <a:pt x="161" y="43"/>
                    </a:lnTo>
                    <a:lnTo>
                      <a:pt x="177" y="28"/>
                    </a:lnTo>
                    <a:lnTo>
                      <a:pt x="192" y="13"/>
                    </a:lnTo>
                    <a:lnTo>
                      <a:pt x="225" y="0"/>
                    </a:lnTo>
                    <a:lnTo>
                      <a:pt x="240" y="0"/>
                    </a:lnTo>
                    <a:lnTo>
                      <a:pt x="273" y="13"/>
                    </a:lnTo>
                    <a:lnTo>
                      <a:pt x="288" y="28"/>
                    </a:lnTo>
                    <a:lnTo>
                      <a:pt x="288" y="71"/>
                    </a:lnTo>
                    <a:lnTo>
                      <a:pt x="273" y="100"/>
                    </a:lnTo>
                    <a:lnTo>
                      <a:pt x="225" y="130"/>
                    </a:lnTo>
                    <a:lnTo>
                      <a:pt x="192" y="143"/>
                    </a:lnTo>
                    <a:lnTo>
                      <a:pt x="144" y="143"/>
                    </a:lnTo>
                    <a:lnTo>
                      <a:pt x="96" y="143"/>
                    </a:lnTo>
                    <a:lnTo>
                      <a:pt x="96" y="130"/>
                    </a:lnTo>
                    <a:lnTo>
                      <a:pt x="64" y="143"/>
                    </a:lnTo>
                    <a:lnTo>
                      <a:pt x="64" y="158"/>
                    </a:lnTo>
                    <a:lnTo>
                      <a:pt x="48" y="143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7" name="Freeform 346"/>
              <p:cNvSpPr>
                <a:spLocks/>
              </p:cNvSpPr>
              <p:nvPr/>
            </p:nvSpPr>
            <p:spPr bwMode="auto">
              <a:xfrm rot="-5400000">
                <a:off x="5490" y="182"/>
                <a:ext cx="17" cy="31"/>
              </a:xfrm>
              <a:custGeom>
                <a:avLst/>
                <a:gdLst>
                  <a:gd name="T0" fmla="*/ 0 w 112"/>
                  <a:gd name="T1" fmla="*/ 0 h 100"/>
                  <a:gd name="T2" fmla="*/ 0 w 112"/>
                  <a:gd name="T3" fmla="*/ 0 h 100"/>
                  <a:gd name="T4" fmla="*/ 0 w 112"/>
                  <a:gd name="T5" fmla="*/ 0 h 100"/>
                  <a:gd name="T6" fmla="*/ 0 w 112"/>
                  <a:gd name="T7" fmla="*/ 0 h 100"/>
                  <a:gd name="T8" fmla="*/ 0 w 112"/>
                  <a:gd name="T9" fmla="*/ 0 h 100"/>
                  <a:gd name="T10" fmla="*/ 0 w 112"/>
                  <a:gd name="T11" fmla="*/ 0 h 100"/>
                  <a:gd name="T12" fmla="*/ 0 w 112"/>
                  <a:gd name="T13" fmla="*/ 0 h 100"/>
                  <a:gd name="T14" fmla="*/ 0 w 112"/>
                  <a:gd name="T15" fmla="*/ 0 h 100"/>
                  <a:gd name="T16" fmla="*/ 0 w 112"/>
                  <a:gd name="T17" fmla="*/ 0 h 100"/>
                  <a:gd name="T18" fmla="*/ 0 w 112"/>
                  <a:gd name="T19" fmla="*/ 0 h 100"/>
                  <a:gd name="T20" fmla="*/ 0 w 112"/>
                  <a:gd name="T21" fmla="*/ 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2" h="100">
                    <a:moveTo>
                      <a:pt x="48" y="100"/>
                    </a:moveTo>
                    <a:lnTo>
                      <a:pt x="16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64" y="13"/>
                    </a:lnTo>
                    <a:lnTo>
                      <a:pt x="112" y="43"/>
                    </a:lnTo>
                    <a:lnTo>
                      <a:pt x="112" y="56"/>
                    </a:lnTo>
                    <a:lnTo>
                      <a:pt x="96" y="56"/>
                    </a:lnTo>
                    <a:lnTo>
                      <a:pt x="81" y="87"/>
                    </a:lnTo>
                    <a:lnTo>
                      <a:pt x="64" y="100"/>
                    </a:lnTo>
                    <a:lnTo>
                      <a:pt x="48" y="10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8" name="Freeform 347"/>
              <p:cNvSpPr>
                <a:spLocks/>
              </p:cNvSpPr>
              <p:nvPr/>
            </p:nvSpPr>
            <p:spPr bwMode="auto">
              <a:xfrm rot="-5400000">
                <a:off x="5490" y="182"/>
                <a:ext cx="17" cy="31"/>
              </a:xfrm>
              <a:custGeom>
                <a:avLst/>
                <a:gdLst>
                  <a:gd name="T0" fmla="*/ 0 w 112"/>
                  <a:gd name="T1" fmla="*/ 0 h 100"/>
                  <a:gd name="T2" fmla="*/ 0 w 112"/>
                  <a:gd name="T3" fmla="*/ 0 h 100"/>
                  <a:gd name="T4" fmla="*/ 0 w 112"/>
                  <a:gd name="T5" fmla="*/ 0 h 100"/>
                  <a:gd name="T6" fmla="*/ 0 w 112"/>
                  <a:gd name="T7" fmla="*/ 0 h 100"/>
                  <a:gd name="T8" fmla="*/ 0 w 112"/>
                  <a:gd name="T9" fmla="*/ 0 h 100"/>
                  <a:gd name="T10" fmla="*/ 0 w 112"/>
                  <a:gd name="T11" fmla="*/ 0 h 100"/>
                  <a:gd name="T12" fmla="*/ 0 w 112"/>
                  <a:gd name="T13" fmla="*/ 0 h 100"/>
                  <a:gd name="T14" fmla="*/ 0 w 112"/>
                  <a:gd name="T15" fmla="*/ 0 h 100"/>
                  <a:gd name="T16" fmla="*/ 0 w 112"/>
                  <a:gd name="T17" fmla="*/ 0 h 100"/>
                  <a:gd name="T18" fmla="*/ 0 w 112"/>
                  <a:gd name="T19" fmla="*/ 0 h 100"/>
                  <a:gd name="T20" fmla="*/ 0 w 112"/>
                  <a:gd name="T21" fmla="*/ 0 h 100"/>
                  <a:gd name="T22" fmla="*/ 0 w 112"/>
                  <a:gd name="T23" fmla="*/ 0 h 100"/>
                  <a:gd name="T24" fmla="*/ 0 w 112"/>
                  <a:gd name="T25" fmla="*/ 0 h 1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2" h="100">
                    <a:moveTo>
                      <a:pt x="48" y="100"/>
                    </a:moveTo>
                    <a:lnTo>
                      <a:pt x="16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64" y="13"/>
                    </a:lnTo>
                    <a:lnTo>
                      <a:pt x="112" y="43"/>
                    </a:lnTo>
                    <a:lnTo>
                      <a:pt x="112" y="56"/>
                    </a:lnTo>
                    <a:lnTo>
                      <a:pt x="96" y="56"/>
                    </a:lnTo>
                    <a:lnTo>
                      <a:pt x="81" y="87"/>
                    </a:lnTo>
                    <a:lnTo>
                      <a:pt x="64" y="100"/>
                    </a:lnTo>
                    <a:lnTo>
                      <a:pt x="48" y="100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9" name="Freeform 348"/>
              <p:cNvSpPr>
                <a:spLocks/>
              </p:cNvSpPr>
              <p:nvPr/>
            </p:nvSpPr>
            <p:spPr bwMode="auto">
              <a:xfrm rot="-5400000">
                <a:off x="5400" y="205"/>
                <a:ext cx="37" cy="73"/>
              </a:xfrm>
              <a:custGeom>
                <a:avLst/>
                <a:gdLst>
                  <a:gd name="T0" fmla="*/ 0 w 240"/>
                  <a:gd name="T1" fmla="*/ 0 h 230"/>
                  <a:gd name="T2" fmla="*/ 0 w 240"/>
                  <a:gd name="T3" fmla="*/ 0 h 230"/>
                  <a:gd name="T4" fmla="*/ 0 w 240"/>
                  <a:gd name="T5" fmla="*/ 0 h 230"/>
                  <a:gd name="T6" fmla="*/ 0 w 240"/>
                  <a:gd name="T7" fmla="*/ 0 h 230"/>
                  <a:gd name="T8" fmla="*/ 0 w 240"/>
                  <a:gd name="T9" fmla="*/ 0 h 230"/>
                  <a:gd name="T10" fmla="*/ 0 w 240"/>
                  <a:gd name="T11" fmla="*/ 0 h 230"/>
                  <a:gd name="T12" fmla="*/ 0 w 240"/>
                  <a:gd name="T13" fmla="*/ 0 h 230"/>
                  <a:gd name="T14" fmla="*/ 0 w 240"/>
                  <a:gd name="T15" fmla="*/ 0 h 230"/>
                  <a:gd name="T16" fmla="*/ 0 w 240"/>
                  <a:gd name="T17" fmla="*/ 0 h 230"/>
                  <a:gd name="T18" fmla="*/ 0 w 240"/>
                  <a:gd name="T19" fmla="*/ 0 h 230"/>
                  <a:gd name="T20" fmla="*/ 0 w 240"/>
                  <a:gd name="T21" fmla="*/ 0 h 230"/>
                  <a:gd name="T22" fmla="*/ 0 w 240"/>
                  <a:gd name="T23" fmla="*/ 0 h 230"/>
                  <a:gd name="T24" fmla="*/ 0 w 240"/>
                  <a:gd name="T25" fmla="*/ 0 h 230"/>
                  <a:gd name="T26" fmla="*/ 0 w 240"/>
                  <a:gd name="T27" fmla="*/ 0 h 2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40" h="230">
                    <a:moveTo>
                      <a:pt x="0" y="202"/>
                    </a:moveTo>
                    <a:lnTo>
                      <a:pt x="0" y="187"/>
                    </a:lnTo>
                    <a:lnTo>
                      <a:pt x="17" y="173"/>
                    </a:lnTo>
                    <a:lnTo>
                      <a:pt x="48" y="130"/>
                    </a:lnTo>
                    <a:lnTo>
                      <a:pt x="129" y="57"/>
                    </a:lnTo>
                    <a:lnTo>
                      <a:pt x="209" y="0"/>
                    </a:lnTo>
                    <a:lnTo>
                      <a:pt x="225" y="13"/>
                    </a:lnTo>
                    <a:lnTo>
                      <a:pt x="240" y="28"/>
                    </a:lnTo>
                    <a:lnTo>
                      <a:pt x="209" y="72"/>
                    </a:lnTo>
                    <a:lnTo>
                      <a:pt x="161" y="130"/>
                    </a:lnTo>
                    <a:lnTo>
                      <a:pt x="48" y="217"/>
                    </a:lnTo>
                    <a:lnTo>
                      <a:pt x="33" y="230"/>
                    </a:lnTo>
                    <a:lnTo>
                      <a:pt x="17" y="230"/>
                    </a:lnTo>
                    <a:lnTo>
                      <a:pt x="0" y="20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0" name="Freeform 349"/>
              <p:cNvSpPr>
                <a:spLocks/>
              </p:cNvSpPr>
              <p:nvPr/>
            </p:nvSpPr>
            <p:spPr bwMode="auto">
              <a:xfrm rot="-5400000">
                <a:off x="5399" y="146"/>
                <a:ext cx="17" cy="59"/>
              </a:xfrm>
              <a:custGeom>
                <a:avLst/>
                <a:gdLst>
                  <a:gd name="T0" fmla="*/ 0 w 113"/>
                  <a:gd name="T1" fmla="*/ 0 h 188"/>
                  <a:gd name="T2" fmla="*/ 0 w 113"/>
                  <a:gd name="T3" fmla="*/ 0 h 188"/>
                  <a:gd name="T4" fmla="*/ 0 w 113"/>
                  <a:gd name="T5" fmla="*/ 0 h 188"/>
                  <a:gd name="T6" fmla="*/ 0 w 113"/>
                  <a:gd name="T7" fmla="*/ 0 h 188"/>
                  <a:gd name="T8" fmla="*/ 0 w 113"/>
                  <a:gd name="T9" fmla="*/ 0 h 188"/>
                  <a:gd name="T10" fmla="*/ 0 w 113"/>
                  <a:gd name="T11" fmla="*/ 0 h 188"/>
                  <a:gd name="T12" fmla="*/ 0 w 113"/>
                  <a:gd name="T13" fmla="*/ 0 h 188"/>
                  <a:gd name="T14" fmla="*/ 0 w 113"/>
                  <a:gd name="T15" fmla="*/ 0 h 188"/>
                  <a:gd name="T16" fmla="*/ 0 w 113"/>
                  <a:gd name="T17" fmla="*/ 0 h 188"/>
                  <a:gd name="T18" fmla="*/ 0 w 113"/>
                  <a:gd name="T19" fmla="*/ 0 h 188"/>
                  <a:gd name="T20" fmla="*/ 0 w 113"/>
                  <a:gd name="T21" fmla="*/ 0 h 188"/>
                  <a:gd name="T22" fmla="*/ 0 w 113"/>
                  <a:gd name="T23" fmla="*/ 0 h 188"/>
                  <a:gd name="T24" fmla="*/ 0 w 113"/>
                  <a:gd name="T25" fmla="*/ 0 h 188"/>
                  <a:gd name="T26" fmla="*/ 0 w 113"/>
                  <a:gd name="T27" fmla="*/ 0 h 188"/>
                  <a:gd name="T28" fmla="*/ 0 w 113"/>
                  <a:gd name="T29" fmla="*/ 0 h 188"/>
                  <a:gd name="T30" fmla="*/ 0 w 113"/>
                  <a:gd name="T31" fmla="*/ 0 h 188"/>
                  <a:gd name="T32" fmla="*/ 0 w 113"/>
                  <a:gd name="T33" fmla="*/ 0 h 188"/>
                  <a:gd name="T34" fmla="*/ 0 w 113"/>
                  <a:gd name="T35" fmla="*/ 0 h 188"/>
                  <a:gd name="T36" fmla="*/ 0 w 113"/>
                  <a:gd name="T37" fmla="*/ 0 h 188"/>
                  <a:gd name="T38" fmla="*/ 0 w 113"/>
                  <a:gd name="T39" fmla="*/ 0 h 188"/>
                  <a:gd name="T40" fmla="*/ 0 w 113"/>
                  <a:gd name="T41" fmla="*/ 0 h 188"/>
                  <a:gd name="T42" fmla="*/ 0 w 113"/>
                  <a:gd name="T43" fmla="*/ 0 h 1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88">
                    <a:moveTo>
                      <a:pt x="0" y="158"/>
                    </a:moveTo>
                    <a:lnTo>
                      <a:pt x="0" y="130"/>
                    </a:lnTo>
                    <a:lnTo>
                      <a:pt x="0" y="87"/>
                    </a:lnTo>
                    <a:lnTo>
                      <a:pt x="16" y="87"/>
                    </a:lnTo>
                    <a:lnTo>
                      <a:pt x="16" y="130"/>
                    </a:lnTo>
                    <a:lnTo>
                      <a:pt x="33" y="145"/>
                    </a:lnTo>
                    <a:lnTo>
                      <a:pt x="48" y="145"/>
                    </a:lnTo>
                    <a:lnTo>
                      <a:pt x="64" y="145"/>
                    </a:lnTo>
                    <a:lnTo>
                      <a:pt x="81" y="130"/>
                    </a:lnTo>
                    <a:lnTo>
                      <a:pt x="64" y="102"/>
                    </a:lnTo>
                    <a:lnTo>
                      <a:pt x="48" y="72"/>
                    </a:lnTo>
                    <a:lnTo>
                      <a:pt x="16" y="15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64" y="43"/>
                    </a:lnTo>
                    <a:lnTo>
                      <a:pt x="96" y="87"/>
                    </a:lnTo>
                    <a:lnTo>
                      <a:pt x="113" y="130"/>
                    </a:lnTo>
                    <a:lnTo>
                      <a:pt x="96" y="173"/>
                    </a:lnTo>
                    <a:lnTo>
                      <a:pt x="81" y="188"/>
                    </a:lnTo>
                    <a:lnTo>
                      <a:pt x="48" y="188"/>
                    </a:lnTo>
                    <a:lnTo>
                      <a:pt x="16" y="173"/>
                    </a:lnTo>
                    <a:lnTo>
                      <a:pt x="0" y="15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1" name="Freeform 350"/>
              <p:cNvSpPr>
                <a:spLocks/>
              </p:cNvSpPr>
              <p:nvPr/>
            </p:nvSpPr>
            <p:spPr bwMode="auto">
              <a:xfrm rot="-5400000">
                <a:off x="5399" y="146"/>
                <a:ext cx="17" cy="59"/>
              </a:xfrm>
              <a:custGeom>
                <a:avLst/>
                <a:gdLst>
                  <a:gd name="T0" fmla="*/ 0 w 113"/>
                  <a:gd name="T1" fmla="*/ 0 h 188"/>
                  <a:gd name="T2" fmla="*/ 0 w 113"/>
                  <a:gd name="T3" fmla="*/ 0 h 188"/>
                  <a:gd name="T4" fmla="*/ 0 w 113"/>
                  <a:gd name="T5" fmla="*/ 0 h 188"/>
                  <a:gd name="T6" fmla="*/ 0 w 113"/>
                  <a:gd name="T7" fmla="*/ 0 h 188"/>
                  <a:gd name="T8" fmla="*/ 0 w 113"/>
                  <a:gd name="T9" fmla="*/ 0 h 188"/>
                  <a:gd name="T10" fmla="*/ 0 w 113"/>
                  <a:gd name="T11" fmla="*/ 0 h 188"/>
                  <a:gd name="T12" fmla="*/ 0 w 113"/>
                  <a:gd name="T13" fmla="*/ 0 h 188"/>
                  <a:gd name="T14" fmla="*/ 0 w 113"/>
                  <a:gd name="T15" fmla="*/ 0 h 188"/>
                  <a:gd name="T16" fmla="*/ 0 w 113"/>
                  <a:gd name="T17" fmla="*/ 0 h 188"/>
                  <a:gd name="T18" fmla="*/ 0 w 113"/>
                  <a:gd name="T19" fmla="*/ 0 h 188"/>
                  <a:gd name="T20" fmla="*/ 0 w 113"/>
                  <a:gd name="T21" fmla="*/ 0 h 188"/>
                  <a:gd name="T22" fmla="*/ 0 w 113"/>
                  <a:gd name="T23" fmla="*/ 0 h 188"/>
                  <a:gd name="T24" fmla="*/ 0 w 113"/>
                  <a:gd name="T25" fmla="*/ 0 h 188"/>
                  <a:gd name="T26" fmla="*/ 0 w 113"/>
                  <a:gd name="T27" fmla="*/ 0 h 188"/>
                  <a:gd name="T28" fmla="*/ 0 w 113"/>
                  <a:gd name="T29" fmla="*/ 0 h 188"/>
                  <a:gd name="T30" fmla="*/ 0 w 113"/>
                  <a:gd name="T31" fmla="*/ 0 h 188"/>
                  <a:gd name="T32" fmla="*/ 0 w 113"/>
                  <a:gd name="T33" fmla="*/ 0 h 188"/>
                  <a:gd name="T34" fmla="*/ 0 w 113"/>
                  <a:gd name="T35" fmla="*/ 0 h 188"/>
                  <a:gd name="T36" fmla="*/ 0 w 113"/>
                  <a:gd name="T37" fmla="*/ 0 h 188"/>
                  <a:gd name="T38" fmla="*/ 0 w 113"/>
                  <a:gd name="T39" fmla="*/ 0 h 188"/>
                  <a:gd name="T40" fmla="*/ 0 w 113"/>
                  <a:gd name="T41" fmla="*/ 0 h 188"/>
                  <a:gd name="T42" fmla="*/ 0 w 113"/>
                  <a:gd name="T43" fmla="*/ 0 h 1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88">
                    <a:moveTo>
                      <a:pt x="0" y="158"/>
                    </a:moveTo>
                    <a:lnTo>
                      <a:pt x="0" y="130"/>
                    </a:lnTo>
                    <a:lnTo>
                      <a:pt x="0" y="87"/>
                    </a:lnTo>
                    <a:lnTo>
                      <a:pt x="16" y="87"/>
                    </a:lnTo>
                    <a:lnTo>
                      <a:pt x="16" y="130"/>
                    </a:lnTo>
                    <a:lnTo>
                      <a:pt x="33" y="145"/>
                    </a:lnTo>
                    <a:lnTo>
                      <a:pt x="48" y="145"/>
                    </a:lnTo>
                    <a:lnTo>
                      <a:pt x="64" y="145"/>
                    </a:lnTo>
                    <a:lnTo>
                      <a:pt x="81" y="130"/>
                    </a:lnTo>
                    <a:lnTo>
                      <a:pt x="64" y="102"/>
                    </a:lnTo>
                    <a:lnTo>
                      <a:pt x="48" y="72"/>
                    </a:lnTo>
                    <a:lnTo>
                      <a:pt x="16" y="15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64" y="43"/>
                    </a:lnTo>
                    <a:lnTo>
                      <a:pt x="96" y="87"/>
                    </a:lnTo>
                    <a:lnTo>
                      <a:pt x="113" y="130"/>
                    </a:lnTo>
                    <a:lnTo>
                      <a:pt x="96" y="173"/>
                    </a:lnTo>
                    <a:lnTo>
                      <a:pt x="81" y="188"/>
                    </a:lnTo>
                    <a:lnTo>
                      <a:pt x="48" y="188"/>
                    </a:lnTo>
                    <a:lnTo>
                      <a:pt x="16" y="173"/>
                    </a:lnTo>
                    <a:lnTo>
                      <a:pt x="0" y="158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2" name="Freeform 351"/>
              <p:cNvSpPr>
                <a:spLocks/>
              </p:cNvSpPr>
              <p:nvPr/>
            </p:nvSpPr>
            <p:spPr bwMode="auto">
              <a:xfrm rot="-5400000">
                <a:off x="5385" y="242"/>
                <a:ext cx="18" cy="27"/>
              </a:xfrm>
              <a:custGeom>
                <a:avLst/>
                <a:gdLst>
                  <a:gd name="T0" fmla="*/ 0 w 112"/>
                  <a:gd name="T1" fmla="*/ 0 h 87"/>
                  <a:gd name="T2" fmla="*/ 0 w 112"/>
                  <a:gd name="T3" fmla="*/ 0 h 87"/>
                  <a:gd name="T4" fmla="*/ 0 w 112"/>
                  <a:gd name="T5" fmla="*/ 0 h 87"/>
                  <a:gd name="T6" fmla="*/ 0 w 112"/>
                  <a:gd name="T7" fmla="*/ 0 h 87"/>
                  <a:gd name="T8" fmla="*/ 0 w 112"/>
                  <a:gd name="T9" fmla="*/ 0 h 87"/>
                  <a:gd name="T10" fmla="*/ 0 w 112"/>
                  <a:gd name="T11" fmla="*/ 0 h 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2" h="87">
                    <a:moveTo>
                      <a:pt x="0" y="87"/>
                    </a:moveTo>
                    <a:lnTo>
                      <a:pt x="96" y="0"/>
                    </a:lnTo>
                    <a:lnTo>
                      <a:pt x="112" y="0"/>
                    </a:lnTo>
                    <a:lnTo>
                      <a:pt x="64" y="59"/>
                    </a:lnTo>
                    <a:lnTo>
                      <a:pt x="31" y="74"/>
                    </a:lnTo>
                    <a:lnTo>
                      <a:pt x="0" y="8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3" name="Freeform 352"/>
              <p:cNvSpPr>
                <a:spLocks/>
              </p:cNvSpPr>
              <p:nvPr/>
            </p:nvSpPr>
            <p:spPr bwMode="auto">
              <a:xfrm rot="-5400000">
                <a:off x="5384" y="138"/>
                <a:ext cx="27" cy="32"/>
              </a:xfrm>
              <a:custGeom>
                <a:avLst/>
                <a:gdLst>
                  <a:gd name="T0" fmla="*/ 0 w 175"/>
                  <a:gd name="T1" fmla="*/ 0 h 100"/>
                  <a:gd name="T2" fmla="*/ 0 w 175"/>
                  <a:gd name="T3" fmla="*/ 0 h 100"/>
                  <a:gd name="T4" fmla="*/ 0 w 175"/>
                  <a:gd name="T5" fmla="*/ 0 h 100"/>
                  <a:gd name="T6" fmla="*/ 0 w 175"/>
                  <a:gd name="T7" fmla="*/ 0 h 100"/>
                  <a:gd name="T8" fmla="*/ 0 w 175"/>
                  <a:gd name="T9" fmla="*/ 0 h 100"/>
                  <a:gd name="T10" fmla="*/ 0 w 175"/>
                  <a:gd name="T11" fmla="*/ 0 h 100"/>
                  <a:gd name="T12" fmla="*/ 0 w 175"/>
                  <a:gd name="T13" fmla="*/ 0 h 100"/>
                  <a:gd name="T14" fmla="*/ 0 w 175"/>
                  <a:gd name="T15" fmla="*/ 0 h 100"/>
                  <a:gd name="T16" fmla="*/ 0 w 175"/>
                  <a:gd name="T17" fmla="*/ 0 h 100"/>
                  <a:gd name="T18" fmla="*/ 0 w 175"/>
                  <a:gd name="T19" fmla="*/ 0 h 100"/>
                  <a:gd name="T20" fmla="*/ 0 w 175"/>
                  <a:gd name="T21" fmla="*/ 0 h 100"/>
                  <a:gd name="T22" fmla="*/ 0 w 175"/>
                  <a:gd name="T23" fmla="*/ 0 h 100"/>
                  <a:gd name="T24" fmla="*/ 0 w 175"/>
                  <a:gd name="T25" fmla="*/ 0 h 100"/>
                  <a:gd name="T26" fmla="*/ 0 w 175"/>
                  <a:gd name="T27" fmla="*/ 0 h 100"/>
                  <a:gd name="T28" fmla="*/ 0 w 175"/>
                  <a:gd name="T29" fmla="*/ 0 h 100"/>
                  <a:gd name="T30" fmla="*/ 0 w 175"/>
                  <a:gd name="T31" fmla="*/ 0 h 100"/>
                  <a:gd name="T32" fmla="*/ 0 w 175"/>
                  <a:gd name="T33" fmla="*/ 0 h 100"/>
                  <a:gd name="T34" fmla="*/ 0 w 175"/>
                  <a:gd name="T35" fmla="*/ 0 h 100"/>
                  <a:gd name="T36" fmla="*/ 0 w 175"/>
                  <a:gd name="T37" fmla="*/ 0 h 100"/>
                  <a:gd name="T38" fmla="*/ 0 w 175"/>
                  <a:gd name="T39" fmla="*/ 0 h 100"/>
                  <a:gd name="T40" fmla="*/ 0 w 175"/>
                  <a:gd name="T41" fmla="*/ 0 h 100"/>
                  <a:gd name="T42" fmla="*/ 0 w 175"/>
                  <a:gd name="T43" fmla="*/ 0 h 1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5" h="100">
                    <a:moveTo>
                      <a:pt x="0" y="13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64" y="43"/>
                    </a:lnTo>
                    <a:lnTo>
                      <a:pt x="96" y="57"/>
                    </a:lnTo>
                    <a:lnTo>
                      <a:pt x="112" y="57"/>
                    </a:lnTo>
                    <a:lnTo>
                      <a:pt x="127" y="57"/>
                    </a:lnTo>
                    <a:lnTo>
                      <a:pt x="144" y="43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75" y="28"/>
                    </a:lnTo>
                    <a:lnTo>
                      <a:pt x="175" y="57"/>
                    </a:lnTo>
                    <a:lnTo>
                      <a:pt x="175" y="72"/>
                    </a:lnTo>
                    <a:lnTo>
                      <a:pt x="160" y="100"/>
                    </a:lnTo>
                    <a:lnTo>
                      <a:pt x="144" y="100"/>
                    </a:lnTo>
                    <a:lnTo>
                      <a:pt x="96" y="100"/>
                    </a:lnTo>
                    <a:lnTo>
                      <a:pt x="48" y="72"/>
                    </a:lnTo>
                    <a:lnTo>
                      <a:pt x="31" y="43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4" name="Freeform 353"/>
              <p:cNvSpPr>
                <a:spLocks/>
              </p:cNvSpPr>
              <p:nvPr/>
            </p:nvSpPr>
            <p:spPr bwMode="auto">
              <a:xfrm rot="-5400000">
                <a:off x="5384" y="138"/>
                <a:ext cx="27" cy="32"/>
              </a:xfrm>
              <a:custGeom>
                <a:avLst/>
                <a:gdLst>
                  <a:gd name="T0" fmla="*/ 0 w 175"/>
                  <a:gd name="T1" fmla="*/ 0 h 100"/>
                  <a:gd name="T2" fmla="*/ 0 w 175"/>
                  <a:gd name="T3" fmla="*/ 0 h 100"/>
                  <a:gd name="T4" fmla="*/ 0 w 175"/>
                  <a:gd name="T5" fmla="*/ 0 h 100"/>
                  <a:gd name="T6" fmla="*/ 0 w 175"/>
                  <a:gd name="T7" fmla="*/ 0 h 100"/>
                  <a:gd name="T8" fmla="*/ 0 w 175"/>
                  <a:gd name="T9" fmla="*/ 0 h 100"/>
                  <a:gd name="T10" fmla="*/ 0 w 175"/>
                  <a:gd name="T11" fmla="*/ 0 h 100"/>
                  <a:gd name="T12" fmla="*/ 0 w 175"/>
                  <a:gd name="T13" fmla="*/ 0 h 100"/>
                  <a:gd name="T14" fmla="*/ 0 w 175"/>
                  <a:gd name="T15" fmla="*/ 0 h 100"/>
                  <a:gd name="T16" fmla="*/ 0 w 175"/>
                  <a:gd name="T17" fmla="*/ 0 h 100"/>
                  <a:gd name="T18" fmla="*/ 0 w 175"/>
                  <a:gd name="T19" fmla="*/ 0 h 100"/>
                  <a:gd name="T20" fmla="*/ 0 w 175"/>
                  <a:gd name="T21" fmla="*/ 0 h 100"/>
                  <a:gd name="T22" fmla="*/ 0 w 175"/>
                  <a:gd name="T23" fmla="*/ 0 h 100"/>
                  <a:gd name="T24" fmla="*/ 0 w 175"/>
                  <a:gd name="T25" fmla="*/ 0 h 100"/>
                  <a:gd name="T26" fmla="*/ 0 w 175"/>
                  <a:gd name="T27" fmla="*/ 0 h 100"/>
                  <a:gd name="T28" fmla="*/ 0 w 175"/>
                  <a:gd name="T29" fmla="*/ 0 h 100"/>
                  <a:gd name="T30" fmla="*/ 0 w 175"/>
                  <a:gd name="T31" fmla="*/ 0 h 100"/>
                  <a:gd name="T32" fmla="*/ 0 w 175"/>
                  <a:gd name="T33" fmla="*/ 0 h 100"/>
                  <a:gd name="T34" fmla="*/ 0 w 175"/>
                  <a:gd name="T35" fmla="*/ 0 h 100"/>
                  <a:gd name="T36" fmla="*/ 0 w 175"/>
                  <a:gd name="T37" fmla="*/ 0 h 100"/>
                  <a:gd name="T38" fmla="*/ 0 w 175"/>
                  <a:gd name="T39" fmla="*/ 0 h 100"/>
                  <a:gd name="T40" fmla="*/ 0 w 175"/>
                  <a:gd name="T41" fmla="*/ 0 h 100"/>
                  <a:gd name="T42" fmla="*/ 0 w 175"/>
                  <a:gd name="T43" fmla="*/ 0 h 1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5" h="100">
                    <a:moveTo>
                      <a:pt x="0" y="13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64" y="43"/>
                    </a:lnTo>
                    <a:lnTo>
                      <a:pt x="96" y="57"/>
                    </a:lnTo>
                    <a:lnTo>
                      <a:pt x="112" y="57"/>
                    </a:lnTo>
                    <a:lnTo>
                      <a:pt x="127" y="57"/>
                    </a:lnTo>
                    <a:lnTo>
                      <a:pt x="144" y="43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75" y="28"/>
                    </a:lnTo>
                    <a:lnTo>
                      <a:pt x="175" y="57"/>
                    </a:lnTo>
                    <a:lnTo>
                      <a:pt x="175" y="72"/>
                    </a:lnTo>
                    <a:lnTo>
                      <a:pt x="160" y="100"/>
                    </a:lnTo>
                    <a:lnTo>
                      <a:pt x="144" y="100"/>
                    </a:lnTo>
                    <a:lnTo>
                      <a:pt x="96" y="100"/>
                    </a:lnTo>
                    <a:lnTo>
                      <a:pt x="48" y="72"/>
                    </a:lnTo>
                    <a:lnTo>
                      <a:pt x="31" y="43"/>
                    </a:lnTo>
                    <a:lnTo>
                      <a:pt x="0" y="13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5" name="Freeform 354"/>
              <p:cNvSpPr>
                <a:spLocks/>
              </p:cNvSpPr>
              <p:nvPr/>
            </p:nvSpPr>
            <p:spPr bwMode="auto">
              <a:xfrm rot="-5400000">
                <a:off x="5396" y="339"/>
                <a:ext cx="8" cy="27"/>
              </a:xfrm>
              <a:custGeom>
                <a:avLst/>
                <a:gdLst>
                  <a:gd name="T0" fmla="*/ 0 w 48"/>
                  <a:gd name="T1" fmla="*/ 0 h 87"/>
                  <a:gd name="T2" fmla="*/ 0 w 48"/>
                  <a:gd name="T3" fmla="*/ 0 h 87"/>
                  <a:gd name="T4" fmla="*/ 0 w 48"/>
                  <a:gd name="T5" fmla="*/ 0 h 87"/>
                  <a:gd name="T6" fmla="*/ 0 w 48"/>
                  <a:gd name="T7" fmla="*/ 0 h 87"/>
                  <a:gd name="T8" fmla="*/ 0 w 48"/>
                  <a:gd name="T9" fmla="*/ 0 h 87"/>
                  <a:gd name="T10" fmla="*/ 0 w 48"/>
                  <a:gd name="T11" fmla="*/ 0 h 87"/>
                  <a:gd name="T12" fmla="*/ 0 w 48"/>
                  <a:gd name="T13" fmla="*/ 0 h 87"/>
                  <a:gd name="T14" fmla="*/ 0 w 48"/>
                  <a:gd name="T15" fmla="*/ 0 h 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87">
                    <a:moveTo>
                      <a:pt x="0" y="0"/>
                    </a:moveTo>
                    <a:lnTo>
                      <a:pt x="31" y="15"/>
                    </a:lnTo>
                    <a:lnTo>
                      <a:pt x="48" y="30"/>
                    </a:lnTo>
                    <a:lnTo>
                      <a:pt x="48" y="87"/>
                    </a:lnTo>
                    <a:lnTo>
                      <a:pt x="0" y="44"/>
                    </a:lnTo>
                    <a:lnTo>
                      <a:pt x="0" y="30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6" name="Freeform 355"/>
              <p:cNvSpPr>
                <a:spLocks/>
              </p:cNvSpPr>
              <p:nvPr/>
            </p:nvSpPr>
            <p:spPr bwMode="auto">
              <a:xfrm rot="-5400000">
                <a:off x="5374" y="171"/>
                <a:ext cx="20" cy="50"/>
              </a:xfrm>
              <a:custGeom>
                <a:avLst/>
                <a:gdLst>
                  <a:gd name="T0" fmla="*/ 0 w 129"/>
                  <a:gd name="T1" fmla="*/ 0 h 161"/>
                  <a:gd name="T2" fmla="*/ 0 w 129"/>
                  <a:gd name="T3" fmla="*/ 0 h 161"/>
                  <a:gd name="T4" fmla="*/ 0 w 129"/>
                  <a:gd name="T5" fmla="*/ 0 h 161"/>
                  <a:gd name="T6" fmla="*/ 0 w 129"/>
                  <a:gd name="T7" fmla="*/ 0 h 161"/>
                  <a:gd name="T8" fmla="*/ 0 w 129"/>
                  <a:gd name="T9" fmla="*/ 0 h 161"/>
                  <a:gd name="T10" fmla="*/ 0 w 129"/>
                  <a:gd name="T11" fmla="*/ 0 h 161"/>
                  <a:gd name="T12" fmla="*/ 0 w 129"/>
                  <a:gd name="T13" fmla="*/ 0 h 161"/>
                  <a:gd name="T14" fmla="*/ 0 w 129"/>
                  <a:gd name="T15" fmla="*/ 0 h 161"/>
                  <a:gd name="T16" fmla="*/ 0 w 129"/>
                  <a:gd name="T17" fmla="*/ 0 h 161"/>
                  <a:gd name="T18" fmla="*/ 0 w 129"/>
                  <a:gd name="T19" fmla="*/ 0 h 161"/>
                  <a:gd name="T20" fmla="*/ 0 w 129"/>
                  <a:gd name="T21" fmla="*/ 0 h 161"/>
                  <a:gd name="T22" fmla="*/ 0 w 129"/>
                  <a:gd name="T23" fmla="*/ 0 h 161"/>
                  <a:gd name="T24" fmla="*/ 0 w 129"/>
                  <a:gd name="T25" fmla="*/ 0 h 161"/>
                  <a:gd name="T26" fmla="*/ 0 w 129"/>
                  <a:gd name="T27" fmla="*/ 0 h 161"/>
                  <a:gd name="T28" fmla="*/ 0 w 129"/>
                  <a:gd name="T29" fmla="*/ 0 h 161"/>
                  <a:gd name="T30" fmla="*/ 0 w 129"/>
                  <a:gd name="T31" fmla="*/ 0 h 161"/>
                  <a:gd name="T32" fmla="*/ 0 w 129"/>
                  <a:gd name="T33" fmla="*/ 0 h 161"/>
                  <a:gd name="T34" fmla="*/ 0 w 129"/>
                  <a:gd name="T35" fmla="*/ 0 h 161"/>
                  <a:gd name="T36" fmla="*/ 0 w 129"/>
                  <a:gd name="T37" fmla="*/ 0 h 161"/>
                  <a:gd name="T38" fmla="*/ 0 w 129"/>
                  <a:gd name="T39" fmla="*/ 0 h 161"/>
                  <a:gd name="T40" fmla="*/ 0 w 129"/>
                  <a:gd name="T41" fmla="*/ 0 h 161"/>
                  <a:gd name="T42" fmla="*/ 0 w 129"/>
                  <a:gd name="T43" fmla="*/ 0 h 161"/>
                  <a:gd name="T44" fmla="*/ 0 w 129"/>
                  <a:gd name="T45" fmla="*/ 0 h 16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9" h="161">
                    <a:moveTo>
                      <a:pt x="0" y="146"/>
                    </a:moveTo>
                    <a:lnTo>
                      <a:pt x="0" y="131"/>
                    </a:lnTo>
                    <a:lnTo>
                      <a:pt x="0" y="102"/>
                    </a:lnTo>
                    <a:lnTo>
                      <a:pt x="0" y="74"/>
                    </a:lnTo>
                    <a:lnTo>
                      <a:pt x="16" y="59"/>
                    </a:lnTo>
                    <a:lnTo>
                      <a:pt x="33" y="59"/>
                    </a:lnTo>
                    <a:lnTo>
                      <a:pt x="33" y="74"/>
                    </a:lnTo>
                    <a:lnTo>
                      <a:pt x="33" y="102"/>
                    </a:lnTo>
                    <a:lnTo>
                      <a:pt x="33" y="131"/>
                    </a:lnTo>
                    <a:lnTo>
                      <a:pt x="48" y="131"/>
                    </a:lnTo>
                    <a:lnTo>
                      <a:pt x="64" y="131"/>
                    </a:lnTo>
                    <a:lnTo>
                      <a:pt x="96" y="102"/>
                    </a:lnTo>
                    <a:lnTo>
                      <a:pt x="96" y="59"/>
                    </a:lnTo>
                    <a:lnTo>
                      <a:pt x="96" y="0"/>
                    </a:lnTo>
                    <a:lnTo>
                      <a:pt x="112" y="0"/>
                    </a:lnTo>
                    <a:lnTo>
                      <a:pt x="129" y="30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112" y="146"/>
                    </a:lnTo>
                    <a:lnTo>
                      <a:pt x="81" y="161"/>
                    </a:lnTo>
                    <a:lnTo>
                      <a:pt x="64" y="161"/>
                    </a:lnTo>
                    <a:lnTo>
                      <a:pt x="33" y="161"/>
                    </a:lnTo>
                    <a:lnTo>
                      <a:pt x="0" y="14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7" name="Freeform 356"/>
              <p:cNvSpPr>
                <a:spLocks/>
              </p:cNvSpPr>
              <p:nvPr/>
            </p:nvSpPr>
            <p:spPr bwMode="auto">
              <a:xfrm rot="-5400000">
                <a:off x="5374" y="171"/>
                <a:ext cx="20" cy="50"/>
              </a:xfrm>
              <a:custGeom>
                <a:avLst/>
                <a:gdLst>
                  <a:gd name="T0" fmla="*/ 0 w 129"/>
                  <a:gd name="T1" fmla="*/ 0 h 161"/>
                  <a:gd name="T2" fmla="*/ 0 w 129"/>
                  <a:gd name="T3" fmla="*/ 0 h 161"/>
                  <a:gd name="T4" fmla="*/ 0 w 129"/>
                  <a:gd name="T5" fmla="*/ 0 h 161"/>
                  <a:gd name="T6" fmla="*/ 0 w 129"/>
                  <a:gd name="T7" fmla="*/ 0 h 161"/>
                  <a:gd name="T8" fmla="*/ 0 w 129"/>
                  <a:gd name="T9" fmla="*/ 0 h 161"/>
                  <a:gd name="T10" fmla="*/ 0 w 129"/>
                  <a:gd name="T11" fmla="*/ 0 h 161"/>
                  <a:gd name="T12" fmla="*/ 0 w 129"/>
                  <a:gd name="T13" fmla="*/ 0 h 161"/>
                  <a:gd name="T14" fmla="*/ 0 w 129"/>
                  <a:gd name="T15" fmla="*/ 0 h 161"/>
                  <a:gd name="T16" fmla="*/ 0 w 129"/>
                  <a:gd name="T17" fmla="*/ 0 h 161"/>
                  <a:gd name="T18" fmla="*/ 0 w 129"/>
                  <a:gd name="T19" fmla="*/ 0 h 161"/>
                  <a:gd name="T20" fmla="*/ 0 w 129"/>
                  <a:gd name="T21" fmla="*/ 0 h 161"/>
                  <a:gd name="T22" fmla="*/ 0 w 129"/>
                  <a:gd name="T23" fmla="*/ 0 h 161"/>
                  <a:gd name="T24" fmla="*/ 0 w 129"/>
                  <a:gd name="T25" fmla="*/ 0 h 161"/>
                  <a:gd name="T26" fmla="*/ 0 w 129"/>
                  <a:gd name="T27" fmla="*/ 0 h 161"/>
                  <a:gd name="T28" fmla="*/ 0 w 129"/>
                  <a:gd name="T29" fmla="*/ 0 h 161"/>
                  <a:gd name="T30" fmla="*/ 0 w 129"/>
                  <a:gd name="T31" fmla="*/ 0 h 161"/>
                  <a:gd name="T32" fmla="*/ 0 w 129"/>
                  <a:gd name="T33" fmla="*/ 0 h 161"/>
                  <a:gd name="T34" fmla="*/ 0 w 129"/>
                  <a:gd name="T35" fmla="*/ 0 h 161"/>
                  <a:gd name="T36" fmla="*/ 0 w 129"/>
                  <a:gd name="T37" fmla="*/ 0 h 161"/>
                  <a:gd name="T38" fmla="*/ 0 w 129"/>
                  <a:gd name="T39" fmla="*/ 0 h 161"/>
                  <a:gd name="T40" fmla="*/ 0 w 129"/>
                  <a:gd name="T41" fmla="*/ 0 h 161"/>
                  <a:gd name="T42" fmla="*/ 0 w 129"/>
                  <a:gd name="T43" fmla="*/ 0 h 161"/>
                  <a:gd name="T44" fmla="*/ 0 w 129"/>
                  <a:gd name="T45" fmla="*/ 0 h 161"/>
                  <a:gd name="T46" fmla="*/ 0 w 129"/>
                  <a:gd name="T47" fmla="*/ 0 h 16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29" h="161">
                    <a:moveTo>
                      <a:pt x="0" y="146"/>
                    </a:moveTo>
                    <a:lnTo>
                      <a:pt x="0" y="131"/>
                    </a:lnTo>
                    <a:lnTo>
                      <a:pt x="0" y="102"/>
                    </a:lnTo>
                    <a:lnTo>
                      <a:pt x="0" y="74"/>
                    </a:lnTo>
                    <a:lnTo>
                      <a:pt x="16" y="59"/>
                    </a:lnTo>
                    <a:lnTo>
                      <a:pt x="33" y="59"/>
                    </a:lnTo>
                    <a:lnTo>
                      <a:pt x="33" y="74"/>
                    </a:lnTo>
                    <a:lnTo>
                      <a:pt x="33" y="102"/>
                    </a:lnTo>
                    <a:lnTo>
                      <a:pt x="33" y="131"/>
                    </a:lnTo>
                    <a:lnTo>
                      <a:pt x="48" y="131"/>
                    </a:lnTo>
                    <a:lnTo>
                      <a:pt x="64" y="131"/>
                    </a:lnTo>
                    <a:lnTo>
                      <a:pt x="96" y="102"/>
                    </a:lnTo>
                    <a:lnTo>
                      <a:pt x="96" y="59"/>
                    </a:lnTo>
                    <a:lnTo>
                      <a:pt x="96" y="0"/>
                    </a:lnTo>
                    <a:lnTo>
                      <a:pt x="112" y="0"/>
                    </a:lnTo>
                    <a:lnTo>
                      <a:pt x="129" y="30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112" y="146"/>
                    </a:lnTo>
                    <a:lnTo>
                      <a:pt x="81" y="161"/>
                    </a:lnTo>
                    <a:lnTo>
                      <a:pt x="64" y="161"/>
                    </a:lnTo>
                    <a:lnTo>
                      <a:pt x="33" y="161"/>
                    </a:lnTo>
                    <a:lnTo>
                      <a:pt x="0" y="146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8" name="Freeform 357"/>
              <p:cNvSpPr>
                <a:spLocks/>
              </p:cNvSpPr>
              <p:nvPr/>
            </p:nvSpPr>
            <p:spPr bwMode="auto">
              <a:xfrm rot="-5400000">
                <a:off x="5216" y="193"/>
                <a:ext cx="133" cy="242"/>
              </a:xfrm>
              <a:custGeom>
                <a:avLst/>
                <a:gdLst>
                  <a:gd name="T0" fmla="*/ 0 w 866"/>
                  <a:gd name="T1" fmla="*/ 0 h 768"/>
                  <a:gd name="T2" fmla="*/ 0 w 866"/>
                  <a:gd name="T3" fmla="*/ 0 h 768"/>
                  <a:gd name="T4" fmla="*/ 0 w 866"/>
                  <a:gd name="T5" fmla="*/ 0 h 768"/>
                  <a:gd name="T6" fmla="*/ 0 w 866"/>
                  <a:gd name="T7" fmla="*/ 0 h 768"/>
                  <a:gd name="T8" fmla="*/ 0 w 866"/>
                  <a:gd name="T9" fmla="*/ 0 h 768"/>
                  <a:gd name="T10" fmla="*/ 0 w 866"/>
                  <a:gd name="T11" fmla="*/ 0 h 768"/>
                  <a:gd name="T12" fmla="*/ 0 w 866"/>
                  <a:gd name="T13" fmla="*/ 0 h 768"/>
                  <a:gd name="T14" fmla="*/ 0 w 866"/>
                  <a:gd name="T15" fmla="*/ 0 h 768"/>
                  <a:gd name="T16" fmla="*/ 0 w 866"/>
                  <a:gd name="T17" fmla="*/ 0 h 768"/>
                  <a:gd name="T18" fmla="*/ 0 w 866"/>
                  <a:gd name="T19" fmla="*/ 0 h 768"/>
                  <a:gd name="T20" fmla="*/ 0 w 866"/>
                  <a:gd name="T21" fmla="*/ 0 h 768"/>
                  <a:gd name="T22" fmla="*/ 0 w 866"/>
                  <a:gd name="T23" fmla="*/ 0 h 768"/>
                  <a:gd name="T24" fmla="*/ 0 w 866"/>
                  <a:gd name="T25" fmla="*/ 0 h 768"/>
                  <a:gd name="T26" fmla="*/ 0 w 866"/>
                  <a:gd name="T27" fmla="*/ 0 h 768"/>
                  <a:gd name="T28" fmla="*/ 0 w 866"/>
                  <a:gd name="T29" fmla="*/ 0 h 768"/>
                  <a:gd name="T30" fmla="*/ 0 w 866"/>
                  <a:gd name="T31" fmla="*/ 0 h 768"/>
                  <a:gd name="T32" fmla="*/ 0 w 866"/>
                  <a:gd name="T33" fmla="*/ 0 h 768"/>
                  <a:gd name="T34" fmla="*/ 0 w 866"/>
                  <a:gd name="T35" fmla="*/ 0 h 768"/>
                  <a:gd name="T36" fmla="*/ 0 w 866"/>
                  <a:gd name="T37" fmla="*/ 0 h 768"/>
                  <a:gd name="T38" fmla="*/ 0 w 866"/>
                  <a:gd name="T39" fmla="*/ 0 h 768"/>
                  <a:gd name="T40" fmla="*/ 0 w 866"/>
                  <a:gd name="T41" fmla="*/ 0 h 768"/>
                  <a:gd name="T42" fmla="*/ 0 w 866"/>
                  <a:gd name="T43" fmla="*/ 0 h 768"/>
                  <a:gd name="T44" fmla="*/ 0 w 866"/>
                  <a:gd name="T45" fmla="*/ 0 h 768"/>
                  <a:gd name="T46" fmla="*/ 0 w 866"/>
                  <a:gd name="T47" fmla="*/ 0 h 768"/>
                  <a:gd name="T48" fmla="*/ 0 w 866"/>
                  <a:gd name="T49" fmla="*/ 0 h 768"/>
                  <a:gd name="T50" fmla="*/ 0 w 866"/>
                  <a:gd name="T51" fmla="*/ 0 h 768"/>
                  <a:gd name="T52" fmla="*/ 0 w 866"/>
                  <a:gd name="T53" fmla="*/ 0 h 768"/>
                  <a:gd name="T54" fmla="*/ 0 w 866"/>
                  <a:gd name="T55" fmla="*/ 0 h 768"/>
                  <a:gd name="T56" fmla="*/ 0 w 866"/>
                  <a:gd name="T57" fmla="*/ 0 h 768"/>
                  <a:gd name="T58" fmla="*/ 0 w 866"/>
                  <a:gd name="T59" fmla="*/ 0 h 768"/>
                  <a:gd name="T60" fmla="*/ 0 w 866"/>
                  <a:gd name="T61" fmla="*/ 0 h 768"/>
                  <a:gd name="T62" fmla="*/ 0 w 866"/>
                  <a:gd name="T63" fmla="*/ 0 h 768"/>
                  <a:gd name="T64" fmla="*/ 0 w 866"/>
                  <a:gd name="T65" fmla="*/ 0 h 768"/>
                  <a:gd name="T66" fmla="*/ 0 w 866"/>
                  <a:gd name="T67" fmla="*/ 0 h 768"/>
                  <a:gd name="T68" fmla="*/ 0 w 866"/>
                  <a:gd name="T69" fmla="*/ 0 h 768"/>
                  <a:gd name="T70" fmla="*/ 0 w 866"/>
                  <a:gd name="T71" fmla="*/ 0 h 768"/>
                  <a:gd name="T72" fmla="*/ 0 w 866"/>
                  <a:gd name="T73" fmla="*/ 0 h 768"/>
                  <a:gd name="T74" fmla="*/ 0 w 866"/>
                  <a:gd name="T75" fmla="*/ 0 h 768"/>
                  <a:gd name="T76" fmla="*/ 0 w 866"/>
                  <a:gd name="T77" fmla="*/ 0 h 768"/>
                  <a:gd name="T78" fmla="*/ 0 w 866"/>
                  <a:gd name="T79" fmla="*/ 0 h 768"/>
                  <a:gd name="T80" fmla="*/ 0 w 866"/>
                  <a:gd name="T81" fmla="*/ 0 h 768"/>
                  <a:gd name="T82" fmla="*/ 0 w 866"/>
                  <a:gd name="T83" fmla="*/ 0 h 768"/>
                  <a:gd name="T84" fmla="*/ 0 w 866"/>
                  <a:gd name="T85" fmla="*/ 0 h 768"/>
                  <a:gd name="T86" fmla="*/ 0 w 866"/>
                  <a:gd name="T87" fmla="*/ 0 h 768"/>
                  <a:gd name="T88" fmla="*/ 0 w 866"/>
                  <a:gd name="T89" fmla="*/ 0 h 768"/>
                  <a:gd name="T90" fmla="*/ 0 w 866"/>
                  <a:gd name="T91" fmla="*/ 0 h 76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866" h="768">
                    <a:moveTo>
                      <a:pt x="0" y="753"/>
                    </a:moveTo>
                    <a:lnTo>
                      <a:pt x="0" y="739"/>
                    </a:lnTo>
                    <a:lnTo>
                      <a:pt x="0" y="724"/>
                    </a:lnTo>
                    <a:lnTo>
                      <a:pt x="33" y="709"/>
                    </a:lnTo>
                    <a:lnTo>
                      <a:pt x="48" y="709"/>
                    </a:lnTo>
                    <a:lnTo>
                      <a:pt x="48" y="724"/>
                    </a:lnTo>
                    <a:lnTo>
                      <a:pt x="64" y="739"/>
                    </a:lnTo>
                    <a:lnTo>
                      <a:pt x="81" y="724"/>
                    </a:lnTo>
                    <a:lnTo>
                      <a:pt x="96" y="696"/>
                    </a:lnTo>
                    <a:lnTo>
                      <a:pt x="96" y="637"/>
                    </a:lnTo>
                    <a:lnTo>
                      <a:pt x="96" y="579"/>
                    </a:lnTo>
                    <a:lnTo>
                      <a:pt x="129" y="522"/>
                    </a:lnTo>
                    <a:lnTo>
                      <a:pt x="161" y="477"/>
                    </a:lnTo>
                    <a:lnTo>
                      <a:pt x="209" y="434"/>
                    </a:lnTo>
                    <a:lnTo>
                      <a:pt x="257" y="420"/>
                    </a:lnTo>
                    <a:lnTo>
                      <a:pt x="321" y="405"/>
                    </a:lnTo>
                    <a:lnTo>
                      <a:pt x="369" y="405"/>
                    </a:lnTo>
                    <a:lnTo>
                      <a:pt x="432" y="434"/>
                    </a:lnTo>
                    <a:lnTo>
                      <a:pt x="528" y="477"/>
                    </a:lnTo>
                    <a:lnTo>
                      <a:pt x="609" y="566"/>
                    </a:lnTo>
                    <a:lnTo>
                      <a:pt x="626" y="566"/>
                    </a:lnTo>
                    <a:lnTo>
                      <a:pt x="626" y="551"/>
                    </a:lnTo>
                    <a:lnTo>
                      <a:pt x="513" y="405"/>
                    </a:lnTo>
                    <a:lnTo>
                      <a:pt x="465" y="333"/>
                    </a:lnTo>
                    <a:lnTo>
                      <a:pt x="449" y="290"/>
                    </a:lnTo>
                    <a:lnTo>
                      <a:pt x="449" y="247"/>
                    </a:lnTo>
                    <a:lnTo>
                      <a:pt x="449" y="217"/>
                    </a:lnTo>
                    <a:lnTo>
                      <a:pt x="465" y="173"/>
                    </a:lnTo>
                    <a:lnTo>
                      <a:pt x="497" y="145"/>
                    </a:lnTo>
                    <a:lnTo>
                      <a:pt x="545" y="116"/>
                    </a:lnTo>
                    <a:lnTo>
                      <a:pt x="578" y="101"/>
                    </a:lnTo>
                    <a:lnTo>
                      <a:pt x="609" y="101"/>
                    </a:lnTo>
                    <a:lnTo>
                      <a:pt x="689" y="86"/>
                    </a:lnTo>
                    <a:lnTo>
                      <a:pt x="770" y="86"/>
                    </a:lnTo>
                    <a:lnTo>
                      <a:pt x="802" y="73"/>
                    </a:lnTo>
                    <a:lnTo>
                      <a:pt x="818" y="43"/>
                    </a:lnTo>
                    <a:lnTo>
                      <a:pt x="818" y="30"/>
                    </a:lnTo>
                    <a:lnTo>
                      <a:pt x="785" y="43"/>
                    </a:lnTo>
                    <a:lnTo>
                      <a:pt x="770" y="43"/>
                    </a:lnTo>
                    <a:lnTo>
                      <a:pt x="785" y="15"/>
                    </a:lnTo>
                    <a:lnTo>
                      <a:pt x="802" y="0"/>
                    </a:lnTo>
                    <a:lnTo>
                      <a:pt x="833" y="0"/>
                    </a:lnTo>
                    <a:lnTo>
                      <a:pt x="850" y="0"/>
                    </a:lnTo>
                    <a:lnTo>
                      <a:pt x="850" y="15"/>
                    </a:lnTo>
                    <a:lnTo>
                      <a:pt x="866" y="30"/>
                    </a:lnTo>
                    <a:lnTo>
                      <a:pt x="850" y="58"/>
                    </a:lnTo>
                    <a:lnTo>
                      <a:pt x="818" y="86"/>
                    </a:lnTo>
                    <a:lnTo>
                      <a:pt x="785" y="101"/>
                    </a:lnTo>
                    <a:lnTo>
                      <a:pt x="770" y="116"/>
                    </a:lnTo>
                    <a:lnTo>
                      <a:pt x="689" y="130"/>
                    </a:lnTo>
                    <a:lnTo>
                      <a:pt x="705" y="145"/>
                    </a:lnTo>
                    <a:lnTo>
                      <a:pt x="722" y="145"/>
                    </a:lnTo>
                    <a:lnTo>
                      <a:pt x="754" y="160"/>
                    </a:lnTo>
                    <a:lnTo>
                      <a:pt x="770" y="188"/>
                    </a:lnTo>
                    <a:lnTo>
                      <a:pt x="770" y="217"/>
                    </a:lnTo>
                    <a:lnTo>
                      <a:pt x="785" y="247"/>
                    </a:lnTo>
                    <a:lnTo>
                      <a:pt x="770" y="275"/>
                    </a:lnTo>
                    <a:lnTo>
                      <a:pt x="737" y="303"/>
                    </a:lnTo>
                    <a:lnTo>
                      <a:pt x="705" y="318"/>
                    </a:lnTo>
                    <a:lnTo>
                      <a:pt x="657" y="318"/>
                    </a:lnTo>
                    <a:lnTo>
                      <a:pt x="609" y="303"/>
                    </a:lnTo>
                    <a:lnTo>
                      <a:pt x="593" y="290"/>
                    </a:lnTo>
                    <a:lnTo>
                      <a:pt x="593" y="275"/>
                    </a:lnTo>
                    <a:lnTo>
                      <a:pt x="593" y="260"/>
                    </a:lnTo>
                    <a:lnTo>
                      <a:pt x="626" y="275"/>
                    </a:lnTo>
                    <a:lnTo>
                      <a:pt x="641" y="275"/>
                    </a:lnTo>
                    <a:lnTo>
                      <a:pt x="657" y="275"/>
                    </a:lnTo>
                    <a:lnTo>
                      <a:pt x="689" y="247"/>
                    </a:lnTo>
                    <a:lnTo>
                      <a:pt x="689" y="232"/>
                    </a:lnTo>
                    <a:lnTo>
                      <a:pt x="689" y="217"/>
                    </a:lnTo>
                    <a:lnTo>
                      <a:pt x="641" y="173"/>
                    </a:lnTo>
                    <a:lnTo>
                      <a:pt x="609" y="173"/>
                    </a:lnTo>
                    <a:lnTo>
                      <a:pt x="578" y="173"/>
                    </a:lnTo>
                    <a:lnTo>
                      <a:pt x="561" y="188"/>
                    </a:lnTo>
                    <a:lnTo>
                      <a:pt x="528" y="203"/>
                    </a:lnTo>
                    <a:lnTo>
                      <a:pt x="497" y="260"/>
                    </a:lnTo>
                    <a:lnTo>
                      <a:pt x="497" y="318"/>
                    </a:lnTo>
                    <a:lnTo>
                      <a:pt x="513" y="362"/>
                    </a:lnTo>
                    <a:lnTo>
                      <a:pt x="528" y="405"/>
                    </a:lnTo>
                    <a:lnTo>
                      <a:pt x="578" y="449"/>
                    </a:lnTo>
                    <a:lnTo>
                      <a:pt x="578" y="464"/>
                    </a:lnTo>
                    <a:lnTo>
                      <a:pt x="593" y="449"/>
                    </a:lnTo>
                    <a:lnTo>
                      <a:pt x="578" y="420"/>
                    </a:lnTo>
                    <a:lnTo>
                      <a:pt x="561" y="377"/>
                    </a:lnTo>
                    <a:lnTo>
                      <a:pt x="545" y="333"/>
                    </a:lnTo>
                    <a:lnTo>
                      <a:pt x="528" y="290"/>
                    </a:lnTo>
                    <a:lnTo>
                      <a:pt x="545" y="275"/>
                    </a:lnTo>
                    <a:lnTo>
                      <a:pt x="561" y="362"/>
                    </a:lnTo>
                    <a:lnTo>
                      <a:pt x="578" y="405"/>
                    </a:lnTo>
                    <a:lnTo>
                      <a:pt x="609" y="449"/>
                    </a:lnTo>
                    <a:lnTo>
                      <a:pt x="657" y="522"/>
                    </a:lnTo>
                    <a:lnTo>
                      <a:pt x="722" y="579"/>
                    </a:lnTo>
                    <a:lnTo>
                      <a:pt x="850" y="681"/>
                    </a:lnTo>
                    <a:lnTo>
                      <a:pt x="785" y="753"/>
                    </a:lnTo>
                    <a:lnTo>
                      <a:pt x="609" y="609"/>
                    </a:lnTo>
                    <a:lnTo>
                      <a:pt x="528" y="551"/>
                    </a:lnTo>
                    <a:lnTo>
                      <a:pt x="465" y="522"/>
                    </a:lnTo>
                    <a:lnTo>
                      <a:pt x="417" y="507"/>
                    </a:lnTo>
                    <a:lnTo>
                      <a:pt x="321" y="492"/>
                    </a:lnTo>
                    <a:lnTo>
                      <a:pt x="369" y="477"/>
                    </a:lnTo>
                    <a:lnTo>
                      <a:pt x="417" y="492"/>
                    </a:lnTo>
                    <a:lnTo>
                      <a:pt x="513" y="522"/>
                    </a:lnTo>
                    <a:lnTo>
                      <a:pt x="528" y="522"/>
                    </a:lnTo>
                    <a:lnTo>
                      <a:pt x="497" y="492"/>
                    </a:lnTo>
                    <a:lnTo>
                      <a:pt x="465" y="477"/>
                    </a:lnTo>
                    <a:lnTo>
                      <a:pt x="417" y="449"/>
                    </a:lnTo>
                    <a:lnTo>
                      <a:pt x="369" y="449"/>
                    </a:lnTo>
                    <a:lnTo>
                      <a:pt x="305" y="449"/>
                    </a:lnTo>
                    <a:lnTo>
                      <a:pt x="257" y="464"/>
                    </a:lnTo>
                    <a:lnTo>
                      <a:pt x="225" y="507"/>
                    </a:lnTo>
                    <a:lnTo>
                      <a:pt x="209" y="536"/>
                    </a:lnTo>
                    <a:lnTo>
                      <a:pt x="209" y="566"/>
                    </a:lnTo>
                    <a:lnTo>
                      <a:pt x="225" y="594"/>
                    </a:lnTo>
                    <a:lnTo>
                      <a:pt x="257" y="609"/>
                    </a:lnTo>
                    <a:lnTo>
                      <a:pt x="288" y="609"/>
                    </a:lnTo>
                    <a:lnTo>
                      <a:pt x="305" y="594"/>
                    </a:lnTo>
                    <a:lnTo>
                      <a:pt x="321" y="579"/>
                    </a:lnTo>
                    <a:lnTo>
                      <a:pt x="336" y="536"/>
                    </a:lnTo>
                    <a:lnTo>
                      <a:pt x="353" y="551"/>
                    </a:lnTo>
                    <a:lnTo>
                      <a:pt x="369" y="579"/>
                    </a:lnTo>
                    <a:lnTo>
                      <a:pt x="369" y="622"/>
                    </a:lnTo>
                    <a:lnTo>
                      <a:pt x="353" y="652"/>
                    </a:lnTo>
                    <a:lnTo>
                      <a:pt x="336" y="681"/>
                    </a:lnTo>
                    <a:lnTo>
                      <a:pt x="305" y="696"/>
                    </a:lnTo>
                    <a:lnTo>
                      <a:pt x="240" y="709"/>
                    </a:lnTo>
                    <a:lnTo>
                      <a:pt x="209" y="696"/>
                    </a:lnTo>
                    <a:lnTo>
                      <a:pt x="161" y="666"/>
                    </a:lnTo>
                    <a:lnTo>
                      <a:pt x="161" y="652"/>
                    </a:lnTo>
                    <a:lnTo>
                      <a:pt x="161" y="622"/>
                    </a:lnTo>
                    <a:lnTo>
                      <a:pt x="144" y="609"/>
                    </a:lnTo>
                    <a:lnTo>
                      <a:pt x="129" y="609"/>
                    </a:lnTo>
                    <a:lnTo>
                      <a:pt x="129" y="637"/>
                    </a:lnTo>
                    <a:lnTo>
                      <a:pt x="129" y="652"/>
                    </a:lnTo>
                    <a:lnTo>
                      <a:pt x="129" y="681"/>
                    </a:lnTo>
                    <a:lnTo>
                      <a:pt x="129" y="709"/>
                    </a:lnTo>
                    <a:lnTo>
                      <a:pt x="112" y="753"/>
                    </a:lnTo>
                    <a:lnTo>
                      <a:pt x="96" y="768"/>
                    </a:lnTo>
                    <a:lnTo>
                      <a:pt x="64" y="768"/>
                    </a:lnTo>
                    <a:lnTo>
                      <a:pt x="33" y="768"/>
                    </a:lnTo>
                    <a:lnTo>
                      <a:pt x="0" y="75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9" name="Freeform 358"/>
              <p:cNvSpPr>
                <a:spLocks/>
              </p:cNvSpPr>
              <p:nvPr/>
            </p:nvSpPr>
            <p:spPr bwMode="auto">
              <a:xfrm rot="-5400000">
                <a:off x="5386" y="195"/>
                <a:ext cx="2" cy="0"/>
              </a:xfrm>
              <a:custGeom>
                <a:avLst/>
                <a:gdLst>
                  <a:gd name="T0" fmla="*/ 0 w 17"/>
                  <a:gd name="T1" fmla="*/ 0 w 17"/>
                  <a:gd name="T2" fmla="*/ 0 w 1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7">
                    <a:moveTo>
                      <a:pt x="0" y="0"/>
                    </a:move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0" name="Freeform 359"/>
              <p:cNvSpPr>
                <a:spLocks/>
              </p:cNvSpPr>
              <p:nvPr/>
            </p:nvSpPr>
            <p:spPr bwMode="auto">
              <a:xfrm rot="-5400000">
                <a:off x="5386" y="195"/>
                <a:ext cx="2" cy="0"/>
              </a:xfrm>
              <a:custGeom>
                <a:avLst/>
                <a:gdLst>
                  <a:gd name="T0" fmla="*/ 0 w 17"/>
                  <a:gd name="T1" fmla="*/ 0 w 17"/>
                  <a:gd name="T2" fmla="*/ 0 w 17"/>
                  <a:gd name="T3" fmla="*/ 0 w 17"/>
                  <a:gd name="T4" fmla="*/ 0 w 17"/>
                  <a:gd name="T5" fmla="*/ 0 w 17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17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0" y="0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1" name="Freeform 360"/>
              <p:cNvSpPr>
                <a:spLocks/>
              </p:cNvSpPr>
              <p:nvPr/>
            </p:nvSpPr>
            <p:spPr bwMode="auto">
              <a:xfrm rot="-5400000">
                <a:off x="5350" y="133"/>
                <a:ext cx="24" cy="33"/>
              </a:xfrm>
              <a:custGeom>
                <a:avLst/>
                <a:gdLst>
                  <a:gd name="T0" fmla="*/ 0 w 161"/>
                  <a:gd name="T1" fmla="*/ 0 h 102"/>
                  <a:gd name="T2" fmla="*/ 0 w 161"/>
                  <a:gd name="T3" fmla="*/ 0 h 102"/>
                  <a:gd name="T4" fmla="*/ 0 w 161"/>
                  <a:gd name="T5" fmla="*/ 0 h 102"/>
                  <a:gd name="T6" fmla="*/ 0 w 161"/>
                  <a:gd name="T7" fmla="*/ 0 h 102"/>
                  <a:gd name="T8" fmla="*/ 0 w 161"/>
                  <a:gd name="T9" fmla="*/ 0 h 102"/>
                  <a:gd name="T10" fmla="*/ 0 w 161"/>
                  <a:gd name="T11" fmla="*/ 0 h 102"/>
                  <a:gd name="T12" fmla="*/ 0 w 161"/>
                  <a:gd name="T13" fmla="*/ 0 h 102"/>
                  <a:gd name="T14" fmla="*/ 0 w 161"/>
                  <a:gd name="T15" fmla="*/ 0 h 102"/>
                  <a:gd name="T16" fmla="*/ 0 w 161"/>
                  <a:gd name="T17" fmla="*/ 0 h 102"/>
                  <a:gd name="T18" fmla="*/ 0 w 161"/>
                  <a:gd name="T19" fmla="*/ 0 h 102"/>
                  <a:gd name="T20" fmla="*/ 0 w 161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1" h="102">
                    <a:moveTo>
                      <a:pt x="0" y="87"/>
                    </a:moveTo>
                    <a:lnTo>
                      <a:pt x="48" y="73"/>
                    </a:lnTo>
                    <a:lnTo>
                      <a:pt x="129" y="0"/>
                    </a:lnTo>
                    <a:lnTo>
                      <a:pt x="144" y="15"/>
                    </a:lnTo>
                    <a:lnTo>
                      <a:pt x="161" y="30"/>
                    </a:lnTo>
                    <a:lnTo>
                      <a:pt x="144" y="73"/>
                    </a:lnTo>
                    <a:lnTo>
                      <a:pt x="129" y="102"/>
                    </a:lnTo>
                    <a:lnTo>
                      <a:pt x="96" y="102"/>
                    </a:lnTo>
                    <a:lnTo>
                      <a:pt x="65" y="102"/>
                    </a:lnTo>
                    <a:lnTo>
                      <a:pt x="0" y="102"/>
                    </a:lnTo>
                    <a:lnTo>
                      <a:pt x="0" y="8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2" name="Freeform 361"/>
              <p:cNvSpPr>
                <a:spLocks/>
              </p:cNvSpPr>
              <p:nvPr/>
            </p:nvSpPr>
            <p:spPr bwMode="auto">
              <a:xfrm rot="-5400000">
                <a:off x="5350" y="133"/>
                <a:ext cx="24" cy="33"/>
              </a:xfrm>
              <a:custGeom>
                <a:avLst/>
                <a:gdLst>
                  <a:gd name="T0" fmla="*/ 0 w 161"/>
                  <a:gd name="T1" fmla="*/ 0 h 102"/>
                  <a:gd name="T2" fmla="*/ 0 w 161"/>
                  <a:gd name="T3" fmla="*/ 0 h 102"/>
                  <a:gd name="T4" fmla="*/ 0 w 161"/>
                  <a:gd name="T5" fmla="*/ 0 h 102"/>
                  <a:gd name="T6" fmla="*/ 0 w 161"/>
                  <a:gd name="T7" fmla="*/ 0 h 102"/>
                  <a:gd name="T8" fmla="*/ 0 w 161"/>
                  <a:gd name="T9" fmla="*/ 0 h 102"/>
                  <a:gd name="T10" fmla="*/ 0 w 161"/>
                  <a:gd name="T11" fmla="*/ 0 h 102"/>
                  <a:gd name="T12" fmla="*/ 0 w 161"/>
                  <a:gd name="T13" fmla="*/ 0 h 102"/>
                  <a:gd name="T14" fmla="*/ 0 w 161"/>
                  <a:gd name="T15" fmla="*/ 0 h 102"/>
                  <a:gd name="T16" fmla="*/ 0 w 161"/>
                  <a:gd name="T17" fmla="*/ 0 h 102"/>
                  <a:gd name="T18" fmla="*/ 0 w 161"/>
                  <a:gd name="T19" fmla="*/ 0 h 102"/>
                  <a:gd name="T20" fmla="*/ 0 w 161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1" h="102">
                    <a:moveTo>
                      <a:pt x="0" y="87"/>
                    </a:moveTo>
                    <a:lnTo>
                      <a:pt x="48" y="73"/>
                    </a:lnTo>
                    <a:lnTo>
                      <a:pt x="129" y="0"/>
                    </a:lnTo>
                    <a:lnTo>
                      <a:pt x="144" y="15"/>
                    </a:lnTo>
                    <a:lnTo>
                      <a:pt x="161" y="30"/>
                    </a:lnTo>
                    <a:lnTo>
                      <a:pt x="144" y="73"/>
                    </a:lnTo>
                    <a:lnTo>
                      <a:pt x="129" y="102"/>
                    </a:lnTo>
                    <a:lnTo>
                      <a:pt x="96" y="102"/>
                    </a:lnTo>
                    <a:lnTo>
                      <a:pt x="65" y="102"/>
                    </a:lnTo>
                    <a:lnTo>
                      <a:pt x="0" y="102"/>
                    </a:lnTo>
                    <a:lnTo>
                      <a:pt x="0" y="87"/>
                    </a:lnTo>
                  </a:path>
                </a:pathLst>
              </a:custGeom>
              <a:noFill/>
              <a:ln w="5270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3" name="Freeform 362"/>
              <p:cNvSpPr>
                <a:spLocks/>
              </p:cNvSpPr>
              <p:nvPr/>
            </p:nvSpPr>
            <p:spPr bwMode="auto">
              <a:xfrm rot="-5400000">
                <a:off x="5355" y="289"/>
                <a:ext cx="3" cy="23"/>
              </a:xfrm>
              <a:custGeom>
                <a:avLst/>
                <a:gdLst>
                  <a:gd name="T0" fmla="*/ 0 w 15"/>
                  <a:gd name="T1" fmla="*/ 0 h 73"/>
                  <a:gd name="T2" fmla="*/ 0 w 15"/>
                  <a:gd name="T3" fmla="*/ 0 h 73"/>
                  <a:gd name="T4" fmla="*/ 0 w 15"/>
                  <a:gd name="T5" fmla="*/ 0 h 73"/>
                  <a:gd name="T6" fmla="*/ 0 w 15"/>
                  <a:gd name="T7" fmla="*/ 0 h 73"/>
                  <a:gd name="T8" fmla="*/ 0 w 15"/>
                  <a:gd name="T9" fmla="*/ 0 h 73"/>
                  <a:gd name="T10" fmla="*/ 0 w 15"/>
                  <a:gd name="T11" fmla="*/ 0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73">
                    <a:moveTo>
                      <a:pt x="0" y="0"/>
                    </a:moveTo>
                    <a:lnTo>
                      <a:pt x="15" y="15"/>
                    </a:lnTo>
                    <a:lnTo>
                      <a:pt x="15" y="30"/>
                    </a:lnTo>
                    <a:lnTo>
                      <a:pt x="15" y="58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4" name="Freeform 363"/>
              <p:cNvSpPr>
                <a:spLocks/>
              </p:cNvSpPr>
              <p:nvPr/>
            </p:nvSpPr>
            <p:spPr bwMode="auto">
              <a:xfrm rot="-5400000">
                <a:off x="5327" y="181"/>
                <a:ext cx="27" cy="27"/>
              </a:xfrm>
              <a:custGeom>
                <a:avLst/>
                <a:gdLst>
                  <a:gd name="T0" fmla="*/ 0 w 175"/>
                  <a:gd name="T1" fmla="*/ 0 h 87"/>
                  <a:gd name="T2" fmla="*/ 0 w 175"/>
                  <a:gd name="T3" fmla="*/ 0 h 87"/>
                  <a:gd name="T4" fmla="*/ 0 w 175"/>
                  <a:gd name="T5" fmla="*/ 0 h 87"/>
                  <a:gd name="T6" fmla="*/ 0 w 175"/>
                  <a:gd name="T7" fmla="*/ 0 h 87"/>
                  <a:gd name="T8" fmla="*/ 0 w 175"/>
                  <a:gd name="T9" fmla="*/ 0 h 87"/>
                  <a:gd name="T10" fmla="*/ 0 w 175"/>
                  <a:gd name="T11" fmla="*/ 0 h 87"/>
                  <a:gd name="T12" fmla="*/ 0 w 175"/>
                  <a:gd name="T13" fmla="*/ 0 h 87"/>
                  <a:gd name="T14" fmla="*/ 0 w 175"/>
                  <a:gd name="T15" fmla="*/ 0 h 87"/>
                  <a:gd name="T16" fmla="*/ 0 w 175"/>
                  <a:gd name="T17" fmla="*/ 0 h 87"/>
                  <a:gd name="T18" fmla="*/ 0 w 175"/>
                  <a:gd name="T19" fmla="*/ 0 h 87"/>
                  <a:gd name="T20" fmla="*/ 0 w 175"/>
                  <a:gd name="T21" fmla="*/ 0 h 87"/>
                  <a:gd name="T22" fmla="*/ 0 w 175"/>
                  <a:gd name="T23" fmla="*/ 0 h 87"/>
                  <a:gd name="T24" fmla="*/ 0 w 175"/>
                  <a:gd name="T25" fmla="*/ 0 h 87"/>
                  <a:gd name="T26" fmla="*/ 0 w 175"/>
                  <a:gd name="T27" fmla="*/ 0 h 87"/>
                  <a:gd name="T28" fmla="*/ 0 w 175"/>
                  <a:gd name="T29" fmla="*/ 0 h 87"/>
                  <a:gd name="T30" fmla="*/ 0 w 175"/>
                  <a:gd name="T31" fmla="*/ 0 h 87"/>
                  <a:gd name="T32" fmla="*/ 0 w 175"/>
                  <a:gd name="T33" fmla="*/ 0 h 87"/>
                  <a:gd name="T34" fmla="*/ 0 w 175"/>
                  <a:gd name="T35" fmla="*/ 0 h 87"/>
                  <a:gd name="T36" fmla="*/ 0 w 175"/>
                  <a:gd name="T37" fmla="*/ 0 h 87"/>
                  <a:gd name="T38" fmla="*/ 0 w 175"/>
                  <a:gd name="T39" fmla="*/ 0 h 87"/>
                  <a:gd name="T40" fmla="*/ 0 w 175"/>
                  <a:gd name="T41" fmla="*/ 0 h 8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75" h="87">
                    <a:moveTo>
                      <a:pt x="0" y="72"/>
                    </a:moveTo>
                    <a:lnTo>
                      <a:pt x="0" y="44"/>
                    </a:lnTo>
                    <a:lnTo>
                      <a:pt x="15" y="29"/>
                    </a:lnTo>
                    <a:lnTo>
                      <a:pt x="48" y="0"/>
                    </a:lnTo>
                    <a:lnTo>
                      <a:pt x="79" y="0"/>
                    </a:lnTo>
                    <a:lnTo>
                      <a:pt x="96" y="14"/>
                    </a:lnTo>
                    <a:lnTo>
                      <a:pt x="79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79" y="57"/>
                    </a:lnTo>
                    <a:lnTo>
                      <a:pt x="111" y="44"/>
                    </a:lnTo>
                    <a:lnTo>
                      <a:pt x="159" y="0"/>
                    </a:lnTo>
                    <a:lnTo>
                      <a:pt x="175" y="0"/>
                    </a:lnTo>
                    <a:lnTo>
                      <a:pt x="175" y="14"/>
                    </a:lnTo>
                    <a:lnTo>
                      <a:pt x="159" y="44"/>
                    </a:lnTo>
                    <a:lnTo>
                      <a:pt x="144" y="72"/>
                    </a:lnTo>
                    <a:lnTo>
                      <a:pt x="111" y="87"/>
                    </a:lnTo>
                    <a:lnTo>
                      <a:pt x="79" y="87"/>
                    </a:lnTo>
                    <a:lnTo>
                      <a:pt x="31" y="87"/>
                    </a:lnTo>
                    <a:lnTo>
                      <a:pt x="0" y="7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5" name="Freeform 364"/>
              <p:cNvSpPr>
                <a:spLocks/>
              </p:cNvSpPr>
              <p:nvPr/>
            </p:nvSpPr>
            <p:spPr bwMode="auto">
              <a:xfrm rot="-5400000">
                <a:off x="5327" y="181"/>
                <a:ext cx="27" cy="27"/>
              </a:xfrm>
              <a:custGeom>
                <a:avLst/>
                <a:gdLst>
                  <a:gd name="T0" fmla="*/ 0 w 175"/>
                  <a:gd name="T1" fmla="*/ 0 h 87"/>
                  <a:gd name="T2" fmla="*/ 0 w 175"/>
                  <a:gd name="T3" fmla="*/ 0 h 87"/>
                  <a:gd name="T4" fmla="*/ 0 w 175"/>
                  <a:gd name="T5" fmla="*/ 0 h 87"/>
                  <a:gd name="T6" fmla="*/ 0 w 175"/>
                  <a:gd name="T7" fmla="*/ 0 h 87"/>
                  <a:gd name="T8" fmla="*/ 0 w 175"/>
                  <a:gd name="T9" fmla="*/ 0 h 87"/>
                  <a:gd name="T10" fmla="*/ 0 w 175"/>
                  <a:gd name="T11" fmla="*/ 0 h 87"/>
                  <a:gd name="T12" fmla="*/ 0 w 175"/>
                  <a:gd name="T13" fmla="*/ 0 h 87"/>
                  <a:gd name="T14" fmla="*/ 0 w 175"/>
                  <a:gd name="T15" fmla="*/ 0 h 87"/>
                  <a:gd name="T16" fmla="*/ 0 w 175"/>
                  <a:gd name="T17" fmla="*/ 0 h 87"/>
                  <a:gd name="T18" fmla="*/ 0 w 175"/>
                  <a:gd name="T19" fmla="*/ 0 h 87"/>
                  <a:gd name="T20" fmla="*/ 0 w 175"/>
                  <a:gd name="T21" fmla="*/ 0 h 87"/>
                  <a:gd name="T22" fmla="*/ 0 w 175"/>
                  <a:gd name="T23" fmla="*/ 0 h 87"/>
                  <a:gd name="T24" fmla="*/ 0 w 175"/>
                  <a:gd name="T25" fmla="*/ 0 h 87"/>
                  <a:gd name="T26" fmla="*/ 0 w 175"/>
                  <a:gd name="T27" fmla="*/ 0 h 87"/>
                  <a:gd name="T28" fmla="*/ 0 w 175"/>
                  <a:gd name="T29" fmla="*/ 0 h 87"/>
                  <a:gd name="T30" fmla="*/ 0 w 175"/>
                  <a:gd name="T31" fmla="*/ 0 h 87"/>
                  <a:gd name="T32" fmla="*/ 0 w 175"/>
                  <a:gd name="T33" fmla="*/ 0 h 87"/>
                  <a:gd name="T34" fmla="*/ 0 w 175"/>
                  <a:gd name="T35" fmla="*/ 0 h 87"/>
                  <a:gd name="T36" fmla="*/ 0 w 175"/>
                  <a:gd name="T37" fmla="*/ 0 h 87"/>
                  <a:gd name="T38" fmla="*/ 0 w 175"/>
                  <a:gd name="T39" fmla="*/ 0 h 87"/>
                  <a:gd name="T40" fmla="*/ 0 w 175"/>
                  <a:gd name="T41" fmla="*/ 0 h 87"/>
                  <a:gd name="T42" fmla="*/ 0 w 175"/>
                  <a:gd name="T43" fmla="*/ 0 h 87"/>
                  <a:gd name="T44" fmla="*/ 0 w 175"/>
                  <a:gd name="T45" fmla="*/ 0 h 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75" h="87">
                    <a:moveTo>
                      <a:pt x="0" y="72"/>
                    </a:moveTo>
                    <a:lnTo>
                      <a:pt x="0" y="44"/>
                    </a:lnTo>
                    <a:lnTo>
                      <a:pt x="15" y="29"/>
                    </a:lnTo>
                    <a:lnTo>
                      <a:pt x="48" y="0"/>
                    </a:lnTo>
                    <a:lnTo>
                      <a:pt x="79" y="0"/>
                    </a:lnTo>
                    <a:lnTo>
                      <a:pt x="96" y="14"/>
                    </a:lnTo>
                    <a:lnTo>
                      <a:pt x="79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79" y="57"/>
                    </a:lnTo>
                    <a:lnTo>
                      <a:pt x="111" y="44"/>
                    </a:lnTo>
                    <a:lnTo>
                      <a:pt x="159" y="0"/>
                    </a:lnTo>
                    <a:lnTo>
                      <a:pt x="175" y="0"/>
                    </a:lnTo>
                    <a:lnTo>
                      <a:pt x="175" y="14"/>
                    </a:lnTo>
                    <a:lnTo>
                      <a:pt x="159" y="44"/>
                    </a:lnTo>
                    <a:lnTo>
                      <a:pt x="144" y="72"/>
                    </a:lnTo>
                    <a:lnTo>
                      <a:pt x="111" y="87"/>
                    </a:lnTo>
                    <a:lnTo>
                      <a:pt x="79" y="87"/>
                    </a:lnTo>
                    <a:lnTo>
                      <a:pt x="31" y="87"/>
                    </a:lnTo>
                    <a:lnTo>
                      <a:pt x="0" y="72"/>
                    </a:lnTo>
                  </a:path>
                </a:pathLst>
              </a:custGeom>
              <a:noFill/>
              <a:ln w="2413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6" name="Freeform 365"/>
              <p:cNvSpPr>
                <a:spLocks/>
              </p:cNvSpPr>
              <p:nvPr/>
            </p:nvSpPr>
            <p:spPr bwMode="auto">
              <a:xfrm rot="-5400000">
                <a:off x="5341" y="12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7" name="Freeform 366"/>
              <p:cNvSpPr>
                <a:spLocks/>
              </p:cNvSpPr>
              <p:nvPr/>
            </p:nvSpPr>
            <p:spPr bwMode="auto">
              <a:xfrm rot="-5400000">
                <a:off x="5300" y="169"/>
                <a:ext cx="17" cy="28"/>
              </a:xfrm>
              <a:custGeom>
                <a:avLst/>
                <a:gdLst>
                  <a:gd name="T0" fmla="*/ 0 w 112"/>
                  <a:gd name="T1" fmla="*/ 0 h 87"/>
                  <a:gd name="T2" fmla="*/ 0 w 112"/>
                  <a:gd name="T3" fmla="*/ 0 h 87"/>
                  <a:gd name="T4" fmla="*/ 0 w 112"/>
                  <a:gd name="T5" fmla="*/ 0 h 87"/>
                  <a:gd name="T6" fmla="*/ 0 w 112"/>
                  <a:gd name="T7" fmla="*/ 0 h 87"/>
                  <a:gd name="T8" fmla="*/ 0 w 112"/>
                  <a:gd name="T9" fmla="*/ 0 h 87"/>
                  <a:gd name="T10" fmla="*/ 0 w 112"/>
                  <a:gd name="T11" fmla="*/ 0 h 87"/>
                  <a:gd name="T12" fmla="*/ 0 w 112"/>
                  <a:gd name="T13" fmla="*/ 0 h 87"/>
                  <a:gd name="T14" fmla="*/ 0 w 112"/>
                  <a:gd name="T15" fmla="*/ 0 h 87"/>
                  <a:gd name="T16" fmla="*/ 0 w 112"/>
                  <a:gd name="T17" fmla="*/ 0 h 87"/>
                  <a:gd name="T18" fmla="*/ 0 w 112"/>
                  <a:gd name="T19" fmla="*/ 0 h 87"/>
                  <a:gd name="T20" fmla="*/ 0 w 112"/>
                  <a:gd name="T21" fmla="*/ 0 h 87"/>
                  <a:gd name="T22" fmla="*/ 0 w 112"/>
                  <a:gd name="T23" fmla="*/ 0 h 87"/>
                  <a:gd name="T24" fmla="*/ 0 w 112"/>
                  <a:gd name="T25" fmla="*/ 0 h 87"/>
                  <a:gd name="T26" fmla="*/ 0 w 112"/>
                  <a:gd name="T27" fmla="*/ 0 h 87"/>
                  <a:gd name="T28" fmla="*/ 0 w 112"/>
                  <a:gd name="T29" fmla="*/ 0 h 87"/>
                  <a:gd name="T30" fmla="*/ 0 w 112"/>
                  <a:gd name="T31" fmla="*/ 0 h 87"/>
                  <a:gd name="T32" fmla="*/ 0 w 112"/>
                  <a:gd name="T33" fmla="*/ 0 h 87"/>
                  <a:gd name="T34" fmla="*/ 0 w 112"/>
                  <a:gd name="T35" fmla="*/ 0 h 87"/>
                  <a:gd name="T36" fmla="*/ 0 w 112"/>
                  <a:gd name="T37" fmla="*/ 0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2" h="87">
                    <a:moveTo>
                      <a:pt x="0" y="44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4"/>
                    </a:lnTo>
                    <a:lnTo>
                      <a:pt x="33" y="29"/>
                    </a:lnTo>
                    <a:lnTo>
                      <a:pt x="33" y="44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64" y="44"/>
                    </a:lnTo>
                    <a:lnTo>
                      <a:pt x="81" y="29"/>
                    </a:lnTo>
                    <a:lnTo>
                      <a:pt x="96" y="29"/>
                    </a:lnTo>
                    <a:lnTo>
                      <a:pt x="112" y="44"/>
                    </a:lnTo>
                    <a:lnTo>
                      <a:pt x="96" y="57"/>
                    </a:lnTo>
                    <a:lnTo>
                      <a:pt x="81" y="72"/>
                    </a:lnTo>
                    <a:lnTo>
                      <a:pt x="33" y="87"/>
                    </a:lnTo>
                    <a:lnTo>
                      <a:pt x="16" y="87"/>
                    </a:lnTo>
                    <a:lnTo>
                      <a:pt x="16" y="72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8" name="Freeform 367"/>
              <p:cNvSpPr>
                <a:spLocks/>
              </p:cNvSpPr>
              <p:nvPr/>
            </p:nvSpPr>
            <p:spPr bwMode="auto">
              <a:xfrm rot="-5400000">
                <a:off x="5300" y="169"/>
                <a:ext cx="17" cy="28"/>
              </a:xfrm>
              <a:custGeom>
                <a:avLst/>
                <a:gdLst>
                  <a:gd name="T0" fmla="*/ 0 w 112"/>
                  <a:gd name="T1" fmla="*/ 0 h 87"/>
                  <a:gd name="T2" fmla="*/ 0 w 112"/>
                  <a:gd name="T3" fmla="*/ 0 h 87"/>
                  <a:gd name="T4" fmla="*/ 0 w 112"/>
                  <a:gd name="T5" fmla="*/ 0 h 87"/>
                  <a:gd name="T6" fmla="*/ 0 w 112"/>
                  <a:gd name="T7" fmla="*/ 0 h 87"/>
                  <a:gd name="T8" fmla="*/ 0 w 112"/>
                  <a:gd name="T9" fmla="*/ 0 h 87"/>
                  <a:gd name="T10" fmla="*/ 0 w 112"/>
                  <a:gd name="T11" fmla="*/ 0 h 87"/>
                  <a:gd name="T12" fmla="*/ 0 w 112"/>
                  <a:gd name="T13" fmla="*/ 0 h 87"/>
                  <a:gd name="T14" fmla="*/ 0 w 112"/>
                  <a:gd name="T15" fmla="*/ 0 h 87"/>
                  <a:gd name="T16" fmla="*/ 0 w 112"/>
                  <a:gd name="T17" fmla="*/ 0 h 87"/>
                  <a:gd name="T18" fmla="*/ 0 w 112"/>
                  <a:gd name="T19" fmla="*/ 0 h 87"/>
                  <a:gd name="T20" fmla="*/ 0 w 112"/>
                  <a:gd name="T21" fmla="*/ 0 h 87"/>
                  <a:gd name="T22" fmla="*/ 0 w 112"/>
                  <a:gd name="T23" fmla="*/ 0 h 87"/>
                  <a:gd name="T24" fmla="*/ 0 w 112"/>
                  <a:gd name="T25" fmla="*/ 0 h 87"/>
                  <a:gd name="T26" fmla="*/ 0 w 112"/>
                  <a:gd name="T27" fmla="*/ 0 h 87"/>
                  <a:gd name="T28" fmla="*/ 0 w 112"/>
                  <a:gd name="T29" fmla="*/ 0 h 87"/>
                  <a:gd name="T30" fmla="*/ 0 w 112"/>
                  <a:gd name="T31" fmla="*/ 0 h 87"/>
                  <a:gd name="T32" fmla="*/ 0 w 112"/>
                  <a:gd name="T33" fmla="*/ 0 h 87"/>
                  <a:gd name="T34" fmla="*/ 0 w 112"/>
                  <a:gd name="T35" fmla="*/ 0 h 87"/>
                  <a:gd name="T36" fmla="*/ 0 w 112"/>
                  <a:gd name="T37" fmla="*/ 0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2" h="87">
                    <a:moveTo>
                      <a:pt x="0" y="44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4"/>
                    </a:lnTo>
                    <a:lnTo>
                      <a:pt x="33" y="29"/>
                    </a:lnTo>
                    <a:lnTo>
                      <a:pt x="33" y="44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64" y="44"/>
                    </a:lnTo>
                    <a:lnTo>
                      <a:pt x="81" y="29"/>
                    </a:lnTo>
                    <a:lnTo>
                      <a:pt x="96" y="29"/>
                    </a:lnTo>
                    <a:lnTo>
                      <a:pt x="112" y="44"/>
                    </a:lnTo>
                    <a:lnTo>
                      <a:pt x="96" y="57"/>
                    </a:lnTo>
                    <a:lnTo>
                      <a:pt x="81" y="72"/>
                    </a:lnTo>
                    <a:lnTo>
                      <a:pt x="33" y="87"/>
                    </a:lnTo>
                    <a:lnTo>
                      <a:pt x="16" y="87"/>
                    </a:lnTo>
                    <a:lnTo>
                      <a:pt x="16" y="72"/>
                    </a:lnTo>
                    <a:lnTo>
                      <a:pt x="0" y="44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9" name="Freeform 368"/>
              <p:cNvSpPr>
                <a:spLocks/>
              </p:cNvSpPr>
              <p:nvPr/>
            </p:nvSpPr>
            <p:spPr bwMode="auto">
              <a:xfrm rot="-5400000">
                <a:off x="5310" y="269"/>
                <a:ext cx="7" cy="9"/>
              </a:xfrm>
              <a:custGeom>
                <a:avLst/>
                <a:gdLst>
                  <a:gd name="T0" fmla="*/ 0 w 48"/>
                  <a:gd name="T1" fmla="*/ 0 h 28"/>
                  <a:gd name="T2" fmla="*/ 0 w 48"/>
                  <a:gd name="T3" fmla="*/ 0 h 28"/>
                  <a:gd name="T4" fmla="*/ 0 w 48"/>
                  <a:gd name="T5" fmla="*/ 0 h 28"/>
                  <a:gd name="T6" fmla="*/ 0 w 48"/>
                  <a:gd name="T7" fmla="*/ 0 h 28"/>
                  <a:gd name="T8" fmla="*/ 0 w 48"/>
                  <a:gd name="T9" fmla="*/ 0 h 28"/>
                  <a:gd name="T10" fmla="*/ 0 w 48"/>
                  <a:gd name="T11" fmla="*/ 0 h 28"/>
                  <a:gd name="T12" fmla="*/ 0 w 48"/>
                  <a:gd name="T13" fmla="*/ 0 h 28"/>
                  <a:gd name="T14" fmla="*/ 0 w 48"/>
                  <a:gd name="T15" fmla="*/ 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28">
                    <a:moveTo>
                      <a:pt x="0" y="1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48" y="0"/>
                    </a:lnTo>
                    <a:lnTo>
                      <a:pt x="48" y="13"/>
                    </a:lnTo>
                    <a:lnTo>
                      <a:pt x="31" y="28"/>
                    </a:lnTo>
                    <a:lnTo>
                      <a:pt x="15" y="28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0" name="Freeform 369"/>
              <p:cNvSpPr>
                <a:spLocks/>
              </p:cNvSpPr>
              <p:nvPr/>
            </p:nvSpPr>
            <p:spPr bwMode="auto">
              <a:xfrm rot="-5400000">
                <a:off x="4938" y="-123"/>
                <a:ext cx="133" cy="599"/>
              </a:xfrm>
              <a:custGeom>
                <a:avLst/>
                <a:gdLst>
                  <a:gd name="T0" fmla="*/ 0 w 866"/>
                  <a:gd name="T1" fmla="*/ 0 h 1897"/>
                  <a:gd name="T2" fmla="*/ 0 w 866"/>
                  <a:gd name="T3" fmla="*/ 0 h 1897"/>
                  <a:gd name="T4" fmla="*/ 0 w 866"/>
                  <a:gd name="T5" fmla="*/ 0 h 1897"/>
                  <a:gd name="T6" fmla="*/ 0 w 866"/>
                  <a:gd name="T7" fmla="*/ 0 h 1897"/>
                  <a:gd name="T8" fmla="*/ 0 w 866"/>
                  <a:gd name="T9" fmla="*/ 0 h 1897"/>
                  <a:gd name="T10" fmla="*/ 0 w 866"/>
                  <a:gd name="T11" fmla="*/ 0 h 1897"/>
                  <a:gd name="T12" fmla="*/ 0 w 866"/>
                  <a:gd name="T13" fmla="*/ 0 h 1897"/>
                  <a:gd name="T14" fmla="*/ 0 w 866"/>
                  <a:gd name="T15" fmla="*/ 0 h 1897"/>
                  <a:gd name="T16" fmla="*/ 0 w 866"/>
                  <a:gd name="T17" fmla="*/ 0 h 1897"/>
                  <a:gd name="T18" fmla="*/ 0 w 866"/>
                  <a:gd name="T19" fmla="*/ 0 h 1897"/>
                  <a:gd name="T20" fmla="*/ 0 w 866"/>
                  <a:gd name="T21" fmla="*/ 0 h 1897"/>
                  <a:gd name="T22" fmla="*/ 0 w 866"/>
                  <a:gd name="T23" fmla="*/ 0 h 1897"/>
                  <a:gd name="T24" fmla="*/ 0 w 866"/>
                  <a:gd name="T25" fmla="*/ 0 h 1897"/>
                  <a:gd name="T26" fmla="*/ 0 w 866"/>
                  <a:gd name="T27" fmla="*/ 0 h 1897"/>
                  <a:gd name="T28" fmla="*/ 0 w 866"/>
                  <a:gd name="T29" fmla="*/ 0 h 1897"/>
                  <a:gd name="T30" fmla="*/ 0 w 866"/>
                  <a:gd name="T31" fmla="*/ 0 h 1897"/>
                  <a:gd name="T32" fmla="*/ 0 w 866"/>
                  <a:gd name="T33" fmla="*/ 0 h 1897"/>
                  <a:gd name="T34" fmla="*/ 0 w 866"/>
                  <a:gd name="T35" fmla="*/ 0 h 1897"/>
                  <a:gd name="T36" fmla="*/ 0 w 866"/>
                  <a:gd name="T37" fmla="*/ 0 h 1897"/>
                  <a:gd name="T38" fmla="*/ 0 w 866"/>
                  <a:gd name="T39" fmla="*/ 0 h 1897"/>
                  <a:gd name="T40" fmla="*/ 0 w 866"/>
                  <a:gd name="T41" fmla="*/ 0 h 1897"/>
                  <a:gd name="T42" fmla="*/ 0 w 866"/>
                  <a:gd name="T43" fmla="*/ 0 h 1897"/>
                  <a:gd name="T44" fmla="*/ 0 w 866"/>
                  <a:gd name="T45" fmla="*/ 0 h 1897"/>
                  <a:gd name="T46" fmla="*/ 0 w 866"/>
                  <a:gd name="T47" fmla="*/ 0 h 1897"/>
                  <a:gd name="T48" fmla="*/ 0 w 866"/>
                  <a:gd name="T49" fmla="*/ 0 h 1897"/>
                  <a:gd name="T50" fmla="*/ 0 w 866"/>
                  <a:gd name="T51" fmla="*/ 0 h 1897"/>
                  <a:gd name="T52" fmla="*/ 0 w 866"/>
                  <a:gd name="T53" fmla="*/ 0 h 1897"/>
                  <a:gd name="T54" fmla="*/ 0 w 866"/>
                  <a:gd name="T55" fmla="*/ 0 h 1897"/>
                  <a:gd name="T56" fmla="*/ 0 w 866"/>
                  <a:gd name="T57" fmla="*/ 0 h 1897"/>
                  <a:gd name="T58" fmla="*/ 0 w 866"/>
                  <a:gd name="T59" fmla="*/ 0 h 1897"/>
                  <a:gd name="T60" fmla="*/ 0 w 866"/>
                  <a:gd name="T61" fmla="*/ 0 h 1897"/>
                  <a:gd name="T62" fmla="*/ 0 w 866"/>
                  <a:gd name="T63" fmla="*/ 0 h 1897"/>
                  <a:gd name="T64" fmla="*/ 0 w 866"/>
                  <a:gd name="T65" fmla="*/ 0 h 1897"/>
                  <a:gd name="T66" fmla="*/ 0 w 866"/>
                  <a:gd name="T67" fmla="*/ 0 h 1897"/>
                  <a:gd name="T68" fmla="*/ 0 w 866"/>
                  <a:gd name="T69" fmla="*/ 0 h 1897"/>
                  <a:gd name="T70" fmla="*/ 0 w 866"/>
                  <a:gd name="T71" fmla="*/ 0 h 189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66" h="1897">
                    <a:moveTo>
                      <a:pt x="0" y="1882"/>
                    </a:moveTo>
                    <a:lnTo>
                      <a:pt x="64" y="1853"/>
                    </a:lnTo>
                    <a:lnTo>
                      <a:pt x="144" y="1825"/>
                    </a:lnTo>
                    <a:lnTo>
                      <a:pt x="225" y="1781"/>
                    </a:lnTo>
                    <a:lnTo>
                      <a:pt x="288" y="1738"/>
                    </a:lnTo>
                    <a:lnTo>
                      <a:pt x="352" y="1695"/>
                    </a:lnTo>
                    <a:lnTo>
                      <a:pt x="417" y="1636"/>
                    </a:lnTo>
                    <a:lnTo>
                      <a:pt x="465" y="1564"/>
                    </a:lnTo>
                    <a:lnTo>
                      <a:pt x="497" y="1506"/>
                    </a:lnTo>
                    <a:lnTo>
                      <a:pt x="528" y="1433"/>
                    </a:lnTo>
                    <a:lnTo>
                      <a:pt x="561" y="1317"/>
                    </a:lnTo>
                    <a:lnTo>
                      <a:pt x="576" y="1187"/>
                    </a:lnTo>
                    <a:lnTo>
                      <a:pt x="576" y="940"/>
                    </a:lnTo>
                    <a:lnTo>
                      <a:pt x="833" y="940"/>
                    </a:lnTo>
                    <a:lnTo>
                      <a:pt x="849" y="912"/>
                    </a:lnTo>
                    <a:lnTo>
                      <a:pt x="849" y="87"/>
                    </a:lnTo>
                    <a:lnTo>
                      <a:pt x="849" y="0"/>
                    </a:lnTo>
                    <a:lnTo>
                      <a:pt x="866" y="0"/>
                    </a:lnTo>
                    <a:lnTo>
                      <a:pt x="866" y="174"/>
                    </a:lnTo>
                    <a:lnTo>
                      <a:pt x="866" y="955"/>
                    </a:lnTo>
                    <a:lnTo>
                      <a:pt x="737" y="970"/>
                    </a:lnTo>
                    <a:lnTo>
                      <a:pt x="624" y="970"/>
                    </a:lnTo>
                    <a:lnTo>
                      <a:pt x="624" y="985"/>
                    </a:lnTo>
                    <a:lnTo>
                      <a:pt x="624" y="1144"/>
                    </a:lnTo>
                    <a:lnTo>
                      <a:pt x="609" y="1302"/>
                    </a:lnTo>
                    <a:lnTo>
                      <a:pt x="576" y="1389"/>
                    </a:lnTo>
                    <a:lnTo>
                      <a:pt x="545" y="1463"/>
                    </a:lnTo>
                    <a:lnTo>
                      <a:pt x="513" y="1534"/>
                    </a:lnTo>
                    <a:lnTo>
                      <a:pt x="480" y="1608"/>
                    </a:lnTo>
                    <a:lnTo>
                      <a:pt x="384" y="1708"/>
                    </a:lnTo>
                    <a:lnTo>
                      <a:pt x="273" y="1795"/>
                    </a:lnTo>
                    <a:lnTo>
                      <a:pt x="208" y="1825"/>
                    </a:lnTo>
                    <a:lnTo>
                      <a:pt x="144" y="1853"/>
                    </a:lnTo>
                    <a:lnTo>
                      <a:pt x="79" y="1882"/>
                    </a:lnTo>
                    <a:lnTo>
                      <a:pt x="16" y="1897"/>
                    </a:lnTo>
                    <a:lnTo>
                      <a:pt x="0" y="188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1" name="Freeform 370"/>
              <p:cNvSpPr>
                <a:spLocks/>
              </p:cNvSpPr>
              <p:nvPr/>
            </p:nvSpPr>
            <p:spPr bwMode="auto">
              <a:xfrm rot="-5400000">
                <a:off x="4904" y="-111"/>
                <a:ext cx="165" cy="626"/>
              </a:xfrm>
              <a:custGeom>
                <a:avLst/>
                <a:gdLst>
                  <a:gd name="T0" fmla="*/ 0 w 1073"/>
                  <a:gd name="T1" fmla="*/ 0 h 1984"/>
                  <a:gd name="T2" fmla="*/ 0 w 1073"/>
                  <a:gd name="T3" fmla="*/ 0 h 1984"/>
                  <a:gd name="T4" fmla="*/ 0 w 1073"/>
                  <a:gd name="T5" fmla="*/ 0 h 1984"/>
                  <a:gd name="T6" fmla="*/ 0 w 1073"/>
                  <a:gd name="T7" fmla="*/ 0 h 1984"/>
                  <a:gd name="T8" fmla="*/ 0 w 1073"/>
                  <a:gd name="T9" fmla="*/ 0 h 1984"/>
                  <a:gd name="T10" fmla="*/ 0 w 1073"/>
                  <a:gd name="T11" fmla="*/ 0 h 1984"/>
                  <a:gd name="T12" fmla="*/ 0 w 1073"/>
                  <a:gd name="T13" fmla="*/ 0 h 1984"/>
                  <a:gd name="T14" fmla="*/ 0 w 1073"/>
                  <a:gd name="T15" fmla="*/ 0 h 1984"/>
                  <a:gd name="T16" fmla="*/ 0 w 1073"/>
                  <a:gd name="T17" fmla="*/ 0 h 1984"/>
                  <a:gd name="T18" fmla="*/ 0 w 1073"/>
                  <a:gd name="T19" fmla="*/ 0 h 1984"/>
                  <a:gd name="T20" fmla="*/ 0 w 1073"/>
                  <a:gd name="T21" fmla="*/ 0 h 1984"/>
                  <a:gd name="T22" fmla="*/ 0 w 1073"/>
                  <a:gd name="T23" fmla="*/ 0 h 1984"/>
                  <a:gd name="T24" fmla="*/ 0 w 1073"/>
                  <a:gd name="T25" fmla="*/ 0 h 1984"/>
                  <a:gd name="T26" fmla="*/ 0 w 1073"/>
                  <a:gd name="T27" fmla="*/ 0 h 1984"/>
                  <a:gd name="T28" fmla="*/ 0 w 1073"/>
                  <a:gd name="T29" fmla="*/ 0 h 1984"/>
                  <a:gd name="T30" fmla="*/ 0 w 1073"/>
                  <a:gd name="T31" fmla="*/ 0 h 1984"/>
                  <a:gd name="T32" fmla="*/ 0 w 1073"/>
                  <a:gd name="T33" fmla="*/ 0 h 1984"/>
                  <a:gd name="T34" fmla="*/ 0 w 1073"/>
                  <a:gd name="T35" fmla="*/ 0 h 1984"/>
                  <a:gd name="T36" fmla="*/ 0 w 1073"/>
                  <a:gd name="T37" fmla="*/ 0 h 1984"/>
                  <a:gd name="T38" fmla="*/ 0 w 1073"/>
                  <a:gd name="T39" fmla="*/ 0 h 1984"/>
                  <a:gd name="T40" fmla="*/ 0 w 1073"/>
                  <a:gd name="T41" fmla="*/ 0 h 1984"/>
                  <a:gd name="T42" fmla="*/ 0 w 1073"/>
                  <a:gd name="T43" fmla="*/ 0 h 1984"/>
                  <a:gd name="T44" fmla="*/ 0 w 1073"/>
                  <a:gd name="T45" fmla="*/ 0 h 1984"/>
                  <a:gd name="T46" fmla="*/ 0 w 1073"/>
                  <a:gd name="T47" fmla="*/ 0 h 1984"/>
                  <a:gd name="T48" fmla="*/ 0 w 1073"/>
                  <a:gd name="T49" fmla="*/ 0 h 1984"/>
                  <a:gd name="T50" fmla="*/ 0 w 1073"/>
                  <a:gd name="T51" fmla="*/ 0 h 1984"/>
                  <a:gd name="T52" fmla="*/ 0 w 1073"/>
                  <a:gd name="T53" fmla="*/ 0 h 1984"/>
                  <a:gd name="T54" fmla="*/ 0 w 1073"/>
                  <a:gd name="T55" fmla="*/ 0 h 1984"/>
                  <a:gd name="T56" fmla="*/ 0 w 1073"/>
                  <a:gd name="T57" fmla="*/ 0 h 1984"/>
                  <a:gd name="T58" fmla="*/ 0 w 1073"/>
                  <a:gd name="T59" fmla="*/ 0 h 1984"/>
                  <a:gd name="T60" fmla="*/ 0 w 1073"/>
                  <a:gd name="T61" fmla="*/ 0 h 1984"/>
                  <a:gd name="T62" fmla="*/ 0 w 1073"/>
                  <a:gd name="T63" fmla="*/ 0 h 1984"/>
                  <a:gd name="T64" fmla="*/ 0 w 1073"/>
                  <a:gd name="T65" fmla="*/ 0 h 1984"/>
                  <a:gd name="T66" fmla="*/ 0 w 1073"/>
                  <a:gd name="T67" fmla="*/ 0 h 1984"/>
                  <a:gd name="T68" fmla="*/ 0 w 1073"/>
                  <a:gd name="T69" fmla="*/ 0 h 1984"/>
                  <a:gd name="T70" fmla="*/ 0 w 1073"/>
                  <a:gd name="T71" fmla="*/ 0 h 1984"/>
                  <a:gd name="T72" fmla="*/ 0 w 1073"/>
                  <a:gd name="T73" fmla="*/ 0 h 1984"/>
                  <a:gd name="T74" fmla="*/ 0 w 1073"/>
                  <a:gd name="T75" fmla="*/ 0 h 1984"/>
                  <a:gd name="T76" fmla="*/ 0 w 1073"/>
                  <a:gd name="T77" fmla="*/ 0 h 1984"/>
                  <a:gd name="T78" fmla="*/ 0 w 1073"/>
                  <a:gd name="T79" fmla="*/ 0 h 1984"/>
                  <a:gd name="T80" fmla="*/ 0 w 1073"/>
                  <a:gd name="T81" fmla="*/ 0 h 19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73" h="1984">
                    <a:moveTo>
                      <a:pt x="0" y="1927"/>
                    </a:moveTo>
                    <a:lnTo>
                      <a:pt x="0" y="1912"/>
                    </a:lnTo>
                    <a:lnTo>
                      <a:pt x="96" y="1912"/>
                    </a:lnTo>
                    <a:lnTo>
                      <a:pt x="192" y="1883"/>
                    </a:lnTo>
                    <a:lnTo>
                      <a:pt x="288" y="1853"/>
                    </a:lnTo>
                    <a:lnTo>
                      <a:pt x="384" y="1825"/>
                    </a:lnTo>
                    <a:lnTo>
                      <a:pt x="464" y="1767"/>
                    </a:lnTo>
                    <a:lnTo>
                      <a:pt x="545" y="1723"/>
                    </a:lnTo>
                    <a:lnTo>
                      <a:pt x="608" y="1651"/>
                    </a:lnTo>
                    <a:lnTo>
                      <a:pt x="656" y="1565"/>
                    </a:lnTo>
                    <a:lnTo>
                      <a:pt x="689" y="1491"/>
                    </a:lnTo>
                    <a:lnTo>
                      <a:pt x="720" y="1419"/>
                    </a:lnTo>
                    <a:lnTo>
                      <a:pt x="737" y="1261"/>
                    </a:lnTo>
                    <a:lnTo>
                      <a:pt x="737" y="955"/>
                    </a:lnTo>
                    <a:lnTo>
                      <a:pt x="1009" y="942"/>
                    </a:lnTo>
                    <a:lnTo>
                      <a:pt x="1009" y="463"/>
                    </a:lnTo>
                    <a:lnTo>
                      <a:pt x="1025" y="14"/>
                    </a:lnTo>
                    <a:lnTo>
                      <a:pt x="1025" y="0"/>
                    </a:lnTo>
                    <a:lnTo>
                      <a:pt x="1042" y="0"/>
                    </a:lnTo>
                    <a:lnTo>
                      <a:pt x="1057" y="0"/>
                    </a:lnTo>
                    <a:lnTo>
                      <a:pt x="1073" y="29"/>
                    </a:lnTo>
                    <a:lnTo>
                      <a:pt x="1073" y="44"/>
                    </a:lnTo>
                    <a:lnTo>
                      <a:pt x="1073" y="115"/>
                    </a:lnTo>
                    <a:lnTo>
                      <a:pt x="1073" y="999"/>
                    </a:lnTo>
                    <a:lnTo>
                      <a:pt x="1073" y="1014"/>
                    </a:lnTo>
                    <a:lnTo>
                      <a:pt x="817" y="1014"/>
                    </a:lnTo>
                    <a:lnTo>
                      <a:pt x="817" y="1029"/>
                    </a:lnTo>
                    <a:lnTo>
                      <a:pt x="817" y="1144"/>
                    </a:lnTo>
                    <a:lnTo>
                      <a:pt x="817" y="1261"/>
                    </a:lnTo>
                    <a:lnTo>
                      <a:pt x="800" y="1376"/>
                    </a:lnTo>
                    <a:lnTo>
                      <a:pt x="769" y="1491"/>
                    </a:lnTo>
                    <a:lnTo>
                      <a:pt x="720" y="1593"/>
                    </a:lnTo>
                    <a:lnTo>
                      <a:pt x="672" y="1695"/>
                    </a:lnTo>
                    <a:lnTo>
                      <a:pt x="576" y="1782"/>
                    </a:lnTo>
                    <a:lnTo>
                      <a:pt x="528" y="1825"/>
                    </a:lnTo>
                    <a:lnTo>
                      <a:pt x="480" y="1853"/>
                    </a:lnTo>
                    <a:lnTo>
                      <a:pt x="416" y="1883"/>
                    </a:lnTo>
                    <a:lnTo>
                      <a:pt x="368" y="1912"/>
                    </a:lnTo>
                    <a:lnTo>
                      <a:pt x="240" y="1955"/>
                    </a:lnTo>
                    <a:lnTo>
                      <a:pt x="15" y="1984"/>
                    </a:lnTo>
                    <a:lnTo>
                      <a:pt x="0" y="19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2" name="Freeform 371"/>
              <p:cNvSpPr>
                <a:spLocks/>
              </p:cNvSpPr>
              <p:nvPr/>
            </p:nvSpPr>
            <p:spPr bwMode="auto">
              <a:xfrm rot="-5400000">
                <a:off x="5269" y="310"/>
                <a:ext cx="10" cy="19"/>
              </a:xfrm>
              <a:custGeom>
                <a:avLst/>
                <a:gdLst>
                  <a:gd name="T0" fmla="*/ 0 w 64"/>
                  <a:gd name="T1" fmla="*/ 0 h 58"/>
                  <a:gd name="T2" fmla="*/ 0 w 64"/>
                  <a:gd name="T3" fmla="*/ 0 h 58"/>
                  <a:gd name="T4" fmla="*/ 0 w 64"/>
                  <a:gd name="T5" fmla="*/ 0 h 58"/>
                  <a:gd name="T6" fmla="*/ 0 w 64"/>
                  <a:gd name="T7" fmla="*/ 0 h 58"/>
                  <a:gd name="T8" fmla="*/ 0 w 64"/>
                  <a:gd name="T9" fmla="*/ 0 h 58"/>
                  <a:gd name="T10" fmla="*/ 0 w 64"/>
                  <a:gd name="T11" fmla="*/ 0 h 58"/>
                  <a:gd name="T12" fmla="*/ 0 w 64"/>
                  <a:gd name="T13" fmla="*/ 0 h 58"/>
                  <a:gd name="T14" fmla="*/ 0 w 64"/>
                  <a:gd name="T15" fmla="*/ 0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4" h="58">
                    <a:moveTo>
                      <a:pt x="0" y="30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31" y="0"/>
                    </a:lnTo>
                    <a:lnTo>
                      <a:pt x="64" y="58"/>
                    </a:lnTo>
                    <a:lnTo>
                      <a:pt x="31" y="58"/>
                    </a:lnTo>
                    <a:lnTo>
                      <a:pt x="0" y="3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3" name="Freeform 372"/>
              <p:cNvSpPr>
                <a:spLocks/>
              </p:cNvSpPr>
              <p:nvPr/>
            </p:nvSpPr>
            <p:spPr bwMode="auto">
              <a:xfrm rot="-5400000">
                <a:off x="5209" y="291"/>
                <a:ext cx="49" cy="95"/>
              </a:xfrm>
              <a:custGeom>
                <a:avLst/>
                <a:gdLst>
                  <a:gd name="T0" fmla="*/ 0 w 320"/>
                  <a:gd name="T1" fmla="*/ 0 h 304"/>
                  <a:gd name="T2" fmla="*/ 0 w 320"/>
                  <a:gd name="T3" fmla="*/ 0 h 304"/>
                  <a:gd name="T4" fmla="*/ 0 w 320"/>
                  <a:gd name="T5" fmla="*/ 0 h 304"/>
                  <a:gd name="T6" fmla="*/ 0 w 320"/>
                  <a:gd name="T7" fmla="*/ 0 h 304"/>
                  <a:gd name="T8" fmla="*/ 0 w 320"/>
                  <a:gd name="T9" fmla="*/ 0 h 304"/>
                  <a:gd name="T10" fmla="*/ 0 w 320"/>
                  <a:gd name="T11" fmla="*/ 0 h 304"/>
                  <a:gd name="T12" fmla="*/ 0 w 320"/>
                  <a:gd name="T13" fmla="*/ 0 h 304"/>
                  <a:gd name="T14" fmla="*/ 0 w 320"/>
                  <a:gd name="T15" fmla="*/ 0 h 304"/>
                  <a:gd name="T16" fmla="*/ 0 w 320"/>
                  <a:gd name="T17" fmla="*/ 0 h 304"/>
                  <a:gd name="T18" fmla="*/ 0 w 320"/>
                  <a:gd name="T19" fmla="*/ 0 h 304"/>
                  <a:gd name="T20" fmla="*/ 0 w 320"/>
                  <a:gd name="T21" fmla="*/ 0 h 304"/>
                  <a:gd name="T22" fmla="*/ 0 w 320"/>
                  <a:gd name="T23" fmla="*/ 0 h 304"/>
                  <a:gd name="T24" fmla="*/ 0 w 320"/>
                  <a:gd name="T25" fmla="*/ 0 h 304"/>
                  <a:gd name="T26" fmla="*/ 0 w 320"/>
                  <a:gd name="T27" fmla="*/ 0 h 304"/>
                  <a:gd name="T28" fmla="*/ 0 w 320"/>
                  <a:gd name="T29" fmla="*/ 0 h 304"/>
                  <a:gd name="T30" fmla="*/ 0 w 320"/>
                  <a:gd name="T31" fmla="*/ 0 h 304"/>
                  <a:gd name="T32" fmla="*/ 0 w 320"/>
                  <a:gd name="T33" fmla="*/ 0 h 304"/>
                  <a:gd name="T34" fmla="*/ 0 w 320"/>
                  <a:gd name="T35" fmla="*/ 0 h 304"/>
                  <a:gd name="T36" fmla="*/ 0 w 320"/>
                  <a:gd name="T37" fmla="*/ 0 h 304"/>
                  <a:gd name="T38" fmla="*/ 0 w 320"/>
                  <a:gd name="T39" fmla="*/ 0 h 304"/>
                  <a:gd name="T40" fmla="*/ 0 w 320"/>
                  <a:gd name="T41" fmla="*/ 0 h 304"/>
                  <a:gd name="T42" fmla="*/ 0 w 320"/>
                  <a:gd name="T43" fmla="*/ 0 h 304"/>
                  <a:gd name="T44" fmla="*/ 0 w 320"/>
                  <a:gd name="T45" fmla="*/ 0 h 304"/>
                  <a:gd name="T46" fmla="*/ 0 w 320"/>
                  <a:gd name="T47" fmla="*/ 0 h 304"/>
                  <a:gd name="T48" fmla="*/ 0 w 320"/>
                  <a:gd name="T49" fmla="*/ 0 h 304"/>
                  <a:gd name="T50" fmla="*/ 0 w 320"/>
                  <a:gd name="T51" fmla="*/ 0 h 304"/>
                  <a:gd name="T52" fmla="*/ 0 w 320"/>
                  <a:gd name="T53" fmla="*/ 0 h 304"/>
                  <a:gd name="T54" fmla="*/ 0 w 320"/>
                  <a:gd name="T55" fmla="*/ 0 h 304"/>
                  <a:gd name="T56" fmla="*/ 0 w 320"/>
                  <a:gd name="T57" fmla="*/ 0 h 304"/>
                  <a:gd name="T58" fmla="*/ 0 w 320"/>
                  <a:gd name="T59" fmla="*/ 0 h 304"/>
                  <a:gd name="T60" fmla="*/ 0 w 320"/>
                  <a:gd name="T61" fmla="*/ 0 h 304"/>
                  <a:gd name="T62" fmla="*/ 0 w 320"/>
                  <a:gd name="T63" fmla="*/ 0 h 304"/>
                  <a:gd name="T64" fmla="*/ 0 w 320"/>
                  <a:gd name="T65" fmla="*/ 0 h 304"/>
                  <a:gd name="T66" fmla="*/ 0 w 320"/>
                  <a:gd name="T67" fmla="*/ 0 h 304"/>
                  <a:gd name="T68" fmla="*/ 0 w 320"/>
                  <a:gd name="T69" fmla="*/ 0 h 304"/>
                  <a:gd name="T70" fmla="*/ 0 w 320"/>
                  <a:gd name="T71" fmla="*/ 0 h 304"/>
                  <a:gd name="T72" fmla="*/ 0 w 320"/>
                  <a:gd name="T73" fmla="*/ 0 h 304"/>
                  <a:gd name="T74" fmla="*/ 0 w 320"/>
                  <a:gd name="T75" fmla="*/ 0 h 304"/>
                  <a:gd name="T76" fmla="*/ 0 w 320"/>
                  <a:gd name="T77" fmla="*/ 0 h 304"/>
                  <a:gd name="T78" fmla="*/ 0 w 320"/>
                  <a:gd name="T79" fmla="*/ 0 h 3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20" h="304">
                    <a:moveTo>
                      <a:pt x="0" y="260"/>
                    </a:moveTo>
                    <a:lnTo>
                      <a:pt x="49" y="230"/>
                    </a:lnTo>
                    <a:lnTo>
                      <a:pt x="80" y="230"/>
                    </a:lnTo>
                    <a:lnTo>
                      <a:pt x="113" y="245"/>
                    </a:lnTo>
                    <a:lnTo>
                      <a:pt x="145" y="245"/>
                    </a:lnTo>
                    <a:lnTo>
                      <a:pt x="161" y="245"/>
                    </a:lnTo>
                    <a:lnTo>
                      <a:pt x="176" y="245"/>
                    </a:lnTo>
                    <a:lnTo>
                      <a:pt x="193" y="230"/>
                    </a:lnTo>
                    <a:lnTo>
                      <a:pt x="113" y="202"/>
                    </a:lnTo>
                    <a:lnTo>
                      <a:pt x="97" y="174"/>
                    </a:lnTo>
                    <a:lnTo>
                      <a:pt x="80" y="144"/>
                    </a:lnTo>
                    <a:lnTo>
                      <a:pt x="49" y="57"/>
                    </a:lnTo>
                    <a:lnTo>
                      <a:pt x="97" y="57"/>
                    </a:lnTo>
                    <a:lnTo>
                      <a:pt x="128" y="72"/>
                    </a:lnTo>
                    <a:lnTo>
                      <a:pt x="161" y="87"/>
                    </a:lnTo>
                    <a:lnTo>
                      <a:pt x="193" y="115"/>
                    </a:lnTo>
                    <a:lnTo>
                      <a:pt x="209" y="130"/>
                    </a:lnTo>
                    <a:lnTo>
                      <a:pt x="224" y="159"/>
                    </a:lnTo>
                    <a:lnTo>
                      <a:pt x="224" y="174"/>
                    </a:lnTo>
                    <a:lnTo>
                      <a:pt x="241" y="187"/>
                    </a:lnTo>
                    <a:lnTo>
                      <a:pt x="257" y="187"/>
                    </a:lnTo>
                    <a:lnTo>
                      <a:pt x="241" y="130"/>
                    </a:lnTo>
                    <a:lnTo>
                      <a:pt x="241" y="87"/>
                    </a:lnTo>
                    <a:lnTo>
                      <a:pt x="257" y="28"/>
                    </a:lnTo>
                    <a:lnTo>
                      <a:pt x="289" y="0"/>
                    </a:lnTo>
                    <a:lnTo>
                      <a:pt x="305" y="13"/>
                    </a:lnTo>
                    <a:lnTo>
                      <a:pt x="320" y="43"/>
                    </a:lnTo>
                    <a:lnTo>
                      <a:pt x="320" y="87"/>
                    </a:lnTo>
                    <a:lnTo>
                      <a:pt x="305" y="187"/>
                    </a:lnTo>
                    <a:lnTo>
                      <a:pt x="305" y="217"/>
                    </a:lnTo>
                    <a:lnTo>
                      <a:pt x="289" y="245"/>
                    </a:lnTo>
                    <a:lnTo>
                      <a:pt x="272" y="245"/>
                    </a:lnTo>
                    <a:lnTo>
                      <a:pt x="257" y="245"/>
                    </a:lnTo>
                    <a:lnTo>
                      <a:pt x="241" y="245"/>
                    </a:lnTo>
                    <a:lnTo>
                      <a:pt x="241" y="274"/>
                    </a:lnTo>
                    <a:lnTo>
                      <a:pt x="241" y="289"/>
                    </a:lnTo>
                    <a:lnTo>
                      <a:pt x="145" y="304"/>
                    </a:lnTo>
                    <a:lnTo>
                      <a:pt x="113" y="304"/>
                    </a:lnTo>
                    <a:lnTo>
                      <a:pt x="65" y="304"/>
                    </a:lnTo>
                    <a:lnTo>
                      <a:pt x="0" y="26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4" name="Freeform 373"/>
              <p:cNvSpPr>
                <a:spLocks/>
              </p:cNvSpPr>
              <p:nvPr/>
            </p:nvSpPr>
            <p:spPr bwMode="auto">
              <a:xfrm rot="-5400000">
                <a:off x="5231" y="129"/>
                <a:ext cx="22" cy="40"/>
              </a:xfrm>
              <a:custGeom>
                <a:avLst/>
                <a:gdLst>
                  <a:gd name="T0" fmla="*/ 0 w 144"/>
                  <a:gd name="T1" fmla="*/ 0 h 130"/>
                  <a:gd name="T2" fmla="*/ 0 w 144"/>
                  <a:gd name="T3" fmla="*/ 0 h 130"/>
                  <a:gd name="T4" fmla="*/ 0 w 144"/>
                  <a:gd name="T5" fmla="*/ 0 h 130"/>
                  <a:gd name="T6" fmla="*/ 0 w 144"/>
                  <a:gd name="T7" fmla="*/ 0 h 130"/>
                  <a:gd name="T8" fmla="*/ 0 w 144"/>
                  <a:gd name="T9" fmla="*/ 0 h 130"/>
                  <a:gd name="T10" fmla="*/ 0 w 144"/>
                  <a:gd name="T11" fmla="*/ 0 h 130"/>
                  <a:gd name="T12" fmla="*/ 0 w 144"/>
                  <a:gd name="T13" fmla="*/ 0 h 130"/>
                  <a:gd name="T14" fmla="*/ 0 w 144"/>
                  <a:gd name="T15" fmla="*/ 0 h 130"/>
                  <a:gd name="T16" fmla="*/ 0 w 144"/>
                  <a:gd name="T17" fmla="*/ 0 h 1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4" h="130">
                    <a:moveTo>
                      <a:pt x="31" y="87"/>
                    </a:moveTo>
                    <a:lnTo>
                      <a:pt x="0" y="44"/>
                    </a:lnTo>
                    <a:lnTo>
                      <a:pt x="0" y="15"/>
                    </a:lnTo>
                    <a:lnTo>
                      <a:pt x="31" y="0"/>
                    </a:lnTo>
                    <a:lnTo>
                      <a:pt x="48" y="15"/>
                    </a:lnTo>
                    <a:lnTo>
                      <a:pt x="96" y="44"/>
                    </a:lnTo>
                    <a:lnTo>
                      <a:pt x="144" y="130"/>
                    </a:lnTo>
                    <a:lnTo>
                      <a:pt x="96" y="102"/>
                    </a:lnTo>
                    <a:lnTo>
                      <a:pt x="31" y="8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5" name="Freeform 374"/>
              <p:cNvSpPr>
                <a:spLocks/>
              </p:cNvSpPr>
              <p:nvPr/>
            </p:nvSpPr>
            <p:spPr bwMode="auto">
              <a:xfrm rot="-5400000">
                <a:off x="5212" y="243"/>
                <a:ext cx="11" cy="19"/>
              </a:xfrm>
              <a:custGeom>
                <a:avLst/>
                <a:gdLst>
                  <a:gd name="T0" fmla="*/ 0 w 64"/>
                  <a:gd name="T1" fmla="*/ 0 h 58"/>
                  <a:gd name="T2" fmla="*/ 0 w 64"/>
                  <a:gd name="T3" fmla="*/ 0 h 58"/>
                  <a:gd name="T4" fmla="*/ 0 w 64"/>
                  <a:gd name="T5" fmla="*/ 0 h 58"/>
                  <a:gd name="T6" fmla="*/ 0 w 64"/>
                  <a:gd name="T7" fmla="*/ 0 h 58"/>
                  <a:gd name="T8" fmla="*/ 0 w 64"/>
                  <a:gd name="T9" fmla="*/ 0 h 58"/>
                  <a:gd name="T10" fmla="*/ 0 w 64"/>
                  <a:gd name="T11" fmla="*/ 0 h 58"/>
                  <a:gd name="T12" fmla="*/ 0 w 64"/>
                  <a:gd name="T13" fmla="*/ 0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" h="58">
                    <a:moveTo>
                      <a:pt x="0" y="15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64" y="43"/>
                    </a:lnTo>
                    <a:lnTo>
                      <a:pt x="48" y="58"/>
                    </a:lnTo>
                    <a:lnTo>
                      <a:pt x="16" y="58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6" name="Freeform 375"/>
              <p:cNvSpPr>
                <a:spLocks/>
              </p:cNvSpPr>
              <p:nvPr/>
            </p:nvSpPr>
            <p:spPr bwMode="auto">
              <a:xfrm rot="-5400000">
                <a:off x="4940" y="150"/>
                <a:ext cx="10" cy="14"/>
              </a:xfrm>
              <a:custGeom>
                <a:avLst/>
                <a:gdLst>
                  <a:gd name="T0" fmla="*/ 0 w 65"/>
                  <a:gd name="T1" fmla="*/ 0 h 43"/>
                  <a:gd name="T2" fmla="*/ 0 w 65"/>
                  <a:gd name="T3" fmla="*/ 0 h 43"/>
                  <a:gd name="T4" fmla="*/ 0 w 65"/>
                  <a:gd name="T5" fmla="*/ 0 h 43"/>
                  <a:gd name="T6" fmla="*/ 0 w 65"/>
                  <a:gd name="T7" fmla="*/ 0 h 43"/>
                  <a:gd name="T8" fmla="*/ 0 w 65"/>
                  <a:gd name="T9" fmla="*/ 0 h 43"/>
                  <a:gd name="T10" fmla="*/ 0 w 65"/>
                  <a:gd name="T11" fmla="*/ 0 h 43"/>
                  <a:gd name="T12" fmla="*/ 0 w 65"/>
                  <a:gd name="T13" fmla="*/ 0 h 43"/>
                  <a:gd name="T14" fmla="*/ 0 w 65"/>
                  <a:gd name="T15" fmla="*/ 0 h 43"/>
                  <a:gd name="T16" fmla="*/ 0 w 65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5" h="43">
                    <a:moveTo>
                      <a:pt x="0" y="43"/>
                    </a:moveTo>
                    <a:lnTo>
                      <a:pt x="17" y="15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65" y="28"/>
                    </a:lnTo>
                    <a:lnTo>
                      <a:pt x="48" y="43"/>
                    </a:lnTo>
                    <a:lnTo>
                      <a:pt x="33" y="43"/>
                    </a:lnTo>
                    <a:lnTo>
                      <a:pt x="17" y="43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7" name="Freeform 376"/>
              <p:cNvSpPr>
                <a:spLocks/>
              </p:cNvSpPr>
              <p:nvPr/>
            </p:nvSpPr>
            <p:spPr bwMode="auto">
              <a:xfrm rot="-5400000">
                <a:off x="4892" y="140"/>
                <a:ext cx="32" cy="32"/>
              </a:xfrm>
              <a:custGeom>
                <a:avLst/>
                <a:gdLst>
                  <a:gd name="T0" fmla="*/ 0 w 207"/>
                  <a:gd name="T1" fmla="*/ 0 h 102"/>
                  <a:gd name="T2" fmla="*/ 0 w 207"/>
                  <a:gd name="T3" fmla="*/ 0 h 102"/>
                  <a:gd name="T4" fmla="*/ 0 w 207"/>
                  <a:gd name="T5" fmla="*/ 0 h 102"/>
                  <a:gd name="T6" fmla="*/ 0 w 207"/>
                  <a:gd name="T7" fmla="*/ 0 h 102"/>
                  <a:gd name="T8" fmla="*/ 0 w 207"/>
                  <a:gd name="T9" fmla="*/ 0 h 102"/>
                  <a:gd name="T10" fmla="*/ 0 w 207"/>
                  <a:gd name="T11" fmla="*/ 0 h 102"/>
                  <a:gd name="T12" fmla="*/ 0 w 207"/>
                  <a:gd name="T13" fmla="*/ 0 h 102"/>
                  <a:gd name="T14" fmla="*/ 0 w 207"/>
                  <a:gd name="T15" fmla="*/ 0 h 102"/>
                  <a:gd name="T16" fmla="*/ 0 w 207"/>
                  <a:gd name="T17" fmla="*/ 0 h 102"/>
                  <a:gd name="T18" fmla="*/ 0 w 207"/>
                  <a:gd name="T19" fmla="*/ 0 h 102"/>
                  <a:gd name="T20" fmla="*/ 0 w 207"/>
                  <a:gd name="T21" fmla="*/ 0 h 102"/>
                  <a:gd name="T22" fmla="*/ 0 w 207"/>
                  <a:gd name="T23" fmla="*/ 0 h 102"/>
                  <a:gd name="T24" fmla="*/ 0 w 207"/>
                  <a:gd name="T25" fmla="*/ 0 h 102"/>
                  <a:gd name="T26" fmla="*/ 0 w 207"/>
                  <a:gd name="T27" fmla="*/ 0 h 102"/>
                  <a:gd name="T28" fmla="*/ 0 w 207"/>
                  <a:gd name="T29" fmla="*/ 0 h 1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07" h="102">
                    <a:moveTo>
                      <a:pt x="0" y="0"/>
                    </a:moveTo>
                    <a:lnTo>
                      <a:pt x="32" y="15"/>
                    </a:lnTo>
                    <a:lnTo>
                      <a:pt x="63" y="30"/>
                    </a:lnTo>
                    <a:lnTo>
                      <a:pt x="111" y="58"/>
                    </a:lnTo>
                    <a:lnTo>
                      <a:pt x="144" y="30"/>
                    </a:lnTo>
                    <a:lnTo>
                      <a:pt x="159" y="15"/>
                    </a:lnTo>
                    <a:lnTo>
                      <a:pt x="176" y="0"/>
                    </a:lnTo>
                    <a:lnTo>
                      <a:pt x="207" y="0"/>
                    </a:lnTo>
                    <a:lnTo>
                      <a:pt x="176" y="30"/>
                    </a:lnTo>
                    <a:lnTo>
                      <a:pt x="159" y="73"/>
                    </a:lnTo>
                    <a:lnTo>
                      <a:pt x="128" y="102"/>
                    </a:lnTo>
                    <a:lnTo>
                      <a:pt x="111" y="102"/>
                    </a:lnTo>
                    <a:lnTo>
                      <a:pt x="80" y="102"/>
                    </a:lnTo>
                    <a:lnTo>
                      <a:pt x="32" y="5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8" name="Freeform 377"/>
              <p:cNvSpPr>
                <a:spLocks/>
              </p:cNvSpPr>
              <p:nvPr/>
            </p:nvSpPr>
            <p:spPr bwMode="auto">
              <a:xfrm rot="-5400000">
                <a:off x="4880" y="144"/>
                <a:ext cx="12" cy="23"/>
              </a:xfrm>
              <a:custGeom>
                <a:avLst/>
                <a:gdLst>
                  <a:gd name="T0" fmla="*/ 0 w 81"/>
                  <a:gd name="T1" fmla="*/ 0 h 72"/>
                  <a:gd name="T2" fmla="*/ 0 w 81"/>
                  <a:gd name="T3" fmla="*/ 0 h 72"/>
                  <a:gd name="T4" fmla="*/ 0 w 81"/>
                  <a:gd name="T5" fmla="*/ 0 h 72"/>
                  <a:gd name="T6" fmla="*/ 0 w 81"/>
                  <a:gd name="T7" fmla="*/ 0 h 72"/>
                  <a:gd name="T8" fmla="*/ 0 w 81"/>
                  <a:gd name="T9" fmla="*/ 0 h 72"/>
                  <a:gd name="T10" fmla="*/ 0 w 81"/>
                  <a:gd name="T11" fmla="*/ 0 h 72"/>
                  <a:gd name="T12" fmla="*/ 0 w 81"/>
                  <a:gd name="T13" fmla="*/ 0 h 72"/>
                  <a:gd name="T14" fmla="*/ 0 w 81"/>
                  <a:gd name="T15" fmla="*/ 0 h 72"/>
                  <a:gd name="T16" fmla="*/ 0 w 81"/>
                  <a:gd name="T17" fmla="*/ 0 h 72"/>
                  <a:gd name="T18" fmla="*/ 0 w 81"/>
                  <a:gd name="T19" fmla="*/ 0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1" h="72">
                    <a:moveTo>
                      <a:pt x="0" y="43"/>
                    </a:moveTo>
                    <a:lnTo>
                      <a:pt x="17" y="13"/>
                    </a:lnTo>
                    <a:lnTo>
                      <a:pt x="33" y="0"/>
                    </a:lnTo>
                    <a:lnTo>
                      <a:pt x="48" y="13"/>
                    </a:lnTo>
                    <a:lnTo>
                      <a:pt x="81" y="28"/>
                    </a:lnTo>
                    <a:lnTo>
                      <a:pt x="65" y="43"/>
                    </a:lnTo>
                    <a:lnTo>
                      <a:pt x="65" y="57"/>
                    </a:lnTo>
                    <a:lnTo>
                      <a:pt x="33" y="72"/>
                    </a:lnTo>
                    <a:lnTo>
                      <a:pt x="17" y="57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9" name="Freeform 378"/>
              <p:cNvSpPr>
                <a:spLocks/>
              </p:cNvSpPr>
              <p:nvPr/>
            </p:nvSpPr>
            <p:spPr bwMode="auto">
              <a:xfrm rot="-5400000">
                <a:off x="4870" y="157"/>
                <a:ext cx="8" cy="18"/>
              </a:xfrm>
              <a:custGeom>
                <a:avLst/>
                <a:gdLst>
                  <a:gd name="T0" fmla="*/ 0 w 48"/>
                  <a:gd name="T1" fmla="*/ 0 h 58"/>
                  <a:gd name="T2" fmla="*/ 0 w 48"/>
                  <a:gd name="T3" fmla="*/ 0 h 58"/>
                  <a:gd name="T4" fmla="*/ 0 w 48"/>
                  <a:gd name="T5" fmla="*/ 0 h 58"/>
                  <a:gd name="T6" fmla="*/ 0 w 48"/>
                  <a:gd name="T7" fmla="*/ 0 h 58"/>
                  <a:gd name="T8" fmla="*/ 0 w 48"/>
                  <a:gd name="T9" fmla="*/ 0 h 58"/>
                  <a:gd name="T10" fmla="*/ 0 w 48"/>
                  <a:gd name="T11" fmla="*/ 0 h 58"/>
                  <a:gd name="T12" fmla="*/ 0 w 48"/>
                  <a:gd name="T13" fmla="*/ 0 h 58"/>
                  <a:gd name="T14" fmla="*/ 0 w 48"/>
                  <a:gd name="T15" fmla="*/ 0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8">
                    <a:moveTo>
                      <a:pt x="0" y="43"/>
                    </a:moveTo>
                    <a:lnTo>
                      <a:pt x="17" y="15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48" y="15"/>
                    </a:lnTo>
                    <a:lnTo>
                      <a:pt x="48" y="30"/>
                    </a:lnTo>
                    <a:lnTo>
                      <a:pt x="17" y="58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0" name="Freeform 379"/>
              <p:cNvSpPr>
                <a:spLocks/>
              </p:cNvSpPr>
              <p:nvPr/>
            </p:nvSpPr>
            <p:spPr bwMode="auto">
              <a:xfrm rot="-5400000">
                <a:off x="4866" y="139"/>
                <a:ext cx="7" cy="18"/>
              </a:xfrm>
              <a:custGeom>
                <a:avLst/>
                <a:gdLst>
                  <a:gd name="T0" fmla="*/ 0 w 48"/>
                  <a:gd name="T1" fmla="*/ 0 h 56"/>
                  <a:gd name="T2" fmla="*/ 0 w 48"/>
                  <a:gd name="T3" fmla="*/ 0 h 56"/>
                  <a:gd name="T4" fmla="*/ 0 w 48"/>
                  <a:gd name="T5" fmla="*/ 0 h 56"/>
                  <a:gd name="T6" fmla="*/ 0 w 48"/>
                  <a:gd name="T7" fmla="*/ 0 h 56"/>
                  <a:gd name="T8" fmla="*/ 0 w 48"/>
                  <a:gd name="T9" fmla="*/ 0 h 56"/>
                  <a:gd name="T10" fmla="*/ 0 w 48"/>
                  <a:gd name="T11" fmla="*/ 0 h 56"/>
                  <a:gd name="T12" fmla="*/ 0 w 48"/>
                  <a:gd name="T13" fmla="*/ 0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56">
                    <a:moveTo>
                      <a:pt x="16" y="0"/>
                    </a:moveTo>
                    <a:lnTo>
                      <a:pt x="31" y="28"/>
                    </a:lnTo>
                    <a:lnTo>
                      <a:pt x="48" y="56"/>
                    </a:lnTo>
                    <a:lnTo>
                      <a:pt x="31" y="56"/>
                    </a:lnTo>
                    <a:lnTo>
                      <a:pt x="16" y="28"/>
                    </a:lnTo>
                    <a:lnTo>
                      <a:pt x="0" y="13"/>
                    </a:lnTo>
                    <a:lnTo>
                      <a:pt x="16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1" name="Freeform 380"/>
              <p:cNvSpPr>
                <a:spLocks/>
              </p:cNvSpPr>
              <p:nvPr/>
            </p:nvSpPr>
            <p:spPr bwMode="auto">
              <a:xfrm rot="-5400000">
                <a:off x="4846" y="151"/>
                <a:ext cx="5" cy="14"/>
              </a:xfrm>
              <a:custGeom>
                <a:avLst/>
                <a:gdLst>
                  <a:gd name="T0" fmla="*/ 0 w 31"/>
                  <a:gd name="T1" fmla="*/ 0 h 44"/>
                  <a:gd name="T2" fmla="*/ 0 w 31"/>
                  <a:gd name="T3" fmla="*/ 0 h 44"/>
                  <a:gd name="T4" fmla="*/ 0 w 31"/>
                  <a:gd name="T5" fmla="*/ 0 h 44"/>
                  <a:gd name="T6" fmla="*/ 0 w 31"/>
                  <a:gd name="T7" fmla="*/ 0 h 44"/>
                  <a:gd name="T8" fmla="*/ 0 w 31"/>
                  <a:gd name="T9" fmla="*/ 0 h 44"/>
                  <a:gd name="T10" fmla="*/ 0 w 31"/>
                  <a:gd name="T11" fmla="*/ 0 h 44"/>
                  <a:gd name="T12" fmla="*/ 0 w 31"/>
                  <a:gd name="T13" fmla="*/ 0 h 44"/>
                  <a:gd name="T14" fmla="*/ 0 w 31"/>
                  <a:gd name="T15" fmla="*/ 0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" h="44">
                    <a:moveTo>
                      <a:pt x="0" y="28"/>
                    </a:moveTo>
                    <a:lnTo>
                      <a:pt x="0" y="13"/>
                    </a:lnTo>
                    <a:lnTo>
                      <a:pt x="16" y="0"/>
                    </a:lnTo>
                    <a:lnTo>
                      <a:pt x="31" y="13"/>
                    </a:lnTo>
                    <a:lnTo>
                      <a:pt x="31" y="28"/>
                    </a:lnTo>
                    <a:lnTo>
                      <a:pt x="16" y="44"/>
                    </a:lnTo>
                    <a:lnTo>
                      <a:pt x="0" y="44"/>
                    </a:lnTo>
                    <a:lnTo>
                      <a:pt x="0" y="2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2" name="Freeform 381"/>
              <p:cNvSpPr>
                <a:spLocks/>
              </p:cNvSpPr>
              <p:nvPr/>
            </p:nvSpPr>
            <p:spPr bwMode="auto">
              <a:xfrm rot="-5400000">
                <a:off x="4820" y="153"/>
                <a:ext cx="7" cy="10"/>
              </a:xfrm>
              <a:custGeom>
                <a:avLst/>
                <a:gdLst>
                  <a:gd name="T0" fmla="*/ 0 w 48"/>
                  <a:gd name="T1" fmla="*/ 0 h 30"/>
                  <a:gd name="T2" fmla="*/ 0 w 48"/>
                  <a:gd name="T3" fmla="*/ 0 h 30"/>
                  <a:gd name="T4" fmla="*/ 0 w 48"/>
                  <a:gd name="T5" fmla="*/ 0 h 30"/>
                  <a:gd name="T6" fmla="*/ 0 w 48"/>
                  <a:gd name="T7" fmla="*/ 0 h 30"/>
                  <a:gd name="T8" fmla="*/ 0 w 48"/>
                  <a:gd name="T9" fmla="*/ 0 h 30"/>
                  <a:gd name="T10" fmla="*/ 0 w 48"/>
                  <a:gd name="T11" fmla="*/ 0 h 30"/>
                  <a:gd name="T12" fmla="*/ 0 w 48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30">
                    <a:moveTo>
                      <a:pt x="0" y="15"/>
                    </a:moveTo>
                    <a:lnTo>
                      <a:pt x="17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33" y="30"/>
                    </a:lnTo>
                    <a:lnTo>
                      <a:pt x="17" y="30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3" name="Freeform 382"/>
              <p:cNvSpPr>
                <a:spLocks/>
              </p:cNvSpPr>
              <p:nvPr/>
            </p:nvSpPr>
            <p:spPr bwMode="auto">
              <a:xfrm rot="-5400000">
                <a:off x="4652" y="76"/>
                <a:ext cx="35" cy="60"/>
              </a:xfrm>
              <a:custGeom>
                <a:avLst/>
                <a:gdLst>
                  <a:gd name="T0" fmla="*/ 0 w 225"/>
                  <a:gd name="T1" fmla="*/ 0 h 189"/>
                  <a:gd name="T2" fmla="*/ 0 w 225"/>
                  <a:gd name="T3" fmla="*/ 0 h 189"/>
                  <a:gd name="T4" fmla="*/ 0 w 225"/>
                  <a:gd name="T5" fmla="*/ 0 h 189"/>
                  <a:gd name="T6" fmla="*/ 0 w 225"/>
                  <a:gd name="T7" fmla="*/ 0 h 189"/>
                  <a:gd name="T8" fmla="*/ 0 w 225"/>
                  <a:gd name="T9" fmla="*/ 0 h 189"/>
                  <a:gd name="T10" fmla="*/ 0 w 225"/>
                  <a:gd name="T11" fmla="*/ 0 h 189"/>
                  <a:gd name="T12" fmla="*/ 0 w 225"/>
                  <a:gd name="T13" fmla="*/ 0 h 189"/>
                  <a:gd name="T14" fmla="*/ 0 w 225"/>
                  <a:gd name="T15" fmla="*/ 0 h 189"/>
                  <a:gd name="T16" fmla="*/ 0 w 225"/>
                  <a:gd name="T17" fmla="*/ 0 h 189"/>
                  <a:gd name="T18" fmla="*/ 0 w 225"/>
                  <a:gd name="T19" fmla="*/ 0 h 189"/>
                  <a:gd name="T20" fmla="*/ 0 w 225"/>
                  <a:gd name="T21" fmla="*/ 0 h 189"/>
                  <a:gd name="T22" fmla="*/ 0 w 225"/>
                  <a:gd name="T23" fmla="*/ 0 h 189"/>
                  <a:gd name="T24" fmla="*/ 0 w 225"/>
                  <a:gd name="T25" fmla="*/ 0 h 189"/>
                  <a:gd name="T26" fmla="*/ 0 w 225"/>
                  <a:gd name="T27" fmla="*/ 0 h 189"/>
                  <a:gd name="T28" fmla="*/ 0 w 225"/>
                  <a:gd name="T29" fmla="*/ 0 h 189"/>
                  <a:gd name="T30" fmla="*/ 0 w 225"/>
                  <a:gd name="T31" fmla="*/ 0 h 189"/>
                  <a:gd name="T32" fmla="*/ 0 w 225"/>
                  <a:gd name="T33" fmla="*/ 0 h 189"/>
                  <a:gd name="T34" fmla="*/ 0 w 225"/>
                  <a:gd name="T35" fmla="*/ 0 h 18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25" h="189">
                    <a:moveTo>
                      <a:pt x="0" y="4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5"/>
                    </a:lnTo>
                    <a:lnTo>
                      <a:pt x="48" y="72"/>
                    </a:lnTo>
                    <a:lnTo>
                      <a:pt x="64" y="102"/>
                    </a:lnTo>
                    <a:lnTo>
                      <a:pt x="96" y="131"/>
                    </a:lnTo>
                    <a:lnTo>
                      <a:pt x="112" y="131"/>
                    </a:lnTo>
                    <a:lnTo>
                      <a:pt x="144" y="131"/>
                    </a:lnTo>
                    <a:lnTo>
                      <a:pt x="208" y="0"/>
                    </a:lnTo>
                    <a:lnTo>
                      <a:pt x="225" y="15"/>
                    </a:lnTo>
                    <a:lnTo>
                      <a:pt x="208" y="29"/>
                    </a:lnTo>
                    <a:lnTo>
                      <a:pt x="208" y="44"/>
                    </a:lnTo>
                    <a:lnTo>
                      <a:pt x="177" y="116"/>
                    </a:lnTo>
                    <a:lnTo>
                      <a:pt x="129" y="189"/>
                    </a:lnTo>
                    <a:lnTo>
                      <a:pt x="81" y="159"/>
                    </a:lnTo>
                    <a:lnTo>
                      <a:pt x="48" y="131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4" name="Freeform 383"/>
              <p:cNvSpPr>
                <a:spLocks/>
              </p:cNvSpPr>
              <p:nvPr/>
            </p:nvSpPr>
            <p:spPr bwMode="auto">
              <a:xfrm rot="-5400000">
                <a:off x="4626" y="73"/>
                <a:ext cx="20" cy="64"/>
              </a:xfrm>
              <a:custGeom>
                <a:avLst/>
                <a:gdLst>
                  <a:gd name="T0" fmla="*/ 0 w 129"/>
                  <a:gd name="T1" fmla="*/ 0 h 202"/>
                  <a:gd name="T2" fmla="*/ 0 w 129"/>
                  <a:gd name="T3" fmla="*/ 0 h 202"/>
                  <a:gd name="T4" fmla="*/ 0 w 129"/>
                  <a:gd name="T5" fmla="*/ 0 h 202"/>
                  <a:gd name="T6" fmla="*/ 0 w 129"/>
                  <a:gd name="T7" fmla="*/ 0 h 202"/>
                  <a:gd name="T8" fmla="*/ 0 w 129"/>
                  <a:gd name="T9" fmla="*/ 0 h 202"/>
                  <a:gd name="T10" fmla="*/ 0 w 129"/>
                  <a:gd name="T11" fmla="*/ 0 h 202"/>
                  <a:gd name="T12" fmla="*/ 0 w 129"/>
                  <a:gd name="T13" fmla="*/ 0 h 202"/>
                  <a:gd name="T14" fmla="*/ 0 w 129"/>
                  <a:gd name="T15" fmla="*/ 0 h 202"/>
                  <a:gd name="T16" fmla="*/ 0 w 129"/>
                  <a:gd name="T17" fmla="*/ 0 h 202"/>
                  <a:gd name="T18" fmla="*/ 0 w 129"/>
                  <a:gd name="T19" fmla="*/ 0 h 202"/>
                  <a:gd name="T20" fmla="*/ 0 w 129"/>
                  <a:gd name="T21" fmla="*/ 0 h 202"/>
                  <a:gd name="T22" fmla="*/ 0 w 129"/>
                  <a:gd name="T23" fmla="*/ 0 h 202"/>
                  <a:gd name="T24" fmla="*/ 0 w 129"/>
                  <a:gd name="T25" fmla="*/ 0 h 202"/>
                  <a:gd name="T26" fmla="*/ 0 w 129"/>
                  <a:gd name="T27" fmla="*/ 0 h 202"/>
                  <a:gd name="T28" fmla="*/ 0 w 129"/>
                  <a:gd name="T29" fmla="*/ 0 h 202"/>
                  <a:gd name="T30" fmla="*/ 0 w 129"/>
                  <a:gd name="T31" fmla="*/ 0 h 20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29" h="202">
                    <a:moveTo>
                      <a:pt x="16" y="144"/>
                    </a:moveTo>
                    <a:lnTo>
                      <a:pt x="0" y="100"/>
                    </a:lnTo>
                    <a:lnTo>
                      <a:pt x="0" y="72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48" y="44"/>
                    </a:lnTo>
                    <a:lnTo>
                      <a:pt x="64" y="13"/>
                    </a:lnTo>
                    <a:lnTo>
                      <a:pt x="81" y="0"/>
                    </a:lnTo>
                    <a:lnTo>
                      <a:pt x="81" y="28"/>
                    </a:lnTo>
                    <a:lnTo>
                      <a:pt x="96" y="44"/>
                    </a:lnTo>
                    <a:lnTo>
                      <a:pt x="129" y="87"/>
                    </a:lnTo>
                    <a:lnTo>
                      <a:pt x="96" y="144"/>
                    </a:lnTo>
                    <a:lnTo>
                      <a:pt x="64" y="202"/>
                    </a:lnTo>
                    <a:lnTo>
                      <a:pt x="48" y="202"/>
                    </a:lnTo>
                    <a:lnTo>
                      <a:pt x="33" y="174"/>
                    </a:lnTo>
                    <a:lnTo>
                      <a:pt x="16" y="1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5" name="Freeform 384"/>
              <p:cNvSpPr>
                <a:spLocks/>
              </p:cNvSpPr>
              <p:nvPr/>
            </p:nvSpPr>
            <p:spPr bwMode="auto">
              <a:xfrm rot="-5400000">
                <a:off x="4645" y="72"/>
                <a:ext cx="10" cy="23"/>
              </a:xfrm>
              <a:custGeom>
                <a:avLst/>
                <a:gdLst>
                  <a:gd name="T0" fmla="*/ 0 w 65"/>
                  <a:gd name="T1" fmla="*/ 0 h 72"/>
                  <a:gd name="T2" fmla="*/ 0 w 65"/>
                  <a:gd name="T3" fmla="*/ 0 h 72"/>
                  <a:gd name="T4" fmla="*/ 0 w 65"/>
                  <a:gd name="T5" fmla="*/ 0 h 72"/>
                  <a:gd name="T6" fmla="*/ 0 w 65"/>
                  <a:gd name="T7" fmla="*/ 0 h 72"/>
                  <a:gd name="T8" fmla="*/ 0 w 65"/>
                  <a:gd name="T9" fmla="*/ 0 h 72"/>
                  <a:gd name="T10" fmla="*/ 0 w 65"/>
                  <a:gd name="T11" fmla="*/ 0 h 72"/>
                  <a:gd name="T12" fmla="*/ 0 w 65"/>
                  <a:gd name="T13" fmla="*/ 0 h 72"/>
                  <a:gd name="T14" fmla="*/ 0 w 65"/>
                  <a:gd name="T15" fmla="*/ 0 h 72"/>
                  <a:gd name="T16" fmla="*/ 0 w 65"/>
                  <a:gd name="T17" fmla="*/ 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5" h="72">
                    <a:moveTo>
                      <a:pt x="0" y="44"/>
                    </a:moveTo>
                    <a:lnTo>
                      <a:pt x="0" y="14"/>
                    </a:lnTo>
                    <a:lnTo>
                      <a:pt x="17" y="0"/>
                    </a:lnTo>
                    <a:lnTo>
                      <a:pt x="49" y="0"/>
                    </a:lnTo>
                    <a:lnTo>
                      <a:pt x="65" y="29"/>
                    </a:lnTo>
                    <a:lnTo>
                      <a:pt x="65" y="44"/>
                    </a:lnTo>
                    <a:lnTo>
                      <a:pt x="32" y="72"/>
                    </a:lnTo>
                    <a:lnTo>
                      <a:pt x="17" y="57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6" name="Freeform 385"/>
              <p:cNvSpPr>
                <a:spLocks/>
              </p:cNvSpPr>
              <p:nvPr/>
            </p:nvSpPr>
            <p:spPr bwMode="auto">
              <a:xfrm rot="-5400000">
                <a:off x="4651" y="124"/>
                <a:ext cx="7" cy="19"/>
              </a:xfrm>
              <a:custGeom>
                <a:avLst/>
                <a:gdLst>
                  <a:gd name="T0" fmla="*/ 0 w 48"/>
                  <a:gd name="T1" fmla="*/ 0 h 57"/>
                  <a:gd name="T2" fmla="*/ 0 w 48"/>
                  <a:gd name="T3" fmla="*/ 0 h 57"/>
                  <a:gd name="T4" fmla="*/ 0 w 48"/>
                  <a:gd name="T5" fmla="*/ 0 h 57"/>
                  <a:gd name="T6" fmla="*/ 0 w 48"/>
                  <a:gd name="T7" fmla="*/ 0 h 57"/>
                  <a:gd name="T8" fmla="*/ 0 w 48"/>
                  <a:gd name="T9" fmla="*/ 0 h 57"/>
                  <a:gd name="T10" fmla="*/ 0 w 48"/>
                  <a:gd name="T11" fmla="*/ 0 h 57"/>
                  <a:gd name="T12" fmla="*/ 0 w 48"/>
                  <a:gd name="T13" fmla="*/ 0 h 57"/>
                  <a:gd name="T14" fmla="*/ 0 w 48"/>
                  <a:gd name="T15" fmla="*/ 0 h 57"/>
                  <a:gd name="T16" fmla="*/ 0 w 48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57">
                    <a:moveTo>
                      <a:pt x="0" y="44"/>
                    </a:moveTo>
                    <a:lnTo>
                      <a:pt x="16" y="29"/>
                    </a:lnTo>
                    <a:lnTo>
                      <a:pt x="31" y="0"/>
                    </a:lnTo>
                    <a:lnTo>
                      <a:pt x="48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16" y="57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7" name="Freeform 386"/>
              <p:cNvSpPr>
                <a:spLocks/>
              </p:cNvSpPr>
              <p:nvPr/>
            </p:nvSpPr>
            <p:spPr bwMode="auto">
              <a:xfrm rot="-5400000">
                <a:off x="4550" y="13"/>
                <a:ext cx="31" cy="142"/>
              </a:xfrm>
              <a:custGeom>
                <a:avLst/>
                <a:gdLst>
                  <a:gd name="T0" fmla="*/ 0 w 209"/>
                  <a:gd name="T1" fmla="*/ 0 h 449"/>
                  <a:gd name="T2" fmla="*/ 0 w 209"/>
                  <a:gd name="T3" fmla="*/ 0 h 449"/>
                  <a:gd name="T4" fmla="*/ 0 w 209"/>
                  <a:gd name="T5" fmla="*/ 0 h 449"/>
                  <a:gd name="T6" fmla="*/ 0 w 209"/>
                  <a:gd name="T7" fmla="*/ 0 h 449"/>
                  <a:gd name="T8" fmla="*/ 0 w 209"/>
                  <a:gd name="T9" fmla="*/ 0 h 449"/>
                  <a:gd name="T10" fmla="*/ 0 w 209"/>
                  <a:gd name="T11" fmla="*/ 0 h 449"/>
                  <a:gd name="T12" fmla="*/ 0 w 209"/>
                  <a:gd name="T13" fmla="*/ 0 h 449"/>
                  <a:gd name="T14" fmla="*/ 0 w 209"/>
                  <a:gd name="T15" fmla="*/ 0 h 449"/>
                  <a:gd name="T16" fmla="*/ 0 w 209"/>
                  <a:gd name="T17" fmla="*/ 0 h 449"/>
                  <a:gd name="T18" fmla="*/ 0 w 209"/>
                  <a:gd name="T19" fmla="*/ 0 h 449"/>
                  <a:gd name="T20" fmla="*/ 0 w 209"/>
                  <a:gd name="T21" fmla="*/ 0 h 449"/>
                  <a:gd name="T22" fmla="*/ 0 w 209"/>
                  <a:gd name="T23" fmla="*/ 0 h 449"/>
                  <a:gd name="T24" fmla="*/ 0 w 209"/>
                  <a:gd name="T25" fmla="*/ 0 h 449"/>
                  <a:gd name="T26" fmla="*/ 0 w 209"/>
                  <a:gd name="T27" fmla="*/ 0 h 449"/>
                  <a:gd name="T28" fmla="*/ 0 w 209"/>
                  <a:gd name="T29" fmla="*/ 0 h 449"/>
                  <a:gd name="T30" fmla="*/ 0 w 209"/>
                  <a:gd name="T31" fmla="*/ 0 h 449"/>
                  <a:gd name="T32" fmla="*/ 0 w 209"/>
                  <a:gd name="T33" fmla="*/ 0 h 449"/>
                  <a:gd name="T34" fmla="*/ 0 w 209"/>
                  <a:gd name="T35" fmla="*/ 0 h 449"/>
                  <a:gd name="T36" fmla="*/ 0 w 209"/>
                  <a:gd name="T37" fmla="*/ 0 h 449"/>
                  <a:gd name="T38" fmla="*/ 0 w 209"/>
                  <a:gd name="T39" fmla="*/ 0 h 449"/>
                  <a:gd name="T40" fmla="*/ 0 w 209"/>
                  <a:gd name="T41" fmla="*/ 0 h 449"/>
                  <a:gd name="T42" fmla="*/ 0 w 209"/>
                  <a:gd name="T43" fmla="*/ 0 h 449"/>
                  <a:gd name="T44" fmla="*/ 0 w 209"/>
                  <a:gd name="T45" fmla="*/ 0 h 449"/>
                  <a:gd name="T46" fmla="*/ 0 w 209"/>
                  <a:gd name="T47" fmla="*/ 0 h 449"/>
                  <a:gd name="T48" fmla="*/ 0 w 209"/>
                  <a:gd name="T49" fmla="*/ 0 h 449"/>
                  <a:gd name="T50" fmla="*/ 0 w 209"/>
                  <a:gd name="T51" fmla="*/ 0 h 449"/>
                  <a:gd name="T52" fmla="*/ 0 w 209"/>
                  <a:gd name="T53" fmla="*/ 0 h 449"/>
                  <a:gd name="T54" fmla="*/ 0 w 209"/>
                  <a:gd name="T55" fmla="*/ 0 h 449"/>
                  <a:gd name="T56" fmla="*/ 0 w 209"/>
                  <a:gd name="T57" fmla="*/ 0 h 449"/>
                  <a:gd name="T58" fmla="*/ 0 w 209"/>
                  <a:gd name="T59" fmla="*/ 0 h 449"/>
                  <a:gd name="T60" fmla="*/ 0 w 209"/>
                  <a:gd name="T61" fmla="*/ 0 h 449"/>
                  <a:gd name="T62" fmla="*/ 0 w 209"/>
                  <a:gd name="T63" fmla="*/ 0 h 449"/>
                  <a:gd name="T64" fmla="*/ 0 w 209"/>
                  <a:gd name="T65" fmla="*/ 0 h 449"/>
                  <a:gd name="T66" fmla="*/ 0 w 209"/>
                  <a:gd name="T67" fmla="*/ 0 h 449"/>
                  <a:gd name="T68" fmla="*/ 0 w 209"/>
                  <a:gd name="T69" fmla="*/ 0 h 449"/>
                  <a:gd name="T70" fmla="*/ 0 w 209"/>
                  <a:gd name="T71" fmla="*/ 0 h 449"/>
                  <a:gd name="T72" fmla="*/ 0 w 209"/>
                  <a:gd name="T73" fmla="*/ 0 h 449"/>
                  <a:gd name="T74" fmla="*/ 0 w 209"/>
                  <a:gd name="T75" fmla="*/ 0 h 449"/>
                  <a:gd name="T76" fmla="*/ 0 w 209"/>
                  <a:gd name="T77" fmla="*/ 0 h 449"/>
                  <a:gd name="T78" fmla="*/ 0 w 209"/>
                  <a:gd name="T79" fmla="*/ 0 h 449"/>
                  <a:gd name="T80" fmla="*/ 0 w 209"/>
                  <a:gd name="T81" fmla="*/ 0 h 449"/>
                  <a:gd name="T82" fmla="*/ 0 w 209"/>
                  <a:gd name="T83" fmla="*/ 0 h 449"/>
                  <a:gd name="T84" fmla="*/ 0 w 209"/>
                  <a:gd name="T85" fmla="*/ 0 h 449"/>
                  <a:gd name="T86" fmla="*/ 0 w 209"/>
                  <a:gd name="T87" fmla="*/ 0 h 449"/>
                  <a:gd name="T88" fmla="*/ 0 w 209"/>
                  <a:gd name="T89" fmla="*/ 0 h 449"/>
                  <a:gd name="T90" fmla="*/ 0 w 209"/>
                  <a:gd name="T91" fmla="*/ 0 h 449"/>
                  <a:gd name="T92" fmla="*/ 0 w 209"/>
                  <a:gd name="T93" fmla="*/ 0 h 449"/>
                  <a:gd name="T94" fmla="*/ 0 w 209"/>
                  <a:gd name="T95" fmla="*/ 0 h 449"/>
                  <a:gd name="T96" fmla="*/ 0 w 209"/>
                  <a:gd name="T97" fmla="*/ 0 h 449"/>
                  <a:gd name="T98" fmla="*/ 0 w 209"/>
                  <a:gd name="T99" fmla="*/ 0 h 449"/>
                  <a:gd name="T100" fmla="*/ 0 w 209"/>
                  <a:gd name="T101" fmla="*/ 0 h 449"/>
                  <a:gd name="T102" fmla="*/ 0 w 209"/>
                  <a:gd name="T103" fmla="*/ 0 h 449"/>
                  <a:gd name="T104" fmla="*/ 0 w 209"/>
                  <a:gd name="T105" fmla="*/ 0 h 449"/>
                  <a:gd name="T106" fmla="*/ 0 w 209"/>
                  <a:gd name="T107" fmla="*/ 0 h 449"/>
                  <a:gd name="T108" fmla="*/ 0 w 209"/>
                  <a:gd name="T109" fmla="*/ 0 h 449"/>
                  <a:gd name="T110" fmla="*/ 0 w 209"/>
                  <a:gd name="T111" fmla="*/ 0 h 449"/>
                  <a:gd name="T112" fmla="*/ 0 w 209"/>
                  <a:gd name="T113" fmla="*/ 0 h 449"/>
                  <a:gd name="T114" fmla="*/ 0 w 209"/>
                  <a:gd name="T115" fmla="*/ 0 h 449"/>
                  <a:gd name="T116" fmla="*/ 0 w 209"/>
                  <a:gd name="T117" fmla="*/ 0 h 449"/>
                  <a:gd name="T118" fmla="*/ 0 w 209"/>
                  <a:gd name="T119" fmla="*/ 0 h 449"/>
                  <a:gd name="T120" fmla="*/ 0 w 209"/>
                  <a:gd name="T121" fmla="*/ 0 h 449"/>
                  <a:gd name="T122" fmla="*/ 0 w 209"/>
                  <a:gd name="T123" fmla="*/ 0 h 449"/>
                  <a:gd name="T124" fmla="*/ 0 w 209"/>
                  <a:gd name="T125" fmla="*/ 0 h 44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09" h="449">
                    <a:moveTo>
                      <a:pt x="161" y="421"/>
                    </a:moveTo>
                    <a:lnTo>
                      <a:pt x="144" y="393"/>
                    </a:lnTo>
                    <a:lnTo>
                      <a:pt x="129" y="393"/>
                    </a:lnTo>
                    <a:lnTo>
                      <a:pt x="112" y="406"/>
                    </a:lnTo>
                    <a:lnTo>
                      <a:pt x="112" y="436"/>
                    </a:lnTo>
                    <a:lnTo>
                      <a:pt x="81" y="436"/>
                    </a:lnTo>
                    <a:lnTo>
                      <a:pt x="96" y="406"/>
                    </a:lnTo>
                    <a:lnTo>
                      <a:pt x="112" y="362"/>
                    </a:lnTo>
                    <a:lnTo>
                      <a:pt x="112" y="334"/>
                    </a:lnTo>
                    <a:lnTo>
                      <a:pt x="112" y="319"/>
                    </a:lnTo>
                    <a:lnTo>
                      <a:pt x="96" y="291"/>
                    </a:lnTo>
                    <a:lnTo>
                      <a:pt x="81" y="306"/>
                    </a:lnTo>
                    <a:lnTo>
                      <a:pt x="81" y="319"/>
                    </a:lnTo>
                    <a:lnTo>
                      <a:pt x="81" y="349"/>
                    </a:lnTo>
                    <a:lnTo>
                      <a:pt x="64" y="377"/>
                    </a:lnTo>
                    <a:lnTo>
                      <a:pt x="48" y="393"/>
                    </a:lnTo>
                    <a:lnTo>
                      <a:pt x="33" y="393"/>
                    </a:lnTo>
                    <a:lnTo>
                      <a:pt x="33" y="362"/>
                    </a:lnTo>
                    <a:lnTo>
                      <a:pt x="81" y="291"/>
                    </a:lnTo>
                    <a:lnTo>
                      <a:pt x="112" y="247"/>
                    </a:lnTo>
                    <a:lnTo>
                      <a:pt x="112" y="189"/>
                    </a:lnTo>
                    <a:lnTo>
                      <a:pt x="96" y="189"/>
                    </a:lnTo>
                    <a:lnTo>
                      <a:pt x="81" y="247"/>
                    </a:lnTo>
                    <a:lnTo>
                      <a:pt x="48" y="291"/>
                    </a:lnTo>
                    <a:lnTo>
                      <a:pt x="33" y="306"/>
                    </a:lnTo>
                    <a:lnTo>
                      <a:pt x="0" y="319"/>
                    </a:lnTo>
                    <a:lnTo>
                      <a:pt x="0" y="306"/>
                    </a:lnTo>
                    <a:lnTo>
                      <a:pt x="81" y="189"/>
                    </a:lnTo>
                    <a:lnTo>
                      <a:pt x="112" y="130"/>
                    </a:lnTo>
                    <a:lnTo>
                      <a:pt x="112" y="74"/>
                    </a:lnTo>
                    <a:lnTo>
                      <a:pt x="112" y="59"/>
                    </a:lnTo>
                    <a:lnTo>
                      <a:pt x="96" y="74"/>
                    </a:lnTo>
                    <a:lnTo>
                      <a:pt x="48" y="160"/>
                    </a:lnTo>
                    <a:lnTo>
                      <a:pt x="33" y="204"/>
                    </a:lnTo>
                    <a:lnTo>
                      <a:pt x="0" y="232"/>
                    </a:lnTo>
                    <a:lnTo>
                      <a:pt x="0" y="189"/>
                    </a:lnTo>
                    <a:lnTo>
                      <a:pt x="33" y="174"/>
                    </a:lnTo>
                    <a:lnTo>
                      <a:pt x="48" y="145"/>
                    </a:lnTo>
                    <a:lnTo>
                      <a:pt x="48" y="130"/>
                    </a:lnTo>
                    <a:lnTo>
                      <a:pt x="48" y="117"/>
                    </a:lnTo>
                    <a:lnTo>
                      <a:pt x="33" y="87"/>
                    </a:lnTo>
                    <a:lnTo>
                      <a:pt x="16" y="74"/>
                    </a:lnTo>
                    <a:lnTo>
                      <a:pt x="16" y="59"/>
                    </a:lnTo>
                    <a:lnTo>
                      <a:pt x="16" y="44"/>
                    </a:lnTo>
                    <a:lnTo>
                      <a:pt x="33" y="3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81" y="0"/>
                    </a:lnTo>
                    <a:lnTo>
                      <a:pt x="129" y="15"/>
                    </a:lnTo>
                    <a:lnTo>
                      <a:pt x="144" y="30"/>
                    </a:lnTo>
                    <a:lnTo>
                      <a:pt x="144" y="44"/>
                    </a:lnTo>
                    <a:lnTo>
                      <a:pt x="161" y="87"/>
                    </a:lnTo>
                    <a:lnTo>
                      <a:pt x="161" y="130"/>
                    </a:lnTo>
                    <a:lnTo>
                      <a:pt x="129" y="219"/>
                    </a:lnTo>
                    <a:lnTo>
                      <a:pt x="129" y="306"/>
                    </a:lnTo>
                    <a:lnTo>
                      <a:pt x="129" y="349"/>
                    </a:lnTo>
                    <a:lnTo>
                      <a:pt x="161" y="393"/>
                    </a:lnTo>
                    <a:lnTo>
                      <a:pt x="177" y="421"/>
                    </a:lnTo>
                    <a:lnTo>
                      <a:pt x="209" y="449"/>
                    </a:lnTo>
                    <a:lnTo>
                      <a:pt x="192" y="449"/>
                    </a:lnTo>
                    <a:lnTo>
                      <a:pt x="177" y="449"/>
                    </a:lnTo>
                    <a:lnTo>
                      <a:pt x="161" y="436"/>
                    </a:lnTo>
                    <a:lnTo>
                      <a:pt x="161" y="42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8" name="Freeform 387"/>
              <p:cNvSpPr>
                <a:spLocks/>
              </p:cNvSpPr>
              <p:nvPr/>
            </p:nvSpPr>
            <p:spPr bwMode="auto">
              <a:xfrm rot="-5400000">
                <a:off x="4547" y="46"/>
                <a:ext cx="32" cy="146"/>
              </a:xfrm>
              <a:custGeom>
                <a:avLst/>
                <a:gdLst>
                  <a:gd name="T0" fmla="*/ 0 w 209"/>
                  <a:gd name="T1" fmla="*/ 0 h 462"/>
                  <a:gd name="T2" fmla="*/ 0 w 209"/>
                  <a:gd name="T3" fmla="*/ 0 h 462"/>
                  <a:gd name="T4" fmla="*/ 0 w 209"/>
                  <a:gd name="T5" fmla="*/ 0 h 462"/>
                  <a:gd name="T6" fmla="*/ 0 w 209"/>
                  <a:gd name="T7" fmla="*/ 0 h 462"/>
                  <a:gd name="T8" fmla="*/ 0 w 209"/>
                  <a:gd name="T9" fmla="*/ 0 h 462"/>
                  <a:gd name="T10" fmla="*/ 0 w 209"/>
                  <a:gd name="T11" fmla="*/ 0 h 462"/>
                  <a:gd name="T12" fmla="*/ 0 w 209"/>
                  <a:gd name="T13" fmla="*/ 0 h 462"/>
                  <a:gd name="T14" fmla="*/ 0 w 209"/>
                  <a:gd name="T15" fmla="*/ 0 h 462"/>
                  <a:gd name="T16" fmla="*/ 0 w 209"/>
                  <a:gd name="T17" fmla="*/ 0 h 462"/>
                  <a:gd name="T18" fmla="*/ 0 w 209"/>
                  <a:gd name="T19" fmla="*/ 0 h 462"/>
                  <a:gd name="T20" fmla="*/ 0 w 209"/>
                  <a:gd name="T21" fmla="*/ 0 h 462"/>
                  <a:gd name="T22" fmla="*/ 0 w 209"/>
                  <a:gd name="T23" fmla="*/ 0 h 462"/>
                  <a:gd name="T24" fmla="*/ 0 w 209"/>
                  <a:gd name="T25" fmla="*/ 0 h 462"/>
                  <a:gd name="T26" fmla="*/ 0 w 209"/>
                  <a:gd name="T27" fmla="*/ 0 h 462"/>
                  <a:gd name="T28" fmla="*/ 0 w 209"/>
                  <a:gd name="T29" fmla="*/ 0 h 462"/>
                  <a:gd name="T30" fmla="*/ 0 w 209"/>
                  <a:gd name="T31" fmla="*/ 0 h 462"/>
                  <a:gd name="T32" fmla="*/ 0 w 209"/>
                  <a:gd name="T33" fmla="*/ 0 h 462"/>
                  <a:gd name="T34" fmla="*/ 0 w 209"/>
                  <a:gd name="T35" fmla="*/ 0 h 462"/>
                  <a:gd name="T36" fmla="*/ 0 w 209"/>
                  <a:gd name="T37" fmla="*/ 0 h 462"/>
                  <a:gd name="T38" fmla="*/ 0 w 209"/>
                  <a:gd name="T39" fmla="*/ 0 h 462"/>
                  <a:gd name="T40" fmla="*/ 0 w 209"/>
                  <a:gd name="T41" fmla="*/ 0 h 462"/>
                  <a:gd name="T42" fmla="*/ 0 w 209"/>
                  <a:gd name="T43" fmla="*/ 0 h 462"/>
                  <a:gd name="T44" fmla="*/ 0 w 209"/>
                  <a:gd name="T45" fmla="*/ 0 h 462"/>
                  <a:gd name="T46" fmla="*/ 0 w 209"/>
                  <a:gd name="T47" fmla="*/ 0 h 462"/>
                  <a:gd name="T48" fmla="*/ 0 w 209"/>
                  <a:gd name="T49" fmla="*/ 0 h 462"/>
                  <a:gd name="T50" fmla="*/ 0 w 209"/>
                  <a:gd name="T51" fmla="*/ 0 h 462"/>
                  <a:gd name="T52" fmla="*/ 0 w 209"/>
                  <a:gd name="T53" fmla="*/ 0 h 462"/>
                  <a:gd name="T54" fmla="*/ 0 w 209"/>
                  <a:gd name="T55" fmla="*/ 0 h 462"/>
                  <a:gd name="T56" fmla="*/ 0 w 209"/>
                  <a:gd name="T57" fmla="*/ 0 h 462"/>
                  <a:gd name="T58" fmla="*/ 0 w 209"/>
                  <a:gd name="T59" fmla="*/ 0 h 462"/>
                  <a:gd name="T60" fmla="*/ 0 w 209"/>
                  <a:gd name="T61" fmla="*/ 0 h 462"/>
                  <a:gd name="T62" fmla="*/ 0 w 209"/>
                  <a:gd name="T63" fmla="*/ 0 h 462"/>
                  <a:gd name="T64" fmla="*/ 0 w 209"/>
                  <a:gd name="T65" fmla="*/ 0 h 462"/>
                  <a:gd name="T66" fmla="*/ 0 w 209"/>
                  <a:gd name="T67" fmla="*/ 0 h 462"/>
                  <a:gd name="T68" fmla="*/ 0 w 209"/>
                  <a:gd name="T69" fmla="*/ 0 h 462"/>
                  <a:gd name="T70" fmla="*/ 0 w 209"/>
                  <a:gd name="T71" fmla="*/ 0 h 462"/>
                  <a:gd name="T72" fmla="*/ 0 w 209"/>
                  <a:gd name="T73" fmla="*/ 0 h 462"/>
                  <a:gd name="T74" fmla="*/ 0 w 209"/>
                  <a:gd name="T75" fmla="*/ 0 h 462"/>
                  <a:gd name="T76" fmla="*/ 0 w 209"/>
                  <a:gd name="T77" fmla="*/ 0 h 462"/>
                  <a:gd name="T78" fmla="*/ 0 w 209"/>
                  <a:gd name="T79" fmla="*/ 0 h 462"/>
                  <a:gd name="T80" fmla="*/ 0 w 209"/>
                  <a:gd name="T81" fmla="*/ 0 h 462"/>
                  <a:gd name="T82" fmla="*/ 0 w 209"/>
                  <a:gd name="T83" fmla="*/ 0 h 462"/>
                  <a:gd name="T84" fmla="*/ 0 w 209"/>
                  <a:gd name="T85" fmla="*/ 0 h 462"/>
                  <a:gd name="T86" fmla="*/ 0 w 209"/>
                  <a:gd name="T87" fmla="*/ 0 h 462"/>
                  <a:gd name="T88" fmla="*/ 0 w 209"/>
                  <a:gd name="T89" fmla="*/ 0 h 462"/>
                  <a:gd name="T90" fmla="*/ 0 w 209"/>
                  <a:gd name="T91" fmla="*/ 0 h 462"/>
                  <a:gd name="T92" fmla="*/ 0 w 209"/>
                  <a:gd name="T93" fmla="*/ 0 h 462"/>
                  <a:gd name="T94" fmla="*/ 0 w 209"/>
                  <a:gd name="T95" fmla="*/ 0 h 462"/>
                  <a:gd name="T96" fmla="*/ 0 w 209"/>
                  <a:gd name="T97" fmla="*/ 0 h 462"/>
                  <a:gd name="T98" fmla="*/ 0 w 209"/>
                  <a:gd name="T99" fmla="*/ 0 h 462"/>
                  <a:gd name="T100" fmla="*/ 0 w 209"/>
                  <a:gd name="T101" fmla="*/ 0 h 462"/>
                  <a:gd name="T102" fmla="*/ 0 w 209"/>
                  <a:gd name="T103" fmla="*/ 0 h 462"/>
                  <a:gd name="T104" fmla="*/ 0 w 209"/>
                  <a:gd name="T105" fmla="*/ 0 h 462"/>
                  <a:gd name="T106" fmla="*/ 0 w 209"/>
                  <a:gd name="T107" fmla="*/ 0 h 4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09" h="462">
                    <a:moveTo>
                      <a:pt x="0" y="462"/>
                    </a:moveTo>
                    <a:lnTo>
                      <a:pt x="32" y="419"/>
                    </a:lnTo>
                    <a:lnTo>
                      <a:pt x="48" y="390"/>
                    </a:lnTo>
                    <a:lnTo>
                      <a:pt x="65" y="347"/>
                    </a:lnTo>
                    <a:lnTo>
                      <a:pt x="65" y="304"/>
                    </a:lnTo>
                    <a:lnTo>
                      <a:pt x="32" y="130"/>
                    </a:lnTo>
                    <a:lnTo>
                      <a:pt x="32" y="87"/>
                    </a:lnTo>
                    <a:lnTo>
                      <a:pt x="48" y="57"/>
                    </a:lnTo>
                    <a:lnTo>
                      <a:pt x="65" y="28"/>
                    </a:lnTo>
                    <a:lnTo>
                      <a:pt x="80" y="13"/>
                    </a:lnTo>
                    <a:lnTo>
                      <a:pt x="128" y="0"/>
                    </a:lnTo>
                    <a:lnTo>
                      <a:pt x="209" y="72"/>
                    </a:lnTo>
                    <a:lnTo>
                      <a:pt x="192" y="72"/>
                    </a:lnTo>
                    <a:lnTo>
                      <a:pt x="161" y="87"/>
                    </a:lnTo>
                    <a:lnTo>
                      <a:pt x="144" y="115"/>
                    </a:lnTo>
                    <a:lnTo>
                      <a:pt x="144" y="130"/>
                    </a:lnTo>
                    <a:lnTo>
                      <a:pt x="144" y="158"/>
                    </a:lnTo>
                    <a:lnTo>
                      <a:pt x="161" y="173"/>
                    </a:lnTo>
                    <a:lnTo>
                      <a:pt x="176" y="187"/>
                    </a:lnTo>
                    <a:lnTo>
                      <a:pt x="176" y="260"/>
                    </a:lnTo>
                    <a:lnTo>
                      <a:pt x="161" y="232"/>
                    </a:lnTo>
                    <a:lnTo>
                      <a:pt x="144" y="217"/>
                    </a:lnTo>
                    <a:lnTo>
                      <a:pt x="128" y="173"/>
                    </a:lnTo>
                    <a:lnTo>
                      <a:pt x="96" y="72"/>
                    </a:lnTo>
                    <a:lnTo>
                      <a:pt x="80" y="72"/>
                    </a:lnTo>
                    <a:lnTo>
                      <a:pt x="80" y="87"/>
                    </a:lnTo>
                    <a:lnTo>
                      <a:pt x="65" y="115"/>
                    </a:lnTo>
                    <a:lnTo>
                      <a:pt x="80" y="158"/>
                    </a:lnTo>
                    <a:lnTo>
                      <a:pt x="113" y="232"/>
                    </a:lnTo>
                    <a:lnTo>
                      <a:pt x="144" y="275"/>
                    </a:lnTo>
                    <a:lnTo>
                      <a:pt x="176" y="319"/>
                    </a:lnTo>
                    <a:lnTo>
                      <a:pt x="176" y="332"/>
                    </a:lnTo>
                    <a:lnTo>
                      <a:pt x="144" y="332"/>
                    </a:lnTo>
                    <a:lnTo>
                      <a:pt x="128" y="304"/>
                    </a:lnTo>
                    <a:lnTo>
                      <a:pt x="96" y="260"/>
                    </a:lnTo>
                    <a:lnTo>
                      <a:pt x="80" y="260"/>
                    </a:lnTo>
                    <a:lnTo>
                      <a:pt x="80" y="289"/>
                    </a:lnTo>
                    <a:lnTo>
                      <a:pt x="96" y="332"/>
                    </a:lnTo>
                    <a:lnTo>
                      <a:pt x="144" y="375"/>
                    </a:lnTo>
                    <a:lnTo>
                      <a:pt x="144" y="406"/>
                    </a:lnTo>
                    <a:lnTo>
                      <a:pt x="128" y="406"/>
                    </a:lnTo>
                    <a:lnTo>
                      <a:pt x="113" y="390"/>
                    </a:lnTo>
                    <a:lnTo>
                      <a:pt x="96" y="375"/>
                    </a:lnTo>
                    <a:lnTo>
                      <a:pt x="96" y="362"/>
                    </a:lnTo>
                    <a:lnTo>
                      <a:pt x="80" y="347"/>
                    </a:lnTo>
                    <a:lnTo>
                      <a:pt x="80" y="375"/>
                    </a:lnTo>
                    <a:lnTo>
                      <a:pt x="80" y="406"/>
                    </a:lnTo>
                    <a:lnTo>
                      <a:pt x="96" y="419"/>
                    </a:lnTo>
                    <a:lnTo>
                      <a:pt x="80" y="434"/>
                    </a:lnTo>
                    <a:lnTo>
                      <a:pt x="80" y="449"/>
                    </a:lnTo>
                    <a:lnTo>
                      <a:pt x="48" y="434"/>
                    </a:lnTo>
                    <a:lnTo>
                      <a:pt x="32" y="449"/>
                    </a:lnTo>
                    <a:lnTo>
                      <a:pt x="15" y="462"/>
                    </a:lnTo>
                    <a:lnTo>
                      <a:pt x="0" y="46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9" name="Freeform 388"/>
              <p:cNvSpPr>
                <a:spLocks/>
              </p:cNvSpPr>
              <p:nvPr/>
            </p:nvSpPr>
            <p:spPr bwMode="auto">
              <a:xfrm rot="-5400000">
                <a:off x="4477" y="90"/>
                <a:ext cx="15" cy="28"/>
              </a:xfrm>
              <a:custGeom>
                <a:avLst/>
                <a:gdLst>
                  <a:gd name="T0" fmla="*/ 0 w 96"/>
                  <a:gd name="T1" fmla="*/ 0 h 87"/>
                  <a:gd name="T2" fmla="*/ 0 w 96"/>
                  <a:gd name="T3" fmla="*/ 0 h 87"/>
                  <a:gd name="T4" fmla="*/ 0 w 96"/>
                  <a:gd name="T5" fmla="*/ 0 h 87"/>
                  <a:gd name="T6" fmla="*/ 0 w 96"/>
                  <a:gd name="T7" fmla="*/ 0 h 87"/>
                  <a:gd name="T8" fmla="*/ 0 w 96"/>
                  <a:gd name="T9" fmla="*/ 0 h 87"/>
                  <a:gd name="T10" fmla="*/ 0 w 96"/>
                  <a:gd name="T11" fmla="*/ 0 h 87"/>
                  <a:gd name="T12" fmla="*/ 0 w 96"/>
                  <a:gd name="T13" fmla="*/ 0 h 87"/>
                  <a:gd name="T14" fmla="*/ 0 w 96"/>
                  <a:gd name="T15" fmla="*/ 0 h 87"/>
                  <a:gd name="T16" fmla="*/ 0 w 96"/>
                  <a:gd name="T17" fmla="*/ 0 h 87"/>
                  <a:gd name="T18" fmla="*/ 0 w 96"/>
                  <a:gd name="T19" fmla="*/ 0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" h="87">
                    <a:moveTo>
                      <a:pt x="0" y="0"/>
                    </a:moveTo>
                    <a:lnTo>
                      <a:pt x="96" y="0"/>
                    </a:lnTo>
                    <a:lnTo>
                      <a:pt x="96" y="15"/>
                    </a:lnTo>
                    <a:lnTo>
                      <a:pt x="96" y="44"/>
                    </a:lnTo>
                    <a:lnTo>
                      <a:pt x="63" y="87"/>
                    </a:lnTo>
                    <a:lnTo>
                      <a:pt x="48" y="87"/>
                    </a:lnTo>
                    <a:lnTo>
                      <a:pt x="31" y="72"/>
                    </a:lnTo>
                    <a:lnTo>
                      <a:pt x="15" y="44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0" name="Freeform 389"/>
              <p:cNvSpPr>
                <a:spLocks/>
              </p:cNvSpPr>
              <p:nvPr/>
            </p:nvSpPr>
            <p:spPr bwMode="auto">
              <a:xfrm rot="-5400000">
                <a:off x="4441" y="100"/>
                <a:ext cx="27" cy="4"/>
              </a:xfrm>
              <a:custGeom>
                <a:avLst/>
                <a:gdLst>
                  <a:gd name="T0" fmla="*/ 0 w 177"/>
                  <a:gd name="T1" fmla="*/ 0 h 15"/>
                  <a:gd name="T2" fmla="*/ 0 w 177"/>
                  <a:gd name="T3" fmla="*/ 0 h 15"/>
                  <a:gd name="T4" fmla="*/ 0 w 177"/>
                  <a:gd name="T5" fmla="*/ 0 h 15"/>
                  <a:gd name="T6" fmla="*/ 0 w 177"/>
                  <a:gd name="T7" fmla="*/ 0 h 15"/>
                  <a:gd name="T8" fmla="*/ 0 w 177"/>
                  <a:gd name="T9" fmla="*/ 0 h 15"/>
                  <a:gd name="T10" fmla="*/ 0 w 177"/>
                  <a:gd name="T11" fmla="*/ 0 h 15"/>
                  <a:gd name="T12" fmla="*/ 0 w 177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7" h="15">
                    <a:moveTo>
                      <a:pt x="0" y="15"/>
                    </a:moveTo>
                    <a:lnTo>
                      <a:pt x="81" y="0"/>
                    </a:lnTo>
                    <a:lnTo>
                      <a:pt x="129" y="0"/>
                    </a:lnTo>
                    <a:lnTo>
                      <a:pt x="177" y="15"/>
                    </a:lnTo>
                    <a:lnTo>
                      <a:pt x="81" y="15"/>
                    </a:lnTo>
                    <a:lnTo>
                      <a:pt x="33" y="15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1" name="Freeform 390"/>
              <p:cNvSpPr>
                <a:spLocks/>
              </p:cNvSpPr>
              <p:nvPr/>
            </p:nvSpPr>
            <p:spPr bwMode="auto">
              <a:xfrm rot="-5400000">
                <a:off x="4410" y="92"/>
                <a:ext cx="44" cy="23"/>
              </a:xfrm>
              <a:custGeom>
                <a:avLst/>
                <a:gdLst>
                  <a:gd name="T0" fmla="*/ 0 w 288"/>
                  <a:gd name="T1" fmla="*/ 0 h 72"/>
                  <a:gd name="T2" fmla="*/ 0 w 288"/>
                  <a:gd name="T3" fmla="*/ 0 h 72"/>
                  <a:gd name="T4" fmla="*/ 0 w 288"/>
                  <a:gd name="T5" fmla="*/ 0 h 72"/>
                  <a:gd name="T6" fmla="*/ 0 w 288"/>
                  <a:gd name="T7" fmla="*/ 0 h 72"/>
                  <a:gd name="T8" fmla="*/ 0 w 288"/>
                  <a:gd name="T9" fmla="*/ 0 h 72"/>
                  <a:gd name="T10" fmla="*/ 0 w 288"/>
                  <a:gd name="T11" fmla="*/ 0 h 72"/>
                  <a:gd name="T12" fmla="*/ 0 w 288"/>
                  <a:gd name="T13" fmla="*/ 0 h 72"/>
                  <a:gd name="T14" fmla="*/ 0 w 288"/>
                  <a:gd name="T15" fmla="*/ 0 h 72"/>
                  <a:gd name="T16" fmla="*/ 0 w 288"/>
                  <a:gd name="T17" fmla="*/ 0 h 72"/>
                  <a:gd name="T18" fmla="*/ 0 w 288"/>
                  <a:gd name="T19" fmla="*/ 0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88" h="72">
                    <a:moveTo>
                      <a:pt x="0" y="43"/>
                    </a:moveTo>
                    <a:lnTo>
                      <a:pt x="0" y="13"/>
                    </a:lnTo>
                    <a:lnTo>
                      <a:pt x="15" y="0"/>
                    </a:lnTo>
                    <a:lnTo>
                      <a:pt x="271" y="0"/>
                    </a:lnTo>
                    <a:lnTo>
                      <a:pt x="288" y="28"/>
                    </a:lnTo>
                    <a:lnTo>
                      <a:pt x="288" y="43"/>
                    </a:lnTo>
                    <a:lnTo>
                      <a:pt x="271" y="72"/>
                    </a:lnTo>
                    <a:lnTo>
                      <a:pt x="31" y="72"/>
                    </a:lnTo>
                    <a:lnTo>
                      <a:pt x="0" y="57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2" name="Freeform 391"/>
              <p:cNvSpPr>
                <a:spLocks/>
              </p:cNvSpPr>
              <p:nvPr/>
            </p:nvSpPr>
            <p:spPr bwMode="auto">
              <a:xfrm rot="-5400000">
                <a:off x="4392" y="103"/>
                <a:ext cx="27" cy="4"/>
              </a:xfrm>
              <a:custGeom>
                <a:avLst/>
                <a:gdLst>
                  <a:gd name="T0" fmla="*/ 0 w 175"/>
                  <a:gd name="T1" fmla="*/ 0 h 15"/>
                  <a:gd name="T2" fmla="*/ 0 w 175"/>
                  <a:gd name="T3" fmla="*/ 0 h 15"/>
                  <a:gd name="T4" fmla="*/ 0 w 175"/>
                  <a:gd name="T5" fmla="*/ 0 h 15"/>
                  <a:gd name="T6" fmla="*/ 0 w 175"/>
                  <a:gd name="T7" fmla="*/ 0 h 15"/>
                  <a:gd name="T8" fmla="*/ 0 w 175"/>
                  <a:gd name="T9" fmla="*/ 0 h 15"/>
                  <a:gd name="T10" fmla="*/ 0 w 175"/>
                  <a:gd name="T11" fmla="*/ 0 h 15"/>
                  <a:gd name="T12" fmla="*/ 0 w 175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15">
                    <a:moveTo>
                      <a:pt x="0" y="0"/>
                    </a:moveTo>
                    <a:lnTo>
                      <a:pt x="96" y="0"/>
                    </a:lnTo>
                    <a:lnTo>
                      <a:pt x="175" y="0"/>
                    </a:lnTo>
                    <a:lnTo>
                      <a:pt x="175" y="15"/>
                    </a:lnTo>
                    <a:lnTo>
                      <a:pt x="96" y="15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3" name="Line 392"/>
              <p:cNvSpPr>
                <a:spLocks noChangeShapeType="1"/>
              </p:cNvSpPr>
              <p:nvPr/>
            </p:nvSpPr>
            <p:spPr bwMode="auto">
              <a:xfrm>
                <a:off x="1589" y="90"/>
                <a:ext cx="2730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4" name="Line 393"/>
              <p:cNvSpPr>
                <a:spLocks noChangeShapeType="1"/>
              </p:cNvSpPr>
              <p:nvPr/>
            </p:nvSpPr>
            <p:spPr bwMode="auto">
              <a:xfrm>
                <a:off x="1589" y="132"/>
                <a:ext cx="273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5" name="Line 394"/>
              <p:cNvSpPr>
                <a:spLocks noChangeShapeType="1"/>
              </p:cNvSpPr>
              <p:nvPr/>
            </p:nvSpPr>
            <p:spPr bwMode="auto">
              <a:xfrm rot="16200000" flipH="1">
                <a:off x="-1268" y="2168"/>
                <a:ext cx="2718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6" name="Line 395"/>
              <p:cNvSpPr>
                <a:spLocks noChangeShapeType="1"/>
              </p:cNvSpPr>
              <p:nvPr/>
            </p:nvSpPr>
            <p:spPr bwMode="auto">
              <a:xfrm rot="16200000" flipH="1">
                <a:off x="-1218" y="2168"/>
                <a:ext cx="2718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7" name="Line 396"/>
              <p:cNvSpPr>
                <a:spLocks noChangeShapeType="1"/>
              </p:cNvSpPr>
              <p:nvPr/>
            </p:nvSpPr>
            <p:spPr bwMode="auto">
              <a:xfrm rot="5400000" flipH="1">
                <a:off x="4351" y="2192"/>
                <a:ext cx="2719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8" name="Line 397"/>
              <p:cNvSpPr>
                <a:spLocks noChangeShapeType="1"/>
              </p:cNvSpPr>
              <p:nvPr/>
            </p:nvSpPr>
            <p:spPr bwMode="auto">
              <a:xfrm rot="5400000" flipH="1">
                <a:off x="4312" y="2192"/>
                <a:ext cx="2719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6389" name="Picture 398" descr="729747d8za2kbusq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344" y="4795839"/>
            <a:ext cx="91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399" descr="1153977hsioknxk1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430" y="1981996"/>
            <a:ext cx="101441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400" descr="1321032hqpshja35g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19" y="1447404"/>
            <a:ext cx="8763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401" descr="1321032hqpshja35g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311" y="367508"/>
            <a:ext cx="8763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402" descr="729747d8za2kbusq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80" y="5730082"/>
            <a:ext cx="1143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403" descr="729747d8za2kbusq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668" y="5152233"/>
            <a:ext cx="15240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404" descr="3d butterfl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807" y="807564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6" name="Group 405"/>
          <p:cNvGrpSpPr>
            <a:grpSpLocks/>
          </p:cNvGrpSpPr>
          <p:nvPr/>
        </p:nvGrpSpPr>
        <p:grpSpPr bwMode="auto">
          <a:xfrm rot="-865785">
            <a:off x="2438400" y="762001"/>
            <a:ext cx="1371600" cy="709613"/>
            <a:chOff x="2268" y="2544"/>
            <a:chExt cx="1236" cy="591"/>
          </a:xfrm>
        </p:grpSpPr>
        <p:pic>
          <p:nvPicPr>
            <p:cNvPr id="16404" name="Picture 406" descr="Tweety[1]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544"/>
              <a:ext cx="624" cy="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5" name="Picture 407" descr="Tweety[1]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268" y="2544"/>
              <a:ext cx="612" cy="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97" name="Picture 408" descr="729747d8za2kbusq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55137">
            <a:off x="9006777" y="4248152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WordArt 6"/>
          <p:cNvSpPr>
            <a:spLocks noChangeArrowheads="1" noChangeShapeType="1" noTextEdit="1"/>
          </p:cNvSpPr>
          <p:nvPr/>
        </p:nvSpPr>
        <p:spPr bwMode="auto">
          <a:xfrm>
            <a:off x="3379788" y="4038600"/>
            <a:ext cx="5584823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200" b="1" kern="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 : LUYỆN TỪ VÀ CÂU</a:t>
            </a:r>
          </a:p>
        </p:txBody>
      </p:sp>
      <p:sp>
        <p:nvSpPr>
          <p:cNvPr id="16399" name="WordArt 19"/>
          <p:cNvSpPr>
            <a:spLocks noChangeArrowheads="1" noChangeShapeType="1" noTextEdit="1"/>
          </p:cNvSpPr>
          <p:nvPr/>
        </p:nvSpPr>
        <p:spPr bwMode="auto">
          <a:xfrm>
            <a:off x="2743200" y="2205038"/>
            <a:ext cx="6781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NHIỆT LIỆT CHÀO MỪNG QUÝ THẦY CÔ</a:t>
            </a:r>
          </a:p>
        </p:txBody>
      </p:sp>
      <p:sp>
        <p:nvSpPr>
          <p:cNvPr id="16400" name="WordArt 19"/>
          <p:cNvSpPr>
            <a:spLocks noChangeArrowheads="1" noChangeShapeType="1" noTextEdit="1"/>
          </p:cNvSpPr>
          <p:nvPr/>
        </p:nvSpPr>
        <p:spPr bwMode="auto">
          <a:xfrm>
            <a:off x="4238625" y="3243263"/>
            <a:ext cx="3786188" cy="500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VỀ DỰ GIỜ LỚP 4A</a:t>
            </a:r>
          </a:p>
        </p:txBody>
      </p:sp>
      <p:pic>
        <p:nvPicPr>
          <p:cNvPr id="16401" name="Picture 414" descr="1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90550"/>
            <a:ext cx="19812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415" descr="12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3" y="2850754"/>
            <a:ext cx="223837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Hiền Thục – Mái Trường Mến Yêu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901" y="6137276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52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63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46"/>
                </p:tgtEl>
              </p:cMediaNode>
            </p:audio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10972800" cy="1143000"/>
          </a:xfrm>
        </p:spPr>
        <p:txBody>
          <a:bodyPr/>
          <a:lstStyle/>
          <a:p>
            <a:pPr algn="l"/>
            <a:r>
              <a:rPr 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981200" y="1447800"/>
            <a:ext cx="5791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40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11201400" cy="1143000"/>
          </a:xfrm>
        </p:spPr>
        <p:txBody>
          <a:bodyPr/>
          <a:lstStyle/>
          <a:p>
            <a:pPr algn="l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1219200" y="1828800"/>
            <a:ext cx="3509963" cy="5847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E7E6E6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</a:rPr>
              <a:t>a) Ở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</a:rPr>
              <a:t>hiền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</a:rPr>
              <a:t>gặp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</a:rPr>
              <a:t>lành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33"/>
          <p:cNvSpPr txBox="1">
            <a:spLocks noChangeArrowheads="1"/>
          </p:cNvSpPr>
          <p:nvPr/>
        </p:nvSpPr>
        <p:spPr bwMode="auto">
          <a:xfrm>
            <a:off x="1203960" y="2763837"/>
            <a:ext cx="5045075" cy="5847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E7E6E6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</a:rPr>
              <a:t>b)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</a:rPr>
              <a:t>Trâu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</a:rPr>
              <a:t>buộc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</a:rPr>
              <a:t>ghét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</a:rPr>
              <a:t>trâu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</a:rPr>
              <a:t>ăn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1219200" y="3886200"/>
            <a:ext cx="7897813" cy="107721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E7E6E6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</a:rPr>
              <a:t>c)      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</a:rPr>
              <a:t>Một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</a:rPr>
              <a:t>cây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</a:rPr>
              <a:t>làm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</a:rPr>
              <a:t>chẳng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</a:rPr>
              <a:t>nên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</a:rPr>
              <a:t> non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</a:rPr>
              <a:t>    Ba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</a:rPr>
              <a:t>cây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</a:rPr>
              <a:t>chụm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</a:rPr>
              <a:t>lại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</a:rPr>
              <a:t>nên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</a:rPr>
              <a:t>hòn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</a:rPr>
              <a:t> 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</a:rPr>
              <a:t>núi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</a:rPr>
              <a:t>cao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</a:rPr>
              <a:t>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524000"/>
            <a:ext cx="2895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77200" y="846138"/>
            <a:ext cx="304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75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219200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" y="4508501"/>
            <a:ext cx="33893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Ở </a:t>
            </a:r>
            <a:r>
              <a:rPr kumimoji="0" lang="en-US" altLang="en-US" sz="3600" b="1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hiền</a:t>
            </a:r>
            <a:r>
              <a:rPr kumimoji="0" lang="en-US" altLang="en-US" sz="36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gặp</a:t>
            </a:r>
            <a:r>
              <a:rPr kumimoji="0" lang="en-US" altLang="en-US" sz="36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lành</a:t>
            </a:r>
            <a:r>
              <a:rPr kumimoji="0" lang="en-US" altLang="en-US" sz="36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32"/>
          <p:cNvSpPr txBox="1"/>
          <p:nvPr/>
        </p:nvSpPr>
        <p:spPr>
          <a:xfrm>
            <a:off x="457200" y="5400230"/>
            <a:ext cx="11506200" cy="1077218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E7E6E6"/>
            </a:prstShdw>
          </a:effectLst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-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Khuyên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người ta sống hiền lành, nhân hậu vì sống hiền lành, nhân hậu sẽ gặp điều may mắn.</a:t>
            </a:r>
          </a:p>
        </p:txBody>
      </p:sp>
    </p:spTree>
    <p:extLst>
      <p:ext uri="{BB962C8B-B14F-4D97-AF65-F5344CB8AC3E}">
        <p14:creationId xmlns:p14="http://schemas.microsoft.com/office/powerpoint/2010/main" val="283650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39600" cy="5562600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6200" y="228600"/>
            <a:ext cx="4778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Trâu</a:t>
            </a:r>
            <a:r>
              <a:rPr kumimoji="0" lang="en-US" alt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buộc</a:t>
            </a:r>
            <a:r>
              <a:rPr kumimoji="0" lang="en-US" alt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ghét</a:t>
            </a:r>
            <a:r>
              <a:rPr kumimoji="0" lang="en-US" alt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trâu</a:t>
            </a:r>
            <a:r>
              <a:rPr kumimoji="0" lang="en-US" alt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ăn</a:t>
            </a:r>
            <a:endParaRPr kumimoji="0" lang="en-US" altLang="en-US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378166"/>
            <a:ext cx="11734800" cy="147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06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791200"/>
          </a:xfrm>
          <a:prstGeom prst="rect">
            <a:avLst/>
          </a:prstGeom>
        </p:spPr>
      </p:pic>
      <p:sp>
        <p:nvSpPr>
          <p:cNvPr id="5" name="Text Box 36"/>
          <p:cNvSpPr txBox="1"/>
          <p:nvPr/>
        </p:nvSpPr>
        <p:spPr>
          <a:xfrm>
            <a:off x="0" y="5791200"/>
            <a:ext cx="12496800" cy="1200329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E7E6E6"/>
            </a:prstShdw>
          </a:effectLst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Khuyên người ta đoàn kết với nhau, đoàn kết tạo nên sức mạnh.</a:t>
            </a:r>
          </a:p>
        </p:txBody>
      </p:sp>
    </p:spTree>
    <p:extLst>
      <p:ext uri="{BB962C8B-B14F-4D97-AF65-F5344CB8AC3E}">
        <p14:creationId xmlns:p14="http://schemas.microsoft.com/office/powerpoint/2010/main" val="86671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图片 8196" descr="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74738"/>
            <a:ext cx="8574088" cy="5043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663952" y="2768178"/>
            <a:ext cx="3384376" cy="1596926"/>
          </a:xfrm>
          <a:prstGeom prst="rect">
            <a:avLst/>
          </a:prstGeom>
          <a:noFill/>
        </p:spPr>
        <p:txBody>
          <a:bodyPr numCol="1">
            <a:prstTxWarp prst="textPlain">
              <a:avLst/>
            </a:prstTxWarp>
            <a:spAutoFit/>
          </a:bodyPr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9600" b="1" kern="1200" cap="none" spc="0" normalizeH="0" baseline="0" noProof="0" dirty="0" err="1">
                <a:solidFill>
                  <a:srgbClr val="002060"/>
                </a:solidFill>
                <a:latin typeface="Harlow Solid Italic" panose="04030604020F02020D02" pitchFamily="82" charset="0"/>
                <a:ea typeface="SimSun" panose="02010600030101010101" pitchFamily="2" charset="-122"/>
                <a:cs typeface="Arial" panose="020B0604020202020204" pitchFamily="34" charset="0"/>
              </a:rPr>
              <a:t>C</a:t>
            </a:r>
            <a:r>
              <a:rPr kumimoji="0" lang="en-US" sz="9600" b="1" kern="1200" cap="none" spc="0" normalizeH="0" baseline="0" noProof="0" dirty="0" err="1">
                <a:solidFill>
                  <a:srgbClr val="FF0000"/>
                </a:solidFill>
                <a:latin typeface="Harlow Solid Italic" panose="04030604020F02020D02" pitchFamily="82" charset="0"/>
                <a:ea typeface="SimSun" panose="02010600030101010101" pitchFamily="2" charset="-122"/>
                <a:cs typeface="Arial" panose="020B0604020202020204" pitchFamily="34" charset="0"/>
              </a:rPr>
              <a:t>h</a:t>
            </a:r>
            <a:r>
              <a:rPr kumimoji="0" lang="en-US" sz="9600" b="1" kern="1200" cap="none" spc="0" normalizeH="0" baseline="0" noProof="0" dirty="0" err="1">
                <a:solidFill>
                  <a:srgbClr val="FF0066"/>
                </a:solidFill>
                <a:latin typeface="Harlow Solid Italic" panose="04030604020F02020D02" pitchFamily="82" charset="0"/>
                <a:ea typeface="SimSun" panose="02010600030101010101" pitchFamily="2" charset="-122"/>
                <a:cs typeface="Arial" panose="020B0604020202020204" pitchFamily="34" charset="0"/>
              </a:rPr>
              <a:t>à</a:t>
            </a:r>
            <a:r>
              <a:rPr kumimoji="0" lang="en-US" sz="9600" b="1" kern="1200" cap="none" spc="0" normalizeH="0" baseline="0" noProof="0" dirty="0" err="1">
                <a:solidFill>
                  <a:srgbClr val="FFFF00"/>
                </a:solidFill>
                <a:latin typeface="Harlow Solid Italic" panose="04030604020F02020D02" pitchFamily="82" charset="0"/>
                <a:ea typeface="SimSun" panose="02010600030101010101" pitchFamily="2" charset="-122"/>
                <a:cs typeface="Arial" panose="020B0604020202020204" pitchFamily="34" charset="0"/>
              </a:rPr>
              <a:t>o</a:t>
            </a:r>
            <a:r>
              <a:rPr kumimoji="0" lang="en-US" sz="9600" b="1" kern="1200" cap="none" spc="0" normalizeH="0" baseline="0" noProof="0" dirty="0">
                <a:solidFill>
                  <a:srgbClr val="002060"/>
                </a:solidFill>
                <a:latin typeface="Harlow Solid Italic" panose="04030604020F02020D02" pitchFamily="82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sz="9600" b="1" kern="1200" cap="none" spc="0" normalizeH="0" baseline="0" noProof="0" dirty="0" err="1">
                <a:solidFill>
                  <a:srgbClr val="3399FF"/>
                </a:solidFill>
                <a:latin typeface="Harlow Solid Italic" panose="04030604020F02020D02" pitchFamily="82" charset="0"/>
                <a:ea typeface="SimSun" panose="02010600030101010101" pitchFamily="2" charset="-122"/>
                <a:cs typeface="Arial" panose="020B0604020202020204" pitchFamily="34" charset="0"/>
              </a:rPr>
              <a:t>c</a:t>
            </a:r>
            <a:r>
              <a:rPr kumimoji="0" lang="en-US" sz="9600" b="1" kern="1200" cap="none" spc="0" normalizeH="0" baseline="0" noProof="0" dirty="0" err="1">
                <a:solidFill>
                  <a:srgbClr val="7030A0"/>
                </a:solidFill>
                <a:latin typeface="Harlow Solid Italic" panose="04030604020F02020D02" pitchFamily="82" charset="0"/>
                <a:ea typeface="SimSun" panose="02010600030101010101" pitchFamily="2" charset="-122"/>
                <a:cs typeface="Arial" panose="020B0604020202020204" pitchFamily="34" charset="0"/>
              </a:rPr>
              <a:t>á</a:t>
            </a:r>
            <a:r>
              <a:rPr kumimoji="0" lang="en-US" sz="9600" b="1" kern="1200" cap="none" spc="0" normalizeH="0" baseline="0" noProof="0" dirty="0" err="1">
                <a:solidFill>
                  <a:srgbClr val="C00000"/>
                </a:solidFill>
                <a:latin typeface="Harlow Solid Italic" panose="04030604020F02020D02" pitchFamily="82" charset="0"/>
                <a:ea typeface="SimSun" panose="02010600030101010101" pitchFamily="2" charset="-122"/>
                <a:cs typeface="Arial" panose="020B0604020202020204" pitchFamily="34" charset="0"/>
              </a:rPr>
              <a:t>c</a:t>
            </a:r>
            <a:r>
              <a:rPr kumimoji="0" lang="en-US" sz="9600" b="1" kern="1200" cap="none" spc="0" normalizeH="0" baseline="0" noProof="0" dirty="0">
                <a:solidFill>
                  <a:srgbClr val="002060"/>
                </a:solidFill>
                <a:latin typeface="Harlow Solid Italic" panose="04030604020F02020D02" pitchFamily="82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sz="9600" b="1" kern="1200" cap="none" spc="0" normalizeH="0" baseline="0" noProof="0" dirty="0" err="1">
                <a:solidFill>
                  <a:srgbClr val="FF66CC"/>
                </a:solidFill>
                <a:latin typeface="Harlow Solid Italic" panose="04030604020F02020D02" pitchFamily="82" charset="0"/>
                <a:ea typeface="SimSun" panose="02010600030101010101" pitchFamily="2" charset="-122"/>
                <a:cs typeface="Arial" panose="020B0604020202020204" pitchFamily="34" charset="0"/>
              </a:rPr>
              <a:t>e</a:t>
            </a:r>
            <a:r>
              <a:rPr kumimoji="0" lang="en-US" sz="9600" b="1" kern="1200" cap="none" spc="0" normalizeH="0" baseline="0" noProof="0" dirty="0" err="1">
                <a:solidFill>
                  <a:srgbClr val="00B050"/>
                </a:solidFill>
                <a:latin typeface="Harlow Solid Italic" panose="04030604020F02020D02" pitchFamily="82" charset="0"/>
                <a:ea typeface="SimSun" panose="02010600030101010101" pitchFamily="2" charset="-122"/>
                <a:cs typeface="Arial" panose="020B0604020202020204" pitchFamily="34" charset="0"/>
              </a:rPr>
              <a:t>m</a:t>
            </a:r>
            <a:endParaRPr kumimoji="0" lang="en-US" sz="9600" b="1" kern="1200" cap="none" spc="0" normalizeH="0" baseline="0" noProof="0" dirty="0">
              <a:solidFill>
                <a:srgbClr val="333399"/>
              </a:solidFill>
              <a:latin typeface="Harlow Solid Italic" panose="04030604020F02020D02" pitchFamily="82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1993900" y="1204913"/>
            <a:ext cx="8229600" cy="1095375"/>
          </a:xfrm>
        </p:spPr>
        <p:txBody>
          <a:bodyPr/>
          <a:lstStyle/>
          <a:p>
            <a:pPr eaLnBrk="1" hangingPunct="1"/>
            <a:r>
              <a:rPr lang="en-US" altLang="en-US" sz="4000"/>
              <a:t> </a:t>
            </a:r>
            <a:r>
              <a:rPr lang="en-US" alt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ý em cho là đúng nhất?</a:t>
            </a:r>
            <a:endParaRPr lang="en-US" altLang="en-US" sz="400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81200" y="2284413"/>
            <a:ext cx="8229600" cy="76358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2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eaLnBrk="1" hangingPunct="1"/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62400" y="3486150"/>
            <a:ext cx="4114800" cy="55245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62400" y="4319588"/>
            <a:ext cx="4114800" cy="633412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62400" y="5284788"/>
            <a:ext cx="4114800" cy="658812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3</a:t>
            </a:r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3962400" y="5316538"/>
            <a:ext cx="609600" cy="595312"/>
          </a:xfrm>
          <a:prstGeom prst="ellipse">
            <a:avLst/>
          </a:prstGeom>
          <a:solidFill>
            <a:srgbClr val="FF99CC"/>
          </a:solidFill>
          <a:ln w="9525">
            <a:solidFill>
              <a:srgbClr val="FF00FF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8986838" y="5237163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prstClr val="black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5131" name="Oval 11"/>
          <p:cNvSpPr>
            <a:spLocks noChangeArrowheads="1"/>
          </p:cNvSpPr>
          <p:nvPr/>
        </p:nvSpPr>
        <p:spPr bwMode="auto">
          <a:xfrm>
            <a:off x="8986838" y="5237163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prstClr val="black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5133" name="Oval 13"/>
          <p:cNvSpPr>
            <a:spLocks noChangeArrowheads="1"/>
          </p:cNvSpPr>
          <p:nvPr/>
        </p:nvSpPr>
        <p:spPr bwMode="auto">
          <a:xfrm>
            <a:off x="8986838" y="5237163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prstClr val="black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8986838" y="5237163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prstClr val="black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5135" name="Oval 15"/>
          <p:cNvSpPr>
            <a:spLocks noChangeArrowheads="1"/>
          </p:cNvSpPr>
          <p:nvPr/>
        </p:nvSpPr>
        <p:spPr bwMode="auto">
          <a:xfrm>
            <a:off x="8986838" y="5237163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prstClr val="black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136" name="Oval 16"/>
          <p:cNvSpPr>
            <a:spLocks noChangeArrowheads="1"/>
          </p:cNvSpPr>
          <p:nvPr/>
        </p:nvSpPr>
        <p:spPr bwMode="auto">
          <a:xfrm>
            <a:off x="8986838" y="5237163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prstClr val="black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00414" name="Oval 62"/>
          <p:cNvSpPr>
            <a:spLocks noChangeArrowheads="1"/>
          </p:cNvSpPr>
          <p:nvPr/>
        </p:nvSpPr>
        <p:spPr bwMode="auto">
          <a:xfrm>
            <a:off x="9063038" y="5237163"/>
            <a:ext cx="1223962" cy="935037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2" name="Picture 5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95"/>
          <p:cNvSpPr>
            <a:spLocks noChangeArrowheads="1" noChangeShapeType="1" noTextEdit="1"/>
          </p:cNvSpPr>
          <p:nvPr/>
        </p:nvSpPr>
        <p:spPr bwMode="auto">
          <a:xfrm>
            <a:off x="1524000" y="0"/>
            <a:ext cx="4572000" cy="6858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vi-VN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Trò chơi</a:t>
            </a:r>
            <a:endParaRPr lang="en-US" sz="36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7" name="WordArt 95"/>
          <p:cNvSpPr>
            <a:spLocks noChangeArrowheads="1" noChangeShapeType="1" noTextEdit="1"/>
          </p:cNvSpPr>
          <p:nvPr/>
        </p:nvSpPr>
        <p:spPr bwMode="auto">
          <a:xfrm rot="-633887">
            <a:off x="4062413" y="641350"/>
            <a:ext cx="4572000" cy="6858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47852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Rung chuông vàng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3200400" y="2284413"/>
            <a:ext cx="822960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Mỗi</a:t>
            </a:r>
            <a:r>
              <a:rPr lang="en-US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tiếng</a:t>
            </a:r>
            <a:r>
              <a:rPr lang="en-US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gồm</a:t>
            </a:r>
            <a:r>
              <a:rPr lang="en-US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mấy</a:t>
            </a:r>
            <a:r>
              <a:rPr lang="en-US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bộ</a:t>
            </a:r>
            <a:r>
              <a:rPr lang="en-US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phận</a:t>
            </a:r>
            <a:r>
              <a:rPr lang="en-US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?</a:t>
            </a:r>
            <a:endParaRPr lang="en-US" alt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412881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0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0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04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5129" grpId="0" animBg="1"/>
      <p:bldP spid="5130" grpId="0" animBg="1"/>
      <p:bldP spid="5131" grpId="0" animBg="1"/>
      <p:bldP spid="5133" grpId="0" animBg="1"/>
      <p:bldP spid="5134" grpId="0" animBg="1"/>
      <p:bldP spid="5135" grpId="0" animBg="1"/>
      <p:bldP spid="5136" grpId="0" animBg="1"/>
      <p:bldP spid="100414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757238" y="-13652"/>
            <a:ext cx="8229600" cy="1095375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 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0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57238" y="1081723"/>
            <a:ext cx="10896600" cy="181387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2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 Hai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bắt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vần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marL="0" indent="0" eaLnBrk="1" hangingPunct="1">
              <a:buNone/>
            </a:pP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gầy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guộc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lá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mong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manh</a:t>
            </a:r>
            <a:endParaRPr lang="en-US" alt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lũy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tre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ơi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62400" y="3409950"/>
            <a:ext cx="4114800" cy="55245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manh</a:t>
            </a:r>
            <a:endParaRPr lang="en-US" alt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62400" y="4294188"/>
            <a:ext cx="4114800" cy="6096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manh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alt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62400" y="5181600"/>
            <a:ext cx="4114800" cy="457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3947160" y="4385469"/>
            <a:ext cx="609600" cy="457200"/>
          </a:xfrm>
          <a:prstGeom prst="ellipse">
            <a:avLst/>
          </a:prstGeom>
          <a:solidFill>
            <a:srgbClr val="FF99CC"/>
          </a:solidFill>
          <a:ln w="9525">
            <a:solidFill>
              <a:srgbClr val="FF00FF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8986838" y="5237163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prstClr val="black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5131" name="Oval 11"/>
          <p:cNvSpPr>
            <a:spLocks noChangeArrowheads="1"/>
          </p:cNvSpPr>
          <p:nvPr/>
        </p:nvSpPr>
        <p:spPr bwMode="auto">
          <a:xfrm>
            <a:off x="8986838" y="5237163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prstClr val="black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5133" name="Oval 13"/>
          <p:cNvSpPr>
            <a:spLocks noChangeArrowheads="1"/>
          </p:cNvSpPr>
          <p:nvPr/>
        </p:nvSpPr>
        <p:spPr bwMode="auto">
          <a:xfrm>
            <a:off x="8986838" y="5237163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prstClr val="black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8986838" y="5237163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prstClr val="black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5135" name="Oval 15"/>
          <p:cNvSpPr>
            <a:spLocks noChangeArrowheads="1"/>
          </p:cNvSpPr>
          <p:nvPr/>
        </p:nvSpPr>
        <p:spPr bwMode="auto">
          <a:xfrm>
            <a:off x="8986838" y="5237163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prstClr val="black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136" name="Oval 16"/>
          <p:cNvSpPr>
            <a:spLocks noChangeArrowheads="1"/>
          </p:cNvSpPr>
          <p:nvPr/>
        </p:nvSpPr>
        <p:spPr bwMode="auto">
          <a:xfrm>
            <a:off x="8986838" y="5237163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prstClr val="black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00414" name="Oval 62"/>
          <p:cNvSpPr>
            <a:spLocks noChangeArrowheads="1"/>
          </p:cNvSpPr>
          <p:nvPr/>
        </p:nvSpPr>
        <p:spPr bwMode="auto">
          <a:xfrm>
            <a:off x="9063038" y="5237163"/>
            <a:ext cx="1223962" cy="935037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6159" name="Picture 5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160" y="1524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762412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0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0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04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5129" grpId="0" animBg="1"/>
      <p:bldP spid="5130" grpId="0" animBg="1"/>
      <p:bldP spid="5131" grpId="0" animBg="1"/>
      <p:bldP spid="5133" grpId="0" animBg="1"/>
      <p:bldP spid="5134" grpId="0" animBg="1"/>
      <p:bldP spid="5135" grpId="0" animBg="1"/>
      <p:bldP spid="5136" grpId="0" animBg="1"/>
      <p:bldP spid="1004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343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2362200" y="76200"/>
            <a:ext cx="5486400" cy="609600"/>
          </a:xfrm>
        </p:spPr>
        <p:txBody>
          <a:bodyPr vert="horz" wrap="square" lIns="91440" tIns="45720" rIns="91440" bIns="45720" anchor="ctr" anchorCtr="0"/>
          <a:lstStyle/>
          <a:p>
            <a:pPr algn="l" eaLnBrk="1" hangingPunct="1">
              <a:buNone/>
            </a:pPr>
            <a:r>
              <a:rPr lang="en-US" altLang="en-US" sz="32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 các từ ngữ</a:t>
            </a:r>
          </a:p>
        </p:txBody>
      </p:sp>
      <p:graphicFrame>
        <p:nvGraphicFramePr>
          <p:cNvPr id="4155" name="Group 5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2613626"/>
              </p:ext>
            </p:extLst>
          </p:nvPr>
        </p:nvGraphicFramePr>
        <p:xfrm>
          <a:off x="457200" y="685800"/>
          <a:ext cx="11353800" cy="6127140"/>
        </p:xfrm>
        <a:graphic>
          <a:graphicData uri="http://schemas.openxmlformats.org/drawingml/2006/table">
            <a:tbl>
              <a:tblPr/>
              <a:tblGrid>
                <a:gridCol w="4208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5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18079"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lòng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yêu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 :</a:t>
                      </a: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lòng</a:t>
                      </a: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57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Trái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yêu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 : </a:t>
                      </a:r>
                      <a:r>
                        <a:rPr kumimoji="0" lang="en-US" alt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độc</a:t>
                      </a: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ác</a:t>
                      </a: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84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thần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đùm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bọc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giúp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đỡ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 :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cưu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mang</a:t>
                      </a:r>
                      <a:endParaRPr kumimoji="0" lang="en-US" alt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37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Trái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đùm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bọc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giúp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đỡ</a:t>
                      </a:r>
                      <a:endParaRPr kumimoji="0" lang="en-US" alt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 :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ức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hiếp</a:t>
                      </a:r>
                      <a:endParaRPr kumimoji="0" lang="en-US" alt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38" name="Text Box 42"/>
          <p:cNvSpPr txBox="1"/>
          <p:nvPr/>
        </p:nvSpPr>
        <p:spPr>
          <a:xfrm>
            <a:off x="5029200" y="1066800"/>
            <a:ext cx="6553200" cy="147732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lòng nhân ái, lòng vị tha, tình thân ái, yêu quý, xót thương, đau xót, tha thứ, bao dung, đồng cảm,…</a:t>
            </a:r>
          </a:p>
        </p:txBody>
      </p:sp>
      <p:sp>
        <p:nvSpPr>
          <p:cNvPr id="4144" name="Text Box 48"/>
          <p:cNvSpPr txBox="1"/>
          <p:nvPr/>
        </p:nvSpPr>
        <p:spPr>
          <a:xfrm>
            <a:off x="4800600" y="2895600"/>
            <a:ext cx="7010400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hung ác, nanh ác, tàn ác, tàn bạo, cay độc, ác nghiệt, hung dữ, dữ tợn, ...</a:t>
            </a:r>
          </a:p>
        </p:txBody>
      </p:sp>
      <p:sp>
        <p:nvSpPr>
          <p:cNvPr id="4145" name="Text Box 49"/>
          <p:cNvSpPr txBox="1"/>
          <p:nvPr/>
        </p:nvSpPr>
        <p:spPr>
          <a:xfrm>
            <a:off x="4800600" y="4343400"/>
            <a:ext cx="7010400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 giúp, cứu trợ, ủng hộ, hỗ trợ, bênh vực, bảo vệ, che chở, che chắn, che đỡ, ...</a:t>
            </a:r>
          </a:p>
        </p:txBody>
      </p:sp>
      <p:sp>
        <p:nvSpPr>
          <p:cNvPr id="4146" name="Text Box 50"/>
          <p:cNvSpPr txBox="1"/>
          <p:nvPr/>
        </p:nvSpPr>
        <p:spPr>
          <a:xfrm>
            <a:off x="4648200" y="5791200"/>
            <a:ext cx="76962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hiếp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hiếp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8" grpId="0"/>
      <p:bldP spid="4144" grpId="0"/>
      <p:bldP spid="4145" grpId="0"/>
      <p:bldP spid="4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/>
          </p:cNvSpPr>
          <p:nvPr>
            <p:ph type="title"/>
          </p:nvPr>
        </p:nvSpPr>
        <p:spPr>
          <a:xfrm>
            <a:off x="152400" y="381000"/>
            <a:ext cx="11582400" cy="1752600"/>
          </a:xfrm>
        </p:spPr>
        <p:txBody>
          <a:bodyPr vert="horz" wrap="square" lIns="91440" tIns="45720" rIns="91440" bIns="45720" anchor="ctr" anchorCtr="0"/>
          <a:lstStyle/>
          <a:p>
            <a:pPr algn="l" eaLnBrk="1" hangingPunct="1">
              <a:buNone/>
            </a:pPr>
            <a:r>
              <a:rPr lang="en-US" altLang="en-US" sz="4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4000" b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2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các từ sau : </a:t>
            </a:r>
            <a:r>
              <a:rPr lang="en-US" alt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dân, nhân hậu, nhân ái, công nhân, nhân loại, nhân đức, nhân từ, nhân t</a:t>
            </a:r>
            <a:r>
              <a:rPr lang="en-US" alt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Hãy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0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438400"/>
            <a:ext cx="1188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a, </a:t>
            </a:r>
            <a:r>
              <a:rPr lang="en-US" sz="4000" dirty="0" err="1"/>
              <a:t>Trong</a:t>
            </a:r>
            <a:r>
              <a:rPr lang="en-US" sz="4000" dirty="0"/>
              <a:t> </a:t>
            </a:r>
            <a:r>
              <a:rPr lang="en-US" sz="4000" dirty="0" err="1"/>
              <a:t>những</a:t>
            </a:r>
            <a:r>
              <a:rPr lang="en-US" sz="4000" dirty="0"/>
              <a:t> </a:t>
            </a:r>
            <a:r>
              <a:rPr lang="en-US" sz="4000" dirty="0" err="1"/>
              <a:t>từ</a:t>
            </a:r>
            <a:r>
              <a:rPr lang="en-US" sz="4000" dirty="0"/>
              <a:t> </a:t>
            </a:r>
            <a:r>
              <a:rPr lang="en-US" sz="4000" dirty="0" err="1"/>
              <a:t>nào</a:t>
            </a:r>
            <a:r>
              <a:rPr lang="en-US" sz="4000" dirty="0"/>
              <a:t>, </a:t>
            </a:r>
            <a:r>
              <a:rPr lang="en-US" sz="4000" dirty="0" err="1"/>
              <a:t>tiếng</a:t>
            </a:r>
            <a:r>
              <a:rPr lang="en-US" sz="4000" dirty="0"/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nhân</a:t>
            </a:r>
            <a:r>
              <a:rPr lang="en-US" sz="4000" dirty="0"/>
              <a:t> </a:t>
            </a:r>
            <a:r>
              <a:rPr lang="en-US" sz="4000" dirty="0" err="1"/>
              <a:t>có</a:t>
            </a:r>
            <a:r>
              <a:rPr lang="en-US" sz="4000" dirty="0"/>
              <a:t> </a:t>
            </a:r>
            <a:r>
              <a:rPr lang="en-US" sz="4000" dirty="0" err="1"/>
              <a:t>nghĩa</a:t>
            </a:r>
            <a:r>
              <a:rPr lang="en-US" sz="4000" dirty="0"/>
              <a:t> </a:t>
            </a:r>
            <a:r>
              <a:rPr lang="en-US" sz="4000" dirty="0" err="1"/>
              <a:t>là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FF0000"/>
                </a:solidFill>
              </a:rPr>
              <a:t>“</a:t>
            </a:r>
            <a:r>
              <a:rPr lang="en-US" sz="4000" b="1" dirty="0" err="1">
                <a:solidFill>
                  <a:srgbClr val="FF0000"/>
                </a:solidFill>
              </a:rPr>
              <a:t>người</a:t>
            </a:r>
            <a:r>
              <a:rPr lang="en-US" sz="4000" dirty="0">
                <a:solidFill>
                  <a:srgbClr val="FF0000"/>
                </a:solidFill>
              </a:rPr>
              <a:t> ”</a:t>
            </a:r>
          </a:p>
          <a:p>
            <a:endParaRPr lang="en-US" sz="4000" dirty="0"/>
          </a:p>
          <a:p>
            <a:r>
              <a:rPr lang="en-US" sz="4000" dirty="0"/>
              <a:t>b, </a:t>
            </a:r>
            <a:r>
              <a:rPr lang="en-US" sz="4000" dirty="0" err="1"/>
              <a:t>Trong</a:t>
            </a:r>
            <a:r>
              <a:rPr lang="en-US" sz="4000" dirty="0"/>
              <a:t> </a:t>
            </a:r>
            <a:r>
              <a:rPr lang="en-US" sz="4000" dirty="0" err="1"/>
              <a:t>những</a:t>
            </a:r>
            <a:r>
              <a:rPr lang="en-US" sz="4000" dirty="0"/>
              <a:t> </a:t>
            </a:r>
            <a:r>
              <a:rPr lang="en-US" sz="4000" dirty="0" err="1"/>
              <a:t>từ</a:t>
            </a:r>
            <a:r>
              <a:rPr lang="en-US" sz="4000" dirty="0"/>
              <a:t> </a:t>
            </a:r>
            <a:r>
              <a:rPr lang="en-US" sz="4000" dirty="0" err="1"/>
              <a:t>nào</a:t>
            </a:r>
            <a:r>
              <a:rPr lang="en-US" sz="4000" dirty="0"/>
              <a:t>, </a:t>
            </a:r>
            <a:r>
              <a:rPr lang="en-US" sz="4000" dirty="0" err="1"/>
              <a:t>tiếng</a:t>
            </a:r>
            <a:r>
              <a:rPr lang="en-US" sz="4000" dirty="0"/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nhân</a:t>
            </a:r>
            <a:r>
              <a:rPr lang="en-US" sz="4000" dirty="0"/>
              <a:t> </a:t>
            </a:r>
            <a:r>
              <a:rPr lang="en-US" sz="4000" dirty="0" err="1"/>
              <a:t>có</a:t>
            </a:r>
            <a:r>
              <a:rPr lang="en-US" sz="4000" dirty="0"/>
              <a:t> </a:t>
            </a:r>
            <a:r>
              <a:rPr lang="en-US" sz="4000" dirty="0" err="1"/>
              <a:t>nghĩa</a:t>
            </a:r>
            <a:r>
              <a:rPr lang="en-US" sz="4000" dirty="0"/>
              <a:t> </a:t>
            </a:r>
            <a:r>
              <a:rPr lang="en-US" sz="4000" dirty="0" err="1"/>
              <a:t>là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FF0000"/>
                </a:solidFill>
              </a:rPr>
              <a:t>“</a:t>
            </a:r>
            <a:r>
              <a:rPr lang="en-US" sz="4000" dirty="0"/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lòng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thương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người</a:t>
            </a:r>
            <a:r>
              <a:rPr lang="en-US" sz="4000" b="1" dirty="0">
                <a:solidFill>
                  <a:srgbClr val="FF0000"/>
                </a:solidFill>
              </a:rPr>
              <a:t> 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07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95"/>
          <p:cNvSpPr>
            <a:spLocks noChangeArrowheads="1" noChangeShapeType="1" noTextEdit="1"/>
          </p:cNvSpPr>
          <p:nvPr/>
        </p:nvSpPr>
        <p:spPr bwMode="auto">
          <a:xfrm>
            <a:off x="1219200" y="1295400"/>
            <a:ext cx="6096000" cy="677333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eaLnBrk="1" hangingPunct="1"/>
            <a:r>
              <a:rPr lang="vi-VN" sz="3556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Arial"/>
                <a:cs typeface="Arial"/>
              </a:rPr>
              <a:t>Trò chơi</a:t>
            </a:r>
            <a:endParaRPr lang="en-US" sz="3556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sp>
        <p:nvSpPr>
          <p:cNvPr id="5" name="WordArt 95"/>
          <p:cNvSpPr>
            <a:spLocks noChangeArrowheads="1" noChangeShapeType="1" noTextEdit="1"/>
          </p:cNvSpPr>
          <p:nvPr/>
        </p:nvSpPr>
        <p:spPr bwMode="auto">
          <a:xfrm rot="-633887">
            <a:off x="2219784" y="3257758"/>
            <a:ext cx="7373891" cy="1621889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47852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eaLnBrk="1" hangingPunct="1"/>
            <a:r>
              <a:rPr lang="en-US" sz="3556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Arial"/>
                <a:cs typeface="Arial"/>
              </a:rPr>
              <a:t>TIẾP SỨC </a:t>
            </a:r>
          </a:p>
        </p:txBody>
      </p:sp>
    </p:spTree>
    <p:extLst>
      <p:ext uri="{BB962C8B-B14F-4D97-AF65-F5344CB8AC3E}">
        <p14:creationId xmlns:p14="http://schemas.microsoft.com/office/powerpoint/2010/main" val="2340774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448800" y="42333"/>
            <a:ext cx="2743200" cy="903111"/>
            <a:chOff x="-885" y="2016"/>
            <a:chExt cx="1296" cy="576"/>
          </a:xfrm>
        </p:grpSpPr>
        <p:sp>
          <p:nvSpPr>
            <p:cNvPr id="23619" name="Oval 11"/>
            <p:cNvSpPr>
              <a:spLocks noChangeArrowheads="1"/>
            </p:cNvSpPr>
            <p:nvPr/>
          </p:nvSpPr>
          <p:spPr bwMode="auto">
            <a:xfrm>
              <a:off x="-837" y="2016"/>
              <a:ext cx="1248" cy="576"/>
            </a:xfrm>
            <a:prstGeom prst="ellipse">
              <a:avLst/>
            </a:prstGeom>
            <a:solidFill>
              <a:srgbClr val="CDE9E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620" name="Text Box 12"/>
            <p:cNvSpPr txBox="1">
              <a:spLocks noChangeArrowheads="1"/>
            </p:cNvSpPr>
            <p:nvPr/>
          </p:nvSpPr>
          <p:spPr bwMode="auto">
            <a:xfrm>
              <a:off x="-885" y="2131"/>
              <a:ext cx="1296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161" b="1">
                  <a:solidFill>
                    <a:srgbClr val="663300"/>
                  </a:solidFill>
                </a:rPr>
                <a:t>HẾT GIỜ</a:t>
              </a:r>
            </a:p>
          </p:txBody>
        </p:sp>
      </p:grpSp>
      <p:sp>
        <p:nvSpPr>
          <p:cNvPr id="20" name="Oval 13"/>
          <p:cNvSpPr>
            <a:spLocks noChangeArrowheads="1"/>
          </p:cNvSpPr>
          <p:nvPr/>
        </p:nvSpPr>
        <p:spPr bwMode="auto">
          <a:xfrm>
            <a:off x="10464800" y="42334"/>
            <a:ext cx="1422400" cy="127940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519" b="1">
                <a:solidFill>
                  <a:srgbClr val="FF3300"/>
                </a:solidFill>
              </a:rPr>
              <a:t>60</a:t>
            </a:r>
          </a:p>
        </p:txBody>
      </p:sp>
      <p:sp>
        <p:nvSpPr>
          <p:cNvPr id="23557" name="WordArt 95"/>
          <p:cNvSpPr>
            <a:spLocks noChangeArrowheads="1" noChangeShapeType="1" noTextEdit="1"/>
          </p:cNvSpPr>
          <p:nvPr/>
        </p:nvSpPr>
        <p:spPr bwMode="auto">
          <a:xfrm>
            <a:off x="228600" y="1360938"/>
            <a:ext cx="6096000" cy="677333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eaLnBrk="1" hangingPunct="1"/>
            <a:r>
              <a:rPr lang="vi-VN" sz="3556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Arial"/>
                <a:cs typeface="Arial"/>
              </a:rPr>
              <a:t>Trò chơi</a:t>
            </a:r>
            <a:endParaRPr lang="en-US" sz="3556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sp>
        <p:nvSpPr>
          <p:cNvPr id="23558" name="WordArt 95"/>
          <p:cNvSpPr>
            <a:spLocks noChangeArrowheads="1" noChangeShapeType="1" noTextEdit="1"/>
          </p:cNvSpPr>
          <p:nvPr/>
        </p:nvSpPr>
        <p:spPr bwMode="auto">
          <a:xfrm rot="-633887">
            <a:off x="2219784" y="3257758"/>
            <a:ext cx="7373891" cy="1621889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47852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eaLnBrk="1" hangingPunct="1"/>
            <a:r>
              <a:rPr lang="en-US" sz="3556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Arial"/>
                <a:cs typeface="Arial"/>
              </a:rPr>
              <a:t>TIẾP SỨC </a:t>
            </a: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812800" y="3654778"/>
            <a:ext cx="8534400" cy="827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altLang="en-US" sz="4346" i="1" kern="0">
                <a:solidFill>
                  <a:srgbClr val="0000FF"/>
                </a:solidFill>
              </a:rPr>
              <a:t> </a:t>
            </a:r>
            <a:endParaRPr lang="en-US" altLang="en-US" sz="3161" i="1" kern="0">
              <a:solidFill>
                <a:srgbClr val="0000FF"/>
              </a:solidFill>
            </a:endParaRPr>
          </a:p>
        </p:txBody>
      </p:sp>
      <p:sp>
        <p:nvSpPr>
          <p:cNvPr id="29" name="Oval 13"/>
          <p:cNvSpPr>
            <a:spLocks noChangeArrowheads="1"/>
          </p:cNvSpPr>
          <p:nvPr/>
        </p:nvSpPr>
        <p:spPr bwMode="auto">
          <a:xfrm>
            <a:off x="10464800" y="42334"/>
            <a:ext cx="1422400" cy="127940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519" b="1">
                <a:solidFill>
                  <a:srgbClr val="FF3300"/>
                </a:solidFill>
              </a:rPr>
              <a:t>59</a:t>
            </a:r>
          </a:p>
        </p:txBody>
      </p:sp>
      <p:sp>
        <p:nvSpPr>
          <p:cNvPr id="30" name="Oval 13"/>
          <p:cNvSpPr>
            <a:spLocks noChangeArrowheads="1"/>
          </p:cNvSpPr>
          <p:nvPr/>
        </p:nvSpPr>
        <p:spPr bwMode="auto">
          <a:xfrm>
            <a:off x="10464800" y="42334"/>
            <a:ext cx="1422400" cy="127940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519" b="1">
                <a:solidFill>
                  <a:srgbClr val="FF3300"/>
                </a:solidFill>
              </a:rPr>
              <a:t>58</a:t>
            </a:r>
          </a:p>
        </p:txBody>
      </p:sp>
      <p:sp>
        <p:nvSpPr>
          <p:cNvPr id="31" name="Oval 13"/>
          <p:cNvSpPr>
            <a:spLocks noChangeArrowheads="1"/>
          </p:cNvSpPr>
          <p:nvPr/>
        </p:nvSpPr>
        <p:spPr bwMode="auto">
          <a:xfrm>
            <a:off x="10464800" y="42334"/>
            <a:ext cx="1422400" cy="127940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519" b="1">
                <a:solidFill>
                  <a:srgbClr val="FF3300"/>
                </a:solidFill>
              </a:rPr>
              <a:t>57</a:t>
            </a: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10464800" y="42334"/>
            <a:ext cx="1422400" cy="127940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519" b="1">
                <a:solidFill>
                  <a:srgbClr val="FF3300"/>
                </a:solidFill>
              </a:rPr>
              <a:t>56</a:t>
            </a:r>
          </a:p>
        </p:txBody>
      </p:sp>
      <p:sp>
        <p:nvSpPr>
          <p:cNvPr id="33" name="Oval 13"/>
          <p:cNvSpPr>
            <a:spLocks noChangeArrowheads="1"/>
          </p:cNvSpPr>
          <p:nvPr/>
        </p:nvSpPr>
        <p:spPr bwMode="auto">
          <a:xfrm>
            <a:off x="10464800" y="42334"/>
            <a:ext cx="1422400" cy="127940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519" b="1">
                <a:solidFill>
                  <a:srgbClr val="FF3300"/>
                </a:solidFill>
              </a:rPr>
              <a:t>55</a:t>
            </a:r>
          </a:p>
        </p:txBody>
      </p:sp>
      <p:sp>
        <p:nvSpPr>
          <p:cNvPr id="34" name="Oval 13"/>
          <p:cNvSpPr>
            <a:spLocks noChangeArrowheads="1"/>
          </p:cNvSpPr>
          <p:nvPr/>
        </p:nvSpPr>
        <p:spPr bwMode="auto">
          <a:xfrm>
            <a:off x="10464800" y="42334"/>
            <a:ext cx="1422400" cy="127940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519" b="1">
                <a:solidFill>
                  <a:srgbClr val="FF3300"/>
                </a:solidFill>
              </a:rPr>
              <a:t>54</a:t>
            </a:r>
          </a:p>
        </p:txBody>
      </p:sp>
      <p:sp>
        <p:nvSpPr>
          <p:cNvPr id="35" name="Oval 13"/>
          <p:cNvSpPr>
            <a:spLocks noChangeArrowheads="1"/>
          </p:cNvSpPr>
          <p:nvPr/>
        </p:nvSpPr>
        <p:spPr bwMode="auto">
          <a:xfrm>
            <a:off x="10464800" y="42334"/>
            <a:ext cx="1422400" cy="127940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519" b="1">
                <a:solidFill>
                  <a:srgbClr val="FF3300"/>
                </a:solidFill>
              </a:rPr>
              <a:t>53</a:t>
            </a:r>
          </a:p>
        </p:txBody>
      </p:sp>
      <p:sp>
        <p:nvSpPr>
          <p:cNvPr id="36" name="Oval 13"/>
          <p:cNvSpPr>
            <a:spLocks noChangeArrowheads="1"/>
          </p:cNvSpPr>
          <p:nvPr/>
        </p:nvSpPr>
        <p:spPr bwMode="auto">
          <a:xfrm>
            <a:off x="10464800" y="42334"/>
            <a:ext cx="1422400" cy="127940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519" b="1">
                <a:solidFill>
                  <a:srgbClr val="FF3300"/>
                </a:solidFill>
              </a:rPr>
              <a:t>52</a:t>
            </a:r>
          </a:p>
        </p:txBody>
      </p:sp>
      <p:sp>
        <p:nvSpPr>
          <p:cNvPr id="37" name="Oval 13"/>
          <p:cNvSpPr>
            <a:spLocks noChangeArrowheads="1"/>
          </p:cNvSpPr>
          <p:nvPr/>
        </p:nvSpPr>
        <p:spPr bwMode="auto">
          <a:xfrm>
            <a:off x="10464800" y="42334"/>
            <a:ext cx="1422400" cy="127940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519" b="1">
                <a:solidFill>
                  <a:srgbClr val="FF3300"/>
                </a:solidFill>
              </a:rPr>
              <a:t>51</a:t>
            </a:r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10464800" y="42334"/>
            <a:ext cx="1422400" cy="127940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519" b="1">
                <a:solidFill>
                  <a:srgbClr val="FF3300"/>
                </a:solidFill>
              </a:rPr>
              <a:t>50</a:t>
            </a:r>
          </a:p>
        </p:txBody>
      </p:sp>
      <p:sp>
        <p:nvSpPr>
          <p:cNvPr id="39" name="Oval 13"/>
          <p:cNvSpPr>
            <a:spLocks noChangeArrowheads="1"/>
          </p:cNvSpPr>
          <p:nvPr/>
        </p:nvSpPr>
        <p:spPr bwMode="auto">
          <a:xfrm>
            <a:off x="10464800" y="42334"/>
            <a:ext cx="1422400" cy="127940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519" b="1">
                <a:solidFill>
                  <a:srgbClr val="FF3300"/>
                </a:solidFill>
              </a:rPr>
              <a:t>49</a:t>
            </a:r>
          </a:p>
        </p:txBody>
      </p:sp>
      <p:sp>
        <p:nvSpPr>
          <p:cNvPr id="40" name="Oval 13"/>
          <p:cNvSpPr>
            <a:spLocks noChangeArrowheads="1"/>
          </p:cNvSpPr>
          <p:nvPr/>
        </p:nvSpPr>
        <p:spPr bwMode="auto">
          <a:xfrm>
            <a:off x="10464800" y="42334"/>
            <a:ext cx="1422400" cy="127940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519" b="1">
                <a:solidFill>
                  <a:srgbClr val="FF3300"/>
                </a:solidFill>
              </a:rPr>
              <a:t>48</a:t>
            </a:r>
          </a:p>
        </p:txBody>
      </p:sp>
      <p:sp>
        <p:nvSpPr>
          <p:cNvPr id="41" name="Oval 13"/>
          <p:cNvSpPr>
            <a:spLocks noChangeArrowheads="1"/>
          </p:cNvSpPr>
          <p:nvPr/>
        </p:nvSpPr>
        <p:spPr bwMode="auto">
          <a:xfrm>
            <a:off x="10464800" y="42334"/>
            <a:ext cx="1422400" cy="127940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519" b="1">
                <a:solidFill>
                  <a:srgbClr val="FF3300"/>
                </a:solidFill>
              </a:rPr>
              <a:t>47</a:t>
            </a:r>
          </a:p>
        </p:txBody>
      </p:sp>
      <p:sp>
        <p:nvSpPr>
          <p:cNvPr id="42" name="Oval 13"/>
          <p:cNvSpPr>
            <a:spLocks noChangeArrowheads="1"/>
          </p:cNvSpPr>
          <p:nvPr/>
        </p:nvSpPr>
        <p:spPr bwMode="auto">
          <a:xfrm>
            <a:off x="10464800" y="42334"/>
            <a:ext cx="1422400" cy="127940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519" b="1">
                <a:solidFill>
                  <a:srgbClr val="FF3300"/>
                </a:solidFill>
              </a:rPr>
              <a:t>46</a:t>
            </a:r>
          </a:p>
        </p:txBody>
      </p:sp>
      <p:sp>
        <p:nvSpPr>
          <p:cNvPr id="44" name="Oval 13"/>
          <p:cNvSpPr>
            <a:spLocks noChangeArrowheads="1"/>
          </p:cNvSpPr>
          <p:nvPr/>
        </p:nvSpPr>
        <p:spPr bwMode="auto">
          <a:xfrm>
            <a:off x="10464800" y="42334"/>
            <a:ext cx="1422400" cy="127940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519" b="1">
                <a:solidFill>
                  <a:srgbClr val="FF3300"/>
                </a:solidFill>
              </a:rPr>
              <a:t>45</a:t>
            </a:r>
          </a:p>
        </p:txBody>
      </p:sp>
      <p:sp>
        <p:nvSpPr>
          <p:cNvPr id="45" name="Oval 13"/>
          <p:cNvSpPr>
            <a:spLocks noChangeArrowheads="1"/>
          </p:cNvSpPr>
          <p:nvPr/>
        </p:nvSpPr>
        <p:spPr bwMode="auto">
          <a:xfrm>
            <a:off x="10464800" y="42334"/>
            <a:ext cx="1422400" cy="127940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519" b="1">
                <a:solidFill>
                  <a:srgbClr val="FF3300"/>
                </a:solidFill>
              </a:rPr>
              <a:t>44</a:t>
            </a:r>
          </a:p>
        </p:txBody>
      </p:sp>
      <p:sp>
        <p:nvSpPr>
          <p:cNvPr id="46" name="Oval 13"/>
          <p:cNvSpPr>
            <a:spLocks noChangeArrowheads="1"/>
          </p:cNvSpPr>
          <p:nvPr/>
        </p:nvSpPr>
        <p:spPr bwMode="auto">
          <a:xfrm>
            <a:off x="10464800" y="42334"/>
            <a:ext cx="1422400" cy="127940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519" b="1">
                <a:solidFill>
                  <a:srgbClr val="FF3300"/>
                </a:solidFill>
              </a:rPr>
              <a:t>43</a:t>
            </a:r>
          </a:p>
        </p:txBody>
      </p:sp>
      <p:sp>
        <p:nvSpPr>
          <p:cNvPr id="47" name="Oval 13"/>
          <p:cNvSpPr>
            <a:spLocks noChangeArrowheads="1"/>
          </p:cNvSpPr>
          <p:nvPr/>
        </p:nvSpPr>
        <p:spPr bwMode="auto">
          <a:xfrm>
            <a:off x="10464800" y="42334"/>
            <a:ext cx="1422400" cy="127940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519" b="1">
                <a:solidFill>
                  <a:srgbClr val="FF3300"/>
                </a:solidFill>
              </a:rPr>
              <a:t>42</a:t>
            </a:r>
          </a:p>
        </p:txBody>
      </p:sp>
      <p:sp>
        <p:nvSpPr>
          <p:cNvPr id="48" name="Oval 13"/>
          <p:cNvSpPr>
            <a:spLocks noChangeArrowheads="1"/>
          </p:cNvSpPr>
          <p:nvPr/>
        </p:nvSpPr>
        <p:spPr bwMode="auto">
          <a:xfrm>
            <a:off x="10363200" y="42334"/>
            <a:ext cx="1422400" cy="127940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519" b="1">
                <a:solidFill>
                  <a:srgbClr val="FF3300"/>
                </a:solidFill>
              </a:rPr>
              <a:t>41</a:t>
            </a:r>
          </a:p>
        </p:txBody>
      </p:sp>
      <p:sp>
        <p:nvSpPr>
          <p:cNvPr id="49" name="Oval 13"/>
          <p:cNvSpPr>
            <a:spLocks noChangeArrowheads="1"/>
          </p:cNvSpPr>
          <p:nvPr/>
        </p:nvSpPr>
        <p:spPr bwMode="auto">
          <a:xfrm>
            <a:off x="10363200" y="42334"/>
            <a:ext cx="1422400" cy="127940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519" b="1">
                <a:solidFill>
                  <a:srgbClr val="FF3300"/>
                </a:solidFill>
              </a:rPr>
              <a:t>40</a:t>
            </a:r>
          </a:p>
        </p:txBody>
      </p:sp>
      <p:sp>
        <p:nvSpPr>
          <p:cNvPr id="51" name="Oval 13"/>
          <p:cNvSpPr>
            <a:spLocks noChangeArrowheads="1"/>
          </p:cNvSpPr>
          <p:nvPr/>
        </p:nvSpPr>
        <p:spPr bwMode="auto">
          <a:xfrm>
            <a:off x="10464800" y="42334"/>
            <a:ext cx="1422400" cy="127940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519" b="1">
                <a:solidFill>
                  <a:srgbClr val="FF3300"/>
                </a:solidFill>
              </a:rPr>
              <a:t>39</a:t>
            </a:r>
          </a:p>
        </p:txBody>
      </p:sp>
      <p:sp>
        <p:nvSpPr>
          <p:cNvPr id="52" name="Oval 13"/>
          <p:cNvSpPr>
            <a:spLocks noChangeArrowheads="1"/>
          </p:cNvSpPr>
          <p:nvPr/>
        </p:nvSpPr>
        <p:spPr bwMode="auto">
          <a:xfrm>
            <a:off x="10261600" y="42334"/>
            <a:ext cx="1422400" cy="127940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519" b="1">
                <a:solidFill>
                  <a:srgbClr val="FF3300"/>
                </a:solidFill>
              </a:rPr>
              <a:t>38</a:t>
            </a:r>
          </a:p>
        </p:txBody>
      </p:sp>
      <p:sp>
        <p:nvSpPr>
          <p:cNvPr id="53" name="Oval 13"/>
          <p:cNvSpPr>
            <a:spLocks noChangeArrowheads="1"/>
          </p:cNvSpPr>
          <p:nvPr/>
        </p:nvSpPr>
        <p:spPr bwMode="auto">
          <a:xfrm>
            <a:off x="10363200" y="42334"/>
            <a:ext cx="1422400" cy="127940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519" b="1">
                <a:solidFill>
                  <a:srgbClr val="FF3300"/>
                </a:solidFill>
              </a:rPr>
              <a:t>37</a:t>
            </a:r>
          </a:p>
        </p:txBody>
      </p:sp>
      <p:sp>
        <p:nvSpPr>
          <p:cNvPr id="54" name="Oval 13"/>
          <p:cNvSpPr>
            <a:spLocks noChangeArrowheads="1"/>
          </p:cNvSpPr>
          <p:nvPr/>
        </p:nvSpPr>
        <p:spPr bwMode="auto">
          <a:xfrm>
            <a:off x="10261600" y="42334"/>
            <a:ext cx="1422400" cy="127940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519" b="1">
                <a:solidFill>
                  <a:srgbClr val="FF3300"/>
                </a:solidFill>
              </a:rPr>
              <a:t>36</a:t>
            </a:r>
          </a:p>
        </p:txBody>
      </p:sp>
      <p:sp>
        <p:nvSpPr>
          <p:cNvPr id="55" name="Oval 13"/>
          <p:cNvSpPr>
            <a:spLocks noChangeArrowheads="1"/>
          </p:cNvSpPr>
          <p:nvPr/>
        </p:nvSpPr>
        <p:spPr bwMode="auto">
          <a:xfrm>
            <a:off x="10363200" y="42334"/>
            <a:ext cx="1422400" cy="127940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519" b="1">
                <a:solidFill>
                  <a:srgbClr val="FF3300"/>
                </a:solidFill>
              </a:rPr>
              <a:t>35</a:t>
            </a:r>
          </a:p>
        </p:txBody>
      </p:sp>
      <p:sp>
        <p:nvSpPr>
          <p:cNvPr id="56" name="Oval 13"/>
          <p:cNvSpPr>
            <a:spLocks noChangeArrowheads="1"/>
          </p:cNvSpPr>
          <p:nvPr/>
        </p:nvSpPr>
        <p:spPr bwMode="auto">
          <a:xfrm>
            <a:off x="10261600" y="42334"/>
            <a:ext cx="1422400" cy="127940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519" b="1">
                <a:solidFill>
                  <a:srgbClr val="FF3300"/>
                </a:solidFill>
              </a:rPr>
              <a:t>34</a:t>
            </a:r>
          </a:p>
        </p:txBody>
      </p:sp>
      <p:sp>
        <p:nvSpPr>
          <p:cNvPr id="57" name="Oval 13"/>
          <p:cNvSpPr>
            <a:spLocks noChangeArrowheads="1"/>
          </p:cNvSpPr>
          <p:nvPr/>
        </p:nvSpPr>
        <p:spPr bwMode="auto">
          <a:xfrm>
            <a:off x="10363200" y="42334"/>
            <a:ext cx="1422400" cy="127940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519" b="1">
                <a:solidFill>
                  <a:srgbClr val="FF3300"/>
                </a:solidFill>
              </a:rPr>
              <a:t>33</a:t>
            </a:r>
          </a:p>
        </p:txBody>
      </p:sp>
      <p:sp>
        <p:nvSpPr>
          <p:cNvPr id="66" name="Oval 13"/>
          <p:cNvSpPr>
            <a:spLocks noChangeArrowheads="1"/>
          </p:cNvSpPr>
          <p:nvPr/>
        </p:nvSpPr>
        <p:spPr bwMode="auto">
          <a:xfrm>
            <a:off x="10363200" y="42334"/>
            <a:ext cx="1422400" cy="127940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519" b="1">
                <a:solidFill>
                  <a:srgbClr val="FF3300"/>
                </a:solidFill>
              </a:rPr>
              <a:t>32</a:t>
            </a:r>
          </a:p>
        </p:txBody>
      </p:sp>
      <p:sp>
        <p:nvSpPr>
          <p:cNvPr id="67" name="Oval 13"/>
          <p:cNvSpPr>
            <a:spLocks noChangeArrowheads="1"/>
          </p:cNvSpPr>
          <p:nvPr/>
        </p:nvSpPr>
        <p:spPr bwMode="auto">
          <a:xfrm>
            <a:off x="10363200" y="42334"/>
            <a:ext cx="1422400" cy="127940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519" b="1">
                <a:solidFill>
                  <a:srgbClr val="FF3300"/>
                </a:solidFill>
              </a:rPr>
              <a:t>31</a:t>
            </a:r>
          </a:p>
        </p:txBody>
      </p:sp>
      <p:sp>
        <p:nvSpPr>
          <p:cNvPr id="68" name="Oval 13"/>
          <p:cNvSpPr>
            <a:spLocks noChangeArrowheads="1"/>
          </p:cNvSpPr>
          <p:nvPr/>
        </p:nvSpPr>
        <p:spPr bwMode="auto">
          <a:xfrm>
            <a:off x="10363200" y="42334"/>
            <a:ext cx="1422400" cy="127940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519" b="1">
                <a:solidFill>
                  <a:srgbClr val="FF3300"/>
                </a:solidFill>
              </a:rPr>
              <a:t>30</a:t>
            </a:r>
          </a:p>
        </p:txBody>
      </p:sp>
      <p:sp>
        <p:nvSpPr>
          <p:cNvPr id="69" name="Oval 13"/>
          <p:cNvSpPr>
            <a:spLocks noChangeArrowheads="1"/>
          </p:cNvSpPr>
          <p:nvPr/>
        </p:nvSpPr>
        <p:spPr bwMode="auto">
          <a:xfrm>
            <a:off x="10464800" y="42334"/>
            <a:ext cx="1422400" cy="127940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519" b="1">
                <a:solidFill>
                  <a:srgbClr val="FF3300"/>
                </a:solidFill>
              </a:rPr>
              <a:t>29</a:t>
            </a:r>
          </a:p>
        </p:txBody>
      </p:sp>
      <p:sp>
        <p:nvSpPr>
          <p:cNvPr id="70" name="Oval 13"/>
          <p:cNvSpPr>
            <a:spLocks noChangeArrowheads="1"/>
          </p:cNvSpPr>
          <p:nvPr/>
        </p:nvSpPr>
        <p:spPr bwMode="auto">
          <a:xfrm>
            <a:off x="10363200" y="42334"/>
            <a:ext cx="1422400" cy="127940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519" b="1">
                <a:solidFill>
                  <a:srgbClr val="FF3300"/>
                </a:solidFill>
              </a:rPr>
              <a:t>28</a:t>
            </a:r>
          </a:p>
        </p:txBody>
      </p:sp>
      <p:sp>
        <p:nvSpPr>
          <p:cNvPr id="71" name="Oval 13"/>
          <p:cNvSpPr>
            <a:spLocks noChangeArrowheads="1"/>
          </p:cNvSpPr>
          <p:nvPr/>
        </p:nvSpPr>
        <p:spPr bwMode="auto">
          <a:xfrm>
            <a:off x="10363200" y="42334"/>
            <a:ext cx="1422400" cy="127940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519" b="1">
                <a:solidFill>
                  <a:srgbClr val="FF3300"/>
                </a:solidFill>
              </a:rPr>
              <a:t>27</a:t>
            </a:r>
          </a:p>
        </p:txBody>
      </p:sp>
      <p:sp>
        <p:nvSpPr>
          <p:cNvPr id="72" name="Oval 13"/>
          <p:cNvSpPr>
            <a:spLocks noChangeArrowheads="1"/>
          </p:cNvSpPr>
          <p:nvPr/>
        </p:nvSpPr>
        <p:spPr bwMode="auto">
          <a:xfrm>
            <a:off x="10363200" y="42334"/>
            <a:ext cx="1422400" cy="127940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519" b="1">
                <a:solidFill>
                  <a:srgbClr val="FF3300"/>
                </a:solidFill>
              </a:rPr>
              <a:t>26</a:t>
            </a:r>
          </a:p>
        </p:txBody>
      </p:sp>
      <p:sp>
        <p:nvSpPr>
          <p:cNvPr id="73" name="Oval 13"/>
          <p:cNvSpPr>
            <a:spLocks noChangeArrowheads="1"/>
          </p:cNvSpPr>
          <p:nvPr/>
        </p:nvSpPr>
        <p:spPr bwMode="auto">
          <a:xfrm>
            <a:off x="10363200" y="42334"/>
            <a:ext cx="1422400" cy="127940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519" b="1">
                <a:solidFill>
                  <a:srgbClr val="FF3300"/>
                </a:solidFill>
              </a:rPr>
              <a:t>25</a:t>
            </a:r>
          </a:p>
        </p:txBody>
      </p:sp>
      <p:sp>
        <p:nvSpPr>
          <p:cNvPr id="74" name="Oval 13"/>
          <p:cNvSpPr>
            <a:spLocks noChangeArrowheads="1"/>
          </p:cNvSpPr>
          <p:nvPr/>
        </p:nvSpPr>
        <p:spPr bwMode="auto">
          <a:xfrm>
            <a:off x="10363200" y="42334"/>
            <a:ext cx="1422400" cy="127940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519" b="1">
                <a:solidFill>
                  <a:srgbClr val="FF3300"/>
                </a:solidFill>
              </a:rPr>
              <a:t>24</a:t>
            </a:r>
          </a:p>
        </p:txBody>
      </p:sp>
      <p:sp>
        <p:nvSpPr>
          <p:cNvPr id="75" name="Oval 13"/>
          <p:cNvSpPr>
            <a:spLocks noChangeArrowheads="1"/>
          </p:cNvSpPr>
          <p:nvPr/>
        </p:nvSpPr>
        <p:spPr bwMode="auto">
          <a:xfrm>
            <a:off x="10363200" y="42334"/>
            <a:ext cx="1422400" cy="127940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519" b="1">
                <a:solidFill>
                  <a:srgbClr val="FF3300"/>
                </a:solidFill>
              </a:rPr>
              <a:t>23</a:t>
            </a:r>
          </a:p>
        </p:txBody>
      </p:sp>
      <p:sp>
        <p:nvSpPr>
          <p:cNvPr id="76" name="Oval 13"/>
          <p:cNvSpPr>
            <a:spLocks noChangeArrowheads="1"/>
          </p:cNvSpPr>
          <p:nvPr/>
        </p:nvSpPr>
        <p:spPr bwMode="auto">
          <a:xfrm>
            <a:off x="10261600" y="42334"/>
            <a:ext cx="1422400" cy="127940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519" b="1">
                <a:solidFill>
                  <a:srgbClr val="FF3300"/>
                </a:solidFill>
              </a:rPr>
              <a:t>22</a:t>
            </a:r>
          </a:p>
        </p:txBody>
      </p:sp>
      <p:sp>
        <p:nvSpPr>
          <p:cNvPr id="77" name="Oval 13"/>
          <p:cNvSpPr>
            <a:spLocks noChangeArrowheads="1"/>
          </p:cNvSpPr>
          <p:nvPr/>
        </p:nvSpPr>
        <p:spPr bwMode="auto">
          <a:xfrm>
            <a:off x="10363200" y="42334"/>
            <a:ext cx="1422400" cy="127940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519" b="1">
                <a:solidFill>
                  <a:srgbClr val="FF3300"/>
                </a:solidFill>
              </a:rPr>
              <a:t>21</a:t>
            </a:r>
          </a:p>
        </p:txBody>
      </p:sp>
      <p:sp>
        <p:nvSpPr>
          <p:cNvPr id="78" name="Oval 13"/>
          <p:cNvSpPr>
            <a:spLocks noChangeArrowheads="1"/>
          </p:cNvSpPr>
          <p:nvPr/>
        </p:nvSpPr>
        <p:spPr bwMode="auto">
          <a:xfrm>
            <a:off x="10363200" y="42334"/>
            <a:ext cx="1422400" cy="127940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519" b="1">
                <a:solidFill>
                  <a:srgbClr val="FF3300"/>
                </a:solidFill>
              </a:rPr>
              <a:t>20</a:t>
            </a:r>
          </a:p>
        </p:txBody>
      </p:sp>
      <p:sp>
        <p:nvSpPr>
          <p:cNvPr id="79" name="Oval 13"/>
          <p:cNvSpPr>
            <a:spLocks noChangeArrowheads="1"/>
          </p:cNvSpPr>
          <p:nvPr/>
        </p:nvSpPr>
        <p:spPr bwMode="auto">
          <a:xfrm>
            <a:off x="10261600" y="42334"/>
            <a:ext cx="1422400" cy="127940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519" b="1">
                <a:solidFill>
                  <a:srgbClr val="FF3300"/>
                </a:solidFill>
              </a:rPr>
              <a:t>19</a:t>
            </a:r>
          </a:p>
        </p:txBody>
      </p:sp>
      <p:sp>
        <p:nvSpPr>
          <p:cNvPr id="80" name="Oval 13"/>
          <p:cNvSpPr>
            <a:spLocks noChangeArrowheads="1"/>
          </p:cNvSpPr>
          <p:nvPr/>
        </p:nvSpPr>
        <p:spPr bwMode="auto">
          <a:xfrm>
            <a:off x="10261600" y="42334"/>
            <a:ext cx="1422400" cy="127940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519" b="1">
                <a:solidFill>
                  <a:srgbClr val="FF3300"/>
                </a:solidFill>
              </a:rPr>
              <a:t>18</a:t>
            </a:r>
          </a:p>
        </p:txBody>
      </p:sp>
      <p:sp>
        <p:nvSpPr>
          <p:cNvPr id="81" name="Oval 13"/>
          <p:cNvSpPr>
            <a:spLocks noChangeArrowheads="1"/>
          </p:cNvSpPr>
          <p:nvPr/>
        </p:nvSpPr>
        <p:spPr bwMode="auto">
          <a:xfrm>
            <a:off x="10363200" y="42334"/>
            <a:ext cx="1422400" cy="127940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519" b="1">
                <a:solidFill>
                  <a:srgbClr val="FF3300"/>
                </a:solidFill>
              </a:rPr>
              <a:t>17</a:t>
            </a:r>
          </a:p>
        </p:txBody>
      </p:sp>
      <p:sp>
        <p:nvSpPr>
          <p:cNvPr id="82" name="Oval 13"/>
          <p:cNvSpPr>
            <a:spLocks noChangeArrowheads="1"/>
          </p:cNvSpPr>
          <p:nvPr/>
        </p:nvSpPr>
        <p:spPr bwMode="auto">
          <a:xfrm>
            <a:off x="10261600" y="42334"/>
            <a:ext cx="1422400" cy="127940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519" b="1">
                <a:solidFill>
                  <a:srgbClr val="FF3300"/>
                </a:solidFill>
              </a:rPr>
              <a:t>16</a:t>
            </a:r>
          </a:p>
        </p:txBody>
      </p:sp>
      <p:sp>
        <p:nvSpPr>
          <p:cNvPr id="83" name="Oval 13"/>
          <p:cNvSpPr>
            <a:spLocks noChangeArrowheads="1"/>
          </p:cNvSpPr>
          <p:nvPr/>
        </p:nvSpPr>
        <p:spPr bwMode="auto">
          <a:xfrm>
            <a:off x="10261600" y="42334"/>
            <a:ext cx="1422400" cy="127940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519" b="1">
                <a:solidFill>
                  <a:srgbClr val="FF3300"/>
                </a:solidFill>
              </a:rPr>
              <a:t>15</a:t>
            </a:r>
          </a:p>
        </p:txBody>
      </p:sp>
      <p:sp>
        <p:nvSpPr>
          <p:cNvPr id="84" name="Oval 13"/>
          <p:cNvSpPr>
            <a:spLocks noChangeArrowheads="1"/>
          </p:cNvSpPr>
          <p:nvPr/>
        </p:nvSpPr>
        <p:spPr bwMode="auto">
          <a:xfrm>
            <a:off x="10261600" y="42334"/>
            <a:ext cx="1422400" cy="127940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519" b="1">
                <a:solidFill>
                  <a:srgbClr val="FF3300"/>
                </a:solidFill>
              </a:rPr>
              <a:t>14</a:t>
            </a:r>
          </a:p>
        </p:txBody>
      </p:sp>
      <p:sp>
        <p:nvSpPr>
          <p:cNvPr id="85" name="Oval 13"/>
          <p:cNvSpPr>
            <a:spLocks noChangeArrowheads="1"/>
          </p:cNvSpPr>
          <p:nvPr/>
        </p:nvSpPr>
        <p:spPr bwMode="auto">
          <a:xfrm>
            <a:off x="10261600" y="42334"/>
            <a:ext cx="1422400" cy="127940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519" b="1">
                <a:solidFill>
                  <a:srgbClr val="FF3300"/>
                </a:solidFill>
              </a:rPr>
              <a:t>13</a:t>
            </a:r>
          </a:p>
        </p:txBody>
      </p:sp>
      <p:sp>
        <p:nvSpPr>
          <p:cNvPr id="86" name="Oval 13"/>
          <p:cNvSpPr>
            <a:spLocks noChangeArrowheads="1"/>
          </p:cNvSpPr>
          <p:nvPr/>
        </p:nvSpPr>
        <p:spPr bwMode="auto">
          <a:xfrm>
            <a:off x="10261600" y="42334"/>
            <a:ext cx="1422400" cy="127940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519" b="1">
                <a:solidFill>
                  <a:srgbClr val="FF3300"/>
                </a:solidFill>
              </a:rPr>
              <a:t>12</a:t>
            </a:r>
          </a:p>
        </p:txBody>
      </p:sp>
      <p:sp>
        <p:nvSpPr>
          <p:cNvPr id="87" name="Oval 13"/>
          <p:cNvSpPr>
            <a:spLocks noChangeArrowheads="1"/>
          </p:cNvSpPr>
          <p:nvPr/>
        </p:nvSpPr>
        <p:spPr bwMode="auto">
          <a:xfrm>
            <a:off x="10363200" y="42334"/>
            <a:ext cx="1422400" cy="127940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519" b="1">
                <a:solidFill>
                  <a:srgbClr val="FF3300"/>
                </a:solidFill>
              </a:rPr>
              <a:t>11</a:t>
            </a:r>
          </a:p>
        </p:txBody>
      </p:sp>
      <p:sp>
        <p:nvSpPr>
          <p:cNvPr id="88" name="Oval 13"/>
          <p:cNvSpPr>
            <a:spLocks noChangeArrowheads="1"/>
          </p:cNvSpPr>
          <p:nvPr/>
        </p:nvSpPr>
        <p:spPr bwMode="auto">
          <a:xfrm>
            <a:off x="10363200" y="42334"/>
            <a:ext cx="1422400" cy="127940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519" b="1">
                <a:solidFill>
                  <a:srgbClr val="FF3300"/>
                </a:solidFill>
              </a:rPr>
              <a:t>10</a:t>
            </a:r>
          </a:p>
        </p:txBody>
      </p:sp>
      <p:sp>
        <p:nvSpPr>
          <p:cNvPr id="89" name="Oval 13"/>
          <p:cNvSpPr>
            <a:spLocks noChangeArrowheads="1"/>
          </p:cNvSpPr>
          <p:nvPr/>
        </p:nvSpPr>
        <p:spPr bwMode="auto">
          <a:xfrm>
            <a:off x="10363200" y="42334"/>
            <a:ext cx="1422400" cy="127940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519" b="1">
                <a:solidFill>
                  <a:srgbClr val="FF3300"/>
                </a:solidFill>
              </a:rPr>
              <a:t>9</a:t>
            </a:r>
          </a:p>
        </p:txBody>
      </p:sp>
      <p:sp>
        <p:nvSpPr>
          <p:cNvPr id="90" name="Oval 13"/>
          <p:cNvSpPr>
            <a:spLocks noChangeArrowheads="1"/>
          </p:cNvSpPr>
          <p:nvPr/>
        </p:nvSpPr>
        <p:spPr bwMode="auto">
          <a:xfrm>
            <a:off x="10363200" y="42334"/>
            <a:ext cx="1422400" cy="127940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519" b="1">
                <a:solidFill>
                  <a:srgbClr val="FF3300"/>
                </a:solidFill>
              </a:rPr>
              <a:t>8</a:t>
            </a:r>
          </a:p>
        </p:txBody>
      </p:sp>
      <p:sp>
        <p:nvSpPr>
          <p:cNvPr id="91" name="Oval 13"/>
          <p:cNvSpPr>
            <a:spLocks noChangeArrowheads="1"/>
          </p:cNvSpPr>
          <p:nvPr/>
        </p:nvSpPr>
        <p:spPr bwMode="auto">
          <a:xfrm>
            <a:off x="10261600" y="42334"/>
            <a:ext cx="1422400" cy="127940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519" b="1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92" name="Oval 13"/>
          <p:cNvSpPr>
            <a:spLocks noChangeArrowheads="1"/>
          </p:cNvSpPr>
          <p:nvPr/>
        </p:nvSpPr>
        <p:spPr bwMode="auto">
          <a:xfrm>
            <a:off x="10261600" y="42334"/>
            <a:ext cx="1422400" cy="127940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519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93" name="Oval 13"/>
          <p:cNvSpPr>
            <a:spLocks noChangeArrowheads="1"/>
          </p:cNvSpPr>
          <p:nvPr/>
        </p:nvSpPr>
        <p:spPr bwMode="auto">
          <a:xfrm>
            <a:off x="10464800" y="42334"/>
            <a:ext cx="1422400" cy="127940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519" b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94" name="Oval 13"/>
          <p:cNvSpPr>
            <a:spLocks noChangeArrowheads="1"/>
          </p:cNvSpPr>
          <p:nvPr/>
        </p:nvSpPr>
        <p:spPr bwMode="auto">
          <a:xfrm>
            <a:off x="10160000" y="42334"/>
            <a:ext cx="1422400" cy="127940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519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95" name="Oval 13"/>
          <p:cNvSpPr>
            <a:spLocks noChangeArrowheads="1"/>
          </p:cNvSpPr>
          <p:nvPr/>
        </p:nvSpPr>
        <p:spPr bwMode="auto">
          <a:xfrm>
            <a:off x="10363200" y="42334"/>
            <a:ext cx="1422400" cy="127940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519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96" name="Oval 13"/>
          <p:cNvSpPr>
            <a:spLocks noChangeArrowheads="1"/>
          </p:cNvSpPr>
          <p:nvPr/>
        </p:nvSpPr>
        <p:spPr bwMode="auto">
          <a:xfrm>
            <a:off x="10363200" y="42334"/>
            <a:ext cx="1422400" cy="127940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519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97" name="Oval 13"/>
          <p:cNvSpPr>
            <a:spLocks noChangeArrowheads="1"/>
          </p:cNvSpPr>
          <p:nvPr/>
        </p:nvSpPr>
        <p:spPr bwMode="auto">
          <a:xfrm>
            <a:off x="10261600" y="42334"/>
            <a:ext cx="1422400" cy="127940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6519" b="1">
                <a:solidFill>
                  <a:srgbClr val="FF33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9104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4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10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28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3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46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5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64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7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82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9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200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20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218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22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36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24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254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26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272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28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290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29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308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31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326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33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344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35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362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37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380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38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398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40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416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42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434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44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452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46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470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47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488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49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506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51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524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53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542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/>
          </p:cNvSpPr>
          <p:nvPr>
            <p:ph type="title"/>
          </p:nvPr>
        </p:nvSpPr>
        <p:spPr>
          <a:xfrm>
            <a:off x="152400" y="381000"/>
            <a:ext cx="11734800" cy="1343025"/>
          </a:xfrm>
        </p:spPr>
        <p:txBody>
          <a:bodyPr vert="horz" wrap="square" lIns="91440" tIns="45720" rIns="91440" bIns="45720" anchor="ctr" anchorCtr="0"/>
          <a:lstStyle/>
          <a:p>
            <a:pPr algn="l" eaLnBrk="1" hangingPunct="1">
              <a:buNone/>
            </a:pPr>
            <a:r>
              <a:rPr lang="en-US" altLang="en-US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2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các từ sau : 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dân, nhân hậu, nhân ái, công nhân, nhân loại, nhân đức, nhân từ, nhân t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Hãy cho biết, trong những từ 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: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150" name="Group 3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9284931"/>
              </p:ext>
            </p:extLst>
          </p:nvPr>
        </p:nvGraphicFramePr>
        <p:xfrm>
          <a:off x="152400" y="1987550"/>
          <a:ext cx="12039600" cy="4565652"/>
        </p:xfrm>
        <a:graphic>
          <a:graphicData uri="http://schemas.openxmlformats.org/drawingml/2006/table">
            <a:tbl>
              <a:tblPr/>
              <a:tblGrid>
                <a:gridCol w="601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48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kumimoji="0" lang="en-US" alt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alt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kumimoji="0" lang="en-US" alt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kumimoji="0" lang="en-US" alt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kumimoji="0" lang="en-US" alt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alt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7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63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47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47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151" name="Rectangle 31"/>
          <p:cNvSpPr/>
          <p:nvPr/>
        </p:nvSpPr>
        <p:spPr>
          <a:xfrm>
            <a:off x="2743200" y="3078163"/>
            <a:ext cx="1723549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dân</a:t>
            </a:r>
          </a:p>
        </p:txBody>
      </p:sp>
      <p:sp>
        <p:nvSpPr>
          <p:cNvPr id="5152" name="Rectangle 32"/>
          <p:cNvSpPr/>
          <p:nvPr/>
        </p:nvSpPr>
        <p:spPr>
          <a:xfrm>
            <a:off x="7116763" y="3073400"/>
            <a:ext cx="1723549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hậu</a:t>
            </a:r>
          </a:p>
        </p:txBody>
      </p:sp>
      <p:sp>
        <p:nvSpPr>
          <p:cNvPr id="5153" name="Rectangle 33"/>
          <p:cNvSpPr/>
          <p:nvPr/>
        </p:nvSpPr>
        <p:spPr>
          <a:xfrm>
            <a:off x="7086600" y="3916363"/>
            <a:ext cx="1426994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ái</a:t>
            </a:r>
          </a:p>
        </p:txBody>
      </p:sp>
      <p:sp>
        <p:nvSpPr>
          <p:cNvPr id="5154" name="Rectangle 34"/>
          <p:cNvSpPr/>
          <p:nvPr/>
        </p:nvSpPr>
        <p:spPr>
          <a:xfrm>
            <a:off x="2722563" y="3962400"/>
            <a:ext cx="1906291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nhân</a:t>
            </a:r>
          </a:p>
        </p:txBody>
      </p:sp>
      <p:sp>
        <p:nvSpPr>
          <p:cNvPr id="5155" name="Rectangle 35"/>
          <p:cNvSpPr/>
          <p:nvPr/>
        </p:nvSpPr>
        <p:spPr>
          <a:xfrm>
            <a:off x="2743200" y="4876800"/>
            <a:ext cx="1745991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loại</a:t>
            </a:r>
          </a:p>
        </p:txBody>
      </p:sp>
      <p:sp>
        <p:nvSpPr>
          <p:cNvPr id="5156" name="Rectangle 36"/>
          <p:cNvSpPr/>
          <p:nvPr/>
        </p:nvSpPr>
        <p:spPr>
          <a:xfrm>
            <a:off x="7107238" y="4830763"/>
            <a:ext cx="1720343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đức</a:t>
            </a:r>
          </a:p>
        </p:txBody>
      </p:sp>
      <p:sp>
        <p:nvSpPr>
          <p:cNvPr id="5157" name="Rectangle 37"/>
          <p:cNvSpPr/>
          <p:nvPr/>
        </p:nvSpPr>
        <p:spPr>
          <a:xfrm>
            <a:off x="7086600" y="5791200"/>
            <a:ext cx="1446230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từ</a:t>
            </a:r>
          </a:p>
        </p:txBody>
      </p:sp>
      <p:sp>
        <p:nvSpPr>
          <p:cNvPr id="5158" name="Rectangle 38"/>
          <p:cNvSpPr/>
          <p:nvPr/>
        </p:nvSpPr>
        <p:spPr>
          <a:xfrm>
            <a:off x="2792413" y="5745163"/>
            <a:ext cx="1540806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tài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1" grpId="0"/>
      <p:bldP spid="5152" grpId="0"/>
      <p:bldP spid="5153" grpId="0"/>
      <p:bldP spid="5154" grpId="0"/>
      <p:bldP spid="5155" grpId="0"/>
      <p:bldP spid="5156" grpId="0"/>
      <p:bldP spid="5157" grpId="0"/>
      <p:bldP spid="5158" grpId="0"/>
    </p:bld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96</TotalTime>
  <Words>637</Words>
  <Application>Microsoft Office PowerPoint</Application>
  <PresentationFormat>Màn hình rộng</PresentationFormat>
  <Paragraphs>143</Paragraphs>
  <Slides>15</Slides>
  <Notes>3</Notes>
  <HiddenSlides>0</HiddenSlides>
  <MMClips>2</MMClips>
  <ScaleCrop>false</ScaleCrop>
  <HeadingPairs>
    <vt:vector size="4" baseType="variant">
      <vt:variant>
        <vt:lpstr>Chủ đề</vt:lpstr>
      </vt:variant>
      <vt:variant>
        <vt:i4>7</vt:i4>
      </vt:variant>
      <vt:variant>
        <vt:lpstr>Tiêu đề Bản chiếu</vt:lpstr>
      </vt:variant>
      <vt:variant>
        <vt:i4>15</vt:i4>
      </vt:variant>
    </vt:vector>
  </HeadingPairs>
  <TitlesOfParts>
    <vt:vector size="22" baseType="lpstr">
      <vt:lpstr>1_Default Design</vt:lpstr>
      <vt:lpstr>2_Default Design</vt:lpstr>
      <vt:lpstr>默认设计模板</vt:lpstr>
      <vt:lpstr>Office Theme</vt:lpstr>
      <vt:lpstr>1_Office Theme</vt:lpstr>
      <vt:lpstr>2_Office Theme</vt:lpstr>
      <vt:lpstr>3_Office Theme</vt:lpstr>
      <vt:lpstr>Bản trình bày PowerPoint</vt:lpstr>
      <vt:lpstr>  Chọn ý em cho là đúng nhất?</vt:lpstr>
      <vt:lpstr>  Chọn ý em cho là đúng nhất?</vt:lpstr>
      <vt:lpstr>Bản trình bày PowerPoint</vt:lpstr>
      <vt:lpstr>Bài 1 : Tìm các từ ngữ</vt:lpstr>
      <vt:lpstr>Bài 2 : Cho các từ sau : nhân dân, nhân hậu, nhân ái, công nhân, nhân loại, nhân đức, nhân từ, nhân tài. Hãy cho biết:</vt:lpstr>
      <vt:lpstr>Bản trình bày PowerPoint</vt:lpstr>
      <vt:lpstr>Bản trình bày PowerPoint</vt:lpstr>
      <vt:lpstr>Bài 2 : Cho các từ sau : nhân dân, nhân hậu, nhân ái, công nhân, nhân loại, nhân đức, nhân từ, nhân tài. Hãy cho biết, trong những từ nào :</vt:lpstr>
      <vt:lpstr>Bài 3: Đặt câu với một từ ở bài tập 2</vt:lpstr>
      <vt:lpstr>   Bài 4: Các câu tục ngữ dưới đây khuyên ta điều gì, chê điều gì?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TranTin</dc:creator>
  <cp:lastModifiedBy>Tâm Đỗ</cp:lastModifiedBy>
  <cp:revision>311</cp:revision>
  <dcterms:created xsi:type="dcterms:W3CDTF">2009-12-31T08:22:00Z</dcterms:created>
  <dcterms:modified xsi:type="dcterms:W3CDTF">2023-04-01T04:13:43Z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251FA436C916411B8CF9D293FB825A76</vt:lpwstr>
  </property>
  <property fmtid="{D5CDD505-2E9C-101B-9397-08002B2CF9AE}" pid="3" name="KSOProductBuildVer">
    <vt:lpwstr>1033-11.2.0.10294</vt:lpwstr>
  </property>
</Properties>
</file>