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2"/>
  </p:notesMasterIdLst>
  <p:sldIdLst>
    <p:sldId id="389" r:id="rId5"/>
    <p:sldId id="359" r:id="rId6"/>
    <p:sldId id="325" r:id="rId7"/>
    <p:sldId id="260" r:id="rId8"/>
    <p:sldId id="360" r:id="rId9"/>
    <p:sldId id="378" r:id="rId10"/>
    <p:sldId id="361" r:id="rId11"/>
    <p:sldId id="364" r:id="rId12"/>
    <p:sldId id="261" r:id="rId13"/>
    <p:sldId id="383" r:id="rId14"/>
    <p:sldId id="385" r:id="rId15"/>
    <p:sldId id="365" r:id="rId16"/>
    <p:sldId id="321" r:id="rId17"/>
    <p:sldId id="386" r:id="rId18"/>
    <p:sldId id="342" r:id="rId19"/>
    <p:sldId id="343" r:id="rId20"/>
    <p:sldId id="387" r:id="rId21"/>
    <p:sldId id="331" r:id="rId22"/>
    <p:sldId id="348" r:id="rId23"/>
    <p:sldId id="367" r:id="rId24"/>
    <p:sldId id="349" r:id="rId25"/>
    <p:sldId id="350" r:id="rId26"/>
    <p:sldId id="351" r:id="rId27"/>
    <p:sldId id="353" r:id="rId28"/>
    <p:sldId id="369" r:id="rId29"/>
    <p:sldId id="355" r:id="rId30"/>
    <p:sldId id="372" r:id="rId31"/>
  </p:sldIdLst>
  <p:sldSz cx="118872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3333FF"/>
    <a:srgbClr val="AFEFC4"/>
    <a:srgbClr val="CC3300"/>
    <a:srgbClr val="FFFF99"/>
    <a:srgbClr val="CC66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83" d="100"/>
          <a:sy n="83" d="100"/>
        </p:scale>
        <p:origin x="970" y="7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147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fld id="{AB665B93-971E-473E-BA82-5372300ACFE2}"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Times New Roman" panose="02020603050405020304" pitchFamily="18" charset="0"/>
              </a:defRPr>
            </a:lvl1pPr>
            <a:lvl2pPr marL="742950" indent="-285750" eaLnBrk="0" hangingPunct="0">
              <a:defRPr sz="3200">
                <a:solidFill>
                  <a:schemeClr val="tx2"/>
                </a:solidFill>
                <a:latin typeface="Times New Roman" panose="02020603050405020304" pitchFamily="18" charset="0"/>
              </a:defRPr>
            </a:lvl2pPr>
            <a:lvl3pPr marL="1143000" indent="-228600" eaLnBrk="0" hangingPunct="0">
              <a:defRPr sz="3200">
                <a:solidFill>
                  <a:schemeClr val="tx2"/>
                </a:solidFill>
                <a:latin typeface="Times New Roman" panose="02020603050405020304" pitchFamily="18" charset="0"/>
              </a:defRPr>
            </a:lvl3pPr>
            <a:lvl4pPr marL="1600200" indent="-228600" eaLnBrk="0" hangingPunct="0">
              <a:defRPr sz="3200">
                <a:solidFill>
                  <a:schemeClr val="tx2"/>
                </a:solidFill>
                <a:latin typeface="Times New Roman" panose="02020603050405020304" pitchFamily="18" charset="0"/>
              </a:defRPr>
            </a:lvl4pPr>
            <a:lvl5pPr marL="2057400" indent="-228600" eaLnBrk="0" hangingPunct="0">
              <a:defRPr sz="3200">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a:solidFill>
                  <a:schemeClr val="tx2"/>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9BB4B1-5F3C-4B4D-A650-2BF60C811C16}" type="slidenum">
              <a:rPr kumimoji="0" lang="en-US" altLang="en-US" sz="1200" b="0" i="0" u="none" strike="noStrike" kern="1200" cap="none" spc="0" normalizeH="0" baseline="0" noProof="0" smtClean="0">
                <a:ln>
                  <a:noFill/>
                </a:ln>
                <a:solidFill>
                  <a:srgbClr val="1F497D"/>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1F497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034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AB665B93-971E-473E-BA82-5372300ACFE2}" type="slidenum">
              <a:rPr lang="en-US" smtClean="0"/>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D17021-5224-4F1A-9AF5-A155EA60DD7E}" type="slidenum">
              <a:rPr lang="en-US"/>
              <a:t>14</a:t>
            </a:fld>
            <a:endParaRPr lang="en-US"/>
          </a:p>
        </p:txBody>
      </p:sp>
      <p:sp>
        <p:nvSpPr>
          <p:cNvPr id="48131" name="Rectangle 2"/>
          <p:cNvSpPr>
            <a:spLocks noGrp="1" noRot="1" noChangeAspect="1" noChangeArrowheads="1" noTextEdit="1"/>
          </p:cNvSpPr>
          <p:nvPr>
            <p:ph type="sldImg"/>
          </p:nvPr>
        </p:nvSpPr>
        <p:spPr>
          <a:xfrm>
            <a:off x="457200" y="685800"/>
            <a:ext cx="5943600" cy="3429000"/>
          </a:xfrm>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4B1271-D207-401B-BDC6-DCDEFE04DEB5}" type="slidenum">
              <a:rPr lang="en-US"/>
              <a:t>16</a:t>
            </a:fld>
            <a:endParaRPr lang="en-US"/>
          </a:p>
        </p:txBody>
      </p:sp>
      <p:sp>
        <p:nvSpPr>
          <p:cNvPr id="49155" name="Rectangle 2"/>
          <p:cNvSpPr>
            <a:spLocks noGrp="1" noRot="1" noChangeAspect="1" noChangeArrowheads="1" noTextEdit="1"/>
          </p:cNvSpPr>
          <p:nvPr>
            <p:ph type="sldImg"/>
          </p:nvPr>
        </p:nvSpPr>
        <p:spPr>
          <a:xfrm>
            <a:off x="457200" y="685800"/>
            <a:ext cx="5943600" cy="3429000"/>
          </a:xfrm>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4B1271-D207-401B-BDC6-DCDEFE04DEB5}" type="slidenum">
              <a:rPr lang="en-US"/>
              <a:t>17</a:t>
            </a:fld>
            <a:endParaRPr lang="en-US"/>
          </a:p>
        </p:txBody>
      </p:sp>
      <p:sp>
        <p:nvSpPr>
          <p:cNvPr id="49155" name="Rectangle 2"/>
          <p:cNvSpPr>
            <a:spLocks noGrp="1" noRot="1" noChangeAspect="1" noChangeArrowheads="1" noTextEdit="1"/>
          </p:cNvSpPr>
          <p:nvPr>
            <p:ph type="sldImg"/>
          </p:nvPr>
        </p:nvSpPr>
        <p:spPr>
          <a:xfrm>
            <a:off x="457200" y="685800"/>
            <a:ext cx="5943600" cy="3429000"/>
          </a:xfrm>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5900" y="1122363"/>
            <a:ext cx="8915400" cy="2387600"/>
          </a:xfrm>
        </p:spPr>
        <p:txBody>
          <a:bodyPr anchor="b"/>
          <a:lstStyle>
            <a:lvl1pPr algn="ctr">
              <a:defRPr sz="5850"/>
            </a:lvl1pPr>
          </a:lstStyle>
          <a:p>
            <a:r>
              <a:rPr lang="vi-VN"/>
              <a:t>Bấm để sửa kiểu tiêu đề Bản cái</a:t>
            </a:r>
            <a:endParaRPr lang="en-US" dirty="0"/>
          </a:p>
        </p:txBody>
      </p:sp>
      <p:sp>
        <p:nvSpPr>
          <p:cNvPr id="3" name="Subtitle 2"/>
          <p:cNvSpPr>
            <a:spLocks noGrp="1"/>
          </p:cNvSpPr>
          <p:nvPr>
            <p:ph type="subTitle" idx="1" hasCustomPrompt="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506777" y="365125"/>
            <a:ext cx="2563178"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817245" y="365125"/>
            <a:ext cx="7540943"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5900" y="1122363"/>
            <a:ext cx="8915400" cy="2387600"/>
          </a:xfrm>
        </p:spPr>
        <p:txBody>
          <a:bodyPr anchor="b"/>
          <a:lstStyle>
            <a:lvl1pPr algn="ctr">
              <a:defRPr sz="5850"/>
            </a:lvl1pPr>
          </a:lstStyle>
          <a:p>
            <a:r>
              <a:rPr lang="vi-VN"/>
              <a:t>Bấm để sửa kiểu tiêu đề Bản cái</a:t>
            </a:r>
            <a:endParaRPr lang="en-US" dirty="0"/>
          </a:p>
        </p:txBody>
      </p:sp>
      <p:sp>
        <p:nvSpPr>
          <p:cNvPr id="3" name="Subtitle 2"/>
          <p:cNvSpPr>
            <a:spLocks noGrp="1"/>
          </p:cNvSpPr>
          <p:nvPr>
            <p:ph type="subTitle" idx="1" hasCustomPrompt="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1054" y="1709739"/>
            <a:ext cx="10252710" cy="2852737"/>
          </a:xfrm>
        </p:spPr>
        <p:txBody>
          <a:bodyPr anchor="b"/>
          <a:lstStyle>
            <a:lvl1pPr>
              <a:defRPr sz="5850"/>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811054" y="458946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81724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hasCustomPrompt="1"/>
          </p:nvPr>
        </p:nvSpPr>
        <p:spPr>
          <a:xfrm>
            <a:off x="601789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3" y="365126"/>
            <a:ext cx="10252710" cy="1325563"/>
          </a:xfrm>
        </p:spPr>
        <p:txBody>
          <a:bodyPr/>
          <a:lstStyle/>
          <a:p>
            <a:r>
              <a:rPr lang="vi-VN"/>
              <a:t>Bấm để sửa kiểu tiêu đề Bản cái</a:t>
            </a:r>
            <a:endParaRPr lang="en-US" dirty="0"/>
          </a:p>
        </p:txBody>
      </p:sp>
      <p:sp>
        <p:nvSpPr>
          <p:cNvPr id="3" name="Text Placeholder 2"/>
          <p:cNvSpPr>
            <a:spLocks noGrp="1"/>
          </p:cNvSpPr>
          <p:nvPr>
            <p:ph type="body" idx="1" hasCustomPrompt="1"/>
          </p:nvPr>
        </p:nvSpPr>
        <p:spPr>
          <a:xfrm>
            <a:off x="818794"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4" name="Content Placeholder 3"/>
          <p:cNvSpPr>
            <a:spLocks noGrp="1"/>
          </p:cNvSpPr>
          <p:nvPr>
            <p:ph sz="half" idx="2" hasCustomPrompt="1"/>
          </p:nvPr>
        </p:nvSpPr>
        <p:spPr>
          <a:xfrm>
            <a:off x="818794" y="2505075"/>
            <a:ext cx="5028842"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hasCustomPrompt="1"/>
          </p:nvPr>
        </p:nvSpPr>
        <p:spPr>
          <a:xfrm>
            <a:off x="6017895"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6" name="Content Placeholder 5"/>
          <p:cNvSpPr>
            <a:spLocks noGrp="1"/>
          </p:cNvSpPr>
          <p:nvPr>
            <p:ph sz="quarter" idx="4" hasCustomPrompt="1"/>
          </p:nvPr>
        </p:nvSpPr>
        <p:spPr>
          <a:xfrm>
            <a:off x="6017895" y="2505075"/>
            <a:ext cx="505360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Content Placeholder 2"/>
          <p:cNvSpPr>
            <a:spLocks noGrp="1"/>
          </p:cNvSpPr>
          <p:nvPr>
            <p:ph idx="1" hasCustomPrompt="1"/>
          </p:nvPr>
        </p:nvSpPr>
        <p:spPr>
          <a:xfrm>
            <a:off x="5053608" y="987426"/>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5053608" y="987426"/>
            <a:ext cx="6017895" cy="4873625"/>
          </a:xfrm>
        </p:spPr>
        <p:txBody>
          <a:bodyPr anchor="t"/>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506777" y="365125"/>
            <a:ext cx="2563178"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817245" y="365125"/>
            <a:ext cx="7540943"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8FBA06-1726-423B-89DF-1337C341FA2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5900" y="1122363"/>
            <a:ext cx="8915400" cy="2387600"/>
          </a:xfrm>
        </p:spPr>
        <p:txBody>
          <a:bodyPr anchor="b"/>
          <a:lstStyle>
            <a:lvl1pPr algn="ctr">
              <a:defRPr sz="5850"/>
            </a:lvl1pPr>
          </a:lstStyle>
          <a:p>
            <a:r>
              <a:rPr lang="vi-VN"/>
              <a:t>Bấm để sửa kiểu tiêu đề Bản cái</a:t>
            </a:r>
            <a:endParaRPr lang="en-US" dirty="0"/>
          </a:p>
        </p:txBody>
      </p:sp>
      <p:sp>
        <p:nvSpPr>
          <p:cNvPr id="3" name="Subtitle 2"/>
          <p:cNvSpPr>
            <a:spLocks noGrp="1"/>
          </p:cNvSpPr>
          <p:nvPr>
            <p:ph type="subTitle" idx="1" hasCustomPrompt="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1054" y="1709739"/>
            <a:ext cx="10252710" cy="2852737"/>
          </a:xfrm>
        </p:spPr>
        <p:txBody>
          <a:bodyPr anchor="b"/>
          <a:lstStyle>
            <a:lvl1pPr>
              <a:defRPr sz="5850"/>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811054" y="458946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81724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hasCustomPrompt="1"/>
          </p:nvPr>
        </p:nvSpPr>
        <p:spPr>
          <a:xfrm>
            <a:off x="601789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3" y="365126"/>
            <a:ext cx="10252710" cy="1325563"/>
          </a:xfrm>
        </p:spPr>
        <p:txBody>
          <a:bodyPr/>
          <a:lstStyle/>
          <a:p>
            <a:r>
              <a:rPr lang="vi-VN"/>
              <a:t>Bấm để sửa kiểu tiêu đề Bản cái</a:t>
            </a:r>
            <a:endParaRPr lang="en-US" dirty="0"/>
          </a:p>
        </p:txBody>
      </p:sp>
      <p:sp>
        <p:nvSpPr>
          <p:cNvPr id="3" name="Text Placeholder 2"/>
          <p:cNvSpPr>
            <a:spLocks noGrp="1"/>
          </p:cNvSpPr>
          <p:nvPr>
            <p:ph type="body" idx="1" hasCustomPrompt="1"/>
          </p:nvPr>
        </p:nvSpPr>
        <p:spPr>
          <a:xfrm>
            <a:off x="818794"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4" name="Content Placeholder 3"/>
          <p:cNvSpPr>
            <a:spLocks noGrp="1"/>
          </p:cNvSpPr>
          <p:nvPr>
            <p:ph sz="half" idx="2" hasCustomPrompt="1"/>
          </p:nvPr>
        </p:nvSpPr>
        <p:spPr>
          <a:xfrm>
            <a:off x="818794" y="2505075"/>
            <a:ext cx="5028842"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hasCustomPrompt="1"/>
          </p:nvPr>
        </p:nvSpPr>
        <p:spPr>
          <a:xfrm>
            <a:off x="6017895"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6" name="Content Placeholder 5"/>
          <p:cNvSpPr>
            <a:spLocks noGrp="1"/>
          </p:cNvSpPr>
          <p:nvPr>
            <p:ph sz="quarter" idx="4" hasCustomPrompt="1"/>
          </p:nvPr>
        </p:nvSpPr>
        <p:spPr>
          <a:xfrm>
            <a:off x="6017895" y="2505075"/>
            <a:ext cx="505360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1054" y="1709739"/>
            <a:ext cx="10252710" cy="2852737"/>
          </a:xfrm>
        </p:spPr>
        <p:txBody>
          <a:bodyPr anchor="b"/>
          <a:lstStyle>
            <a:lvl1pPr>
              <a:defRPr sz="5850"/>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811054" y="458946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Content Placeholder 2"/>
          <p:cNvSpPr>
            <a:spLocks noGrp="1"/>
          </p:cNvSpPr>
          <p:nvPr>
            <p:ph idx="1" hasCustomPrompt="1"/>
          </p:nvPr>
        </p:nvSpPr>
        <p:spPr>
          <a:xfrm>
            <a:off x="5053608" y="987426"/>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5053608" y="987426"/>
            <a:ext cx="6017895" cy="4873625"/>
          </a:xfrm>
        </p:spPr>
        <p:txBody>
          <a:bodyPr anchor="t"/>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506777" y="365125"/>
            <a:ext cx="2563178"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817245" y="365125"/>
            <a:ext cx="7540943"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EA071D-89E4-461B-A248-D42BF998293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B24CD41B-8A9F-4140-BB81-8C3EBA2F5B6E}"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4015912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6688CAAD-814B-4C2D-81D2-936371DEB70A}"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347322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23B41296-CF82-493B-B81F-558F6B1BAA99}"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718976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2C9DD858-B28B-4C5B-9EE3-5E1C9ACB699E}"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612776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9" name="Rectangle 6"/>
          <p:cNvSpPr>
            <a:spLocks noGrp="1" noChangeArrowheads="1"/>
          </p:cNvSpPr>
          <p:nvPr>
            <p:ph type="sldNum" sz="quarter" idx="12"/>
          </p:nvPr>
        </p:nvSpPr>
        <p:spPr>
          <a:ln/>
        </p:spPr>
        <p:txBody>
          <a:bodyPr/>
          <a:lstStyle>
            <a:lvl1pPr>
              <a:defRPr/>
            </a:lvl1pPr>
          </a:lstStyle>
          <a:p>
            <a:pPr eaLnBrk="1" hangingPunct="1"/>
            <a:fld id="{D2505DF1-B03D-4F0C-9A08-08A905DD0728}"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3576277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5" name="Rectangle 6"/>
          <p:cNvSpPr>
            <a:spLocks noGrp="1" noChangeArrowheads="1"/>
          </p:cNvSpPr>
          <p:nvPr>
            <p:ph type="sldNum" sz="quarter" idx="12"/>
          </p:nvPr>
        </p:nvSpPr>
        <p:spPr>
          <a:ln/>
        </p:spPr>
        <p:txBody>
          <a:bodyPr/>
          <a:lstStyle>
            <a:lvl1pPr>
              <a:defRPr/>
            </a:lvl1pPr>
          </a:lstStyle>
          <a:p>
            <a:pPr eaLnBrk="1" hangingPunct="1"/>
            <a:fld id="{1F5A6A1B-A28D-458A-AF82-130EAF17FAEF}"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254809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81724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hasCustomPrompt="1"/>
          </p:nvPr>
        </p:nvSpPr>
        <p:spPr>
          <a:xfrm>
            <a:off x="6017895" y="1825625"/>
            <a:ext cx="505206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4" name="Rectangle 6"/>
          <p:cNvSpPr>
            <a:spLocks noGrp="1" noChangeArrowheads="1"/>
          </p:cNvSpPr>
          <p:nvPr>
            <p:ph type="sldNum" sz="quarter" idx="12"/>
          </p:nvPr>
        </p:nvSpPr>
        <p:spPr>
          <a:ln/>
        </p:spPr>
        <p:txBody>
          <a:bodyPr/>
          <a:lstStyle>
            <a:lvl1pPr>
              <a:defRPr/>
            </a:lvl1pPr>
          </a:lstStyle>
          <a:p>
            <a:pPr eaLnBrk="1" hangingPunct="1"/>
            <a:fld id="{47B8B78D-02AB-47F4-AD65-AC08C8B3D2B7}"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48453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6BE1D632-74BF-4A29-AA39-AA76C371D711}"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825218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7" name="Rectangle 6"/>
          <p:cNvSpPr>
            <a:spLocks noGrp="1" noChangeArrowheads="1"/>
          </p:cNvSpPr>
          <p:nvPr>
            <p:ph type="sldNum" sz="quarter" idx="12"/>
          </p:nvPr>
        </p:nvSpPr>
        <p:spPr>
          <a:ln/>
        </p:spPr>
        <p:txBody>
          <a:bodyPr/>
          <a:lstStyle>
            <a:lvl1pPr>
              <a:defRPr/>
            </a:lvl1pPr>
          </a:lstStyle>
          <a:p>
            <a:pPr eaLnBrk="1" hangingPunct="1"/>
            <a:fld id="{C1503708-30F8-427B-B6A6-10C146CDD271}"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334586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BEDF2CCC-4231-42BB-AA6B-1833FA8D628E}"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383544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6" name="Rectangle 6"/>
          <p:cNvSpPr>
            <a:spLocks noGrp="1" noChangeArrowheads="1"/>
          </p:cNvSpPr>
          <p:nvPr>
            <p:ph type="sldNum" sz="quarter" idx="12"/>
          </p:nvPr>
        </p:nvSpPr>
        <p:spPr>
          <a:ln/>
        </p:spPr>
        <p:txBody>
          <a:bodyPr/>
          <a:lstStyle>
            <a:lvl1pPr>
              <a:defRPr/>
            </a:lvl1pPr>
          </a:lstStyle>
          <a:p>
            <a:pPr eaLnBrk="1" hangingPunct="1"/>
            <a:fld id="{2A6B9BC6-4A4E-42C1-83E7-885A2687C2AB}"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689174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eaLnBrk="1" hangingPunct="1">
              <a:defRPr/>
            </a:pPr>
            <a:endParaRPr lang="en-US">
              <a:solidFill>
                <a:srgbClr val="000000"/>
              </a:solidFill>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eaLnBrk="1" hangingPunct="1">
              <a:defRPr/>
            </a:pPr>
            <a:endParaRPr lang="en-US">
              <a:solidFill>
                <a:srgbClr val="000000"/>
              </a:solidFill>
              <a:cs typeface="+mn-cs"/>
            </a:endParaRPr>
          </a:p>
        </p:txBody>
      </p:sp>
      <p:sp>
        <p:nvSpPr>
          <p:cNvPr id="5" name="Rectangle 6"/>
          <p:cNvSpPr>
            <a:spLocks noGrp="1" noChangeArrowheads="1"/>
          </p:cNvSpPr>
          <p:nvPr>
            <p:ph type="sldNum" sz="quarter" idx="12"/>
          </p:nvPr>
        </p:nvSpPr>
        <p:spPr>
          <a:ln/>
        </p:spPr>
        <p:txBody>
          <a:bodyPr/>
          <a:lstStyle>
            <a:lvl1pPr>
              <a:defRPr/>
            </a:lvl1pPr>
          </a:lstStyle>
          <a:p>
            <a:pPr eaLnBrk="1" hangingPunct="1"/>
            <a:fld id="{86A777B2-5CEF-45BF-87CF-E363EF21E4FB}"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189108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3" y="365126"/>
            <a:ext cx="10252710" cy="1325563"/>
          </a:xfrm>
        </p:spPr>
        <p:txBody>
          <a:bodyPr/>
          <a:lstStyle/>
          <a:p>
            <a:r>
              <a:rPr lang="vi-VN"/>
              <a:t>Bấm để sửa kiểu tiêu đề Bản cái</a:t>
            </a:r>
            <a:endParaRPr lang="en-US" dirty="0"/>
          </a:p>
        </p:txBody>
      </p:sp>
      <p:sp>
        <p:nvSpPr>
          <p:cNvPr id="3" name="Text Placeholder 2"/>
          <p:cNvSpPr>
            <a:spLocks noGrp="1"/>
          </p:cNvSpPr>
          <p:nvPr>
            <p:ph type="body" idx="1" hasCustomPrompt="1"/>
          </p:nvPr>
        </p:nvSpPr>
        <p:spPr>
          <a:xfrm>
            <a:off x="818794"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4" name="Content Placeholder 3"/>
          <p:cNvSpPr>
            <a:spLocks noGrp="1"/>
          </p:cNvSpPr>
          <p:nvPr>
            <p:ph sz="half" idx="2" hasCustomPrompt="1"/>
          </p:nvPr>
        </p:nvSpPr>
        <p:spPr>
          <a:xfrm>
            <a:off x="818794" y="2505075"/>
            <a:ext cx="5028842"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hasCustomPrompt="1"/>
          </p:nvPr>
        </p:nvSpPr>
        <p:spPr>
          <a:xfrm>
            <a:off x="6017895"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Bấm để sửa kiểu văn bản Bản cái</a:t>
            </a:r>
          </a:p>
        </p:txBody>
      </p:sp>
      <p:sp>
        <p:nvSpPr>
          <p:cNvPr id="6" name="Content Placeholder 5"/>
          <p:cNvSpPr>
            <a:spLocks noGrp="1"/>
          </p:cNvSpPr>
          <p:nvPr>
            <p:ph sz="quarter" idx="4" hasCustomPrompt="1"/>
          </p:nvPr>
        </p:nvSpPr>
        <p:spPr>
          <a:xfrm>
            <a:off x="6017895" y="2505075"/>
            <a:ext cx="505360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Content Placeholder 2"/>
          <p:cNvSpPr>
            <a:spLocks noGrp="1"/>
          </p:cNvSpPr>
          <p:nvPr>
            <p:ph idx="1" hasCustomPrompt="1"/>
          </p:nvPr>
        </p:nvSpPr>
        <p:spPr>
          <a:xfrm>
            <a:off x="5053608" y="987426"/>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8794" y="457200"/>
            <a:ext cx="3833931" cy="1600200"/>
          </a:xfrm>
        </p:spPr>
        <p:txBody>
          <a:bodyPr anchor="b"/>
          <a:lstStyle>
            <a:lvl1pPr>
              <a:defRPr sz="3120"/>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5053608" y="987426"/>
            <a:ext cx="6017895" cy="4873625"/>
          </a:xfrm>
        </p:spPr>
        <p:txBody>
          <a:bodyPr anchor="t"/>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80868C5-017C-45C4-ABF0-43C7D44950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6"/>
            <a:ext cx="1025271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817245" y="635635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635635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6356351"/>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B58FBA06-1726-423B-89DF-1337C341FA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90"/>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90"/>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6"/>
            <a:ext cx="1025271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817245" y="635635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635635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6356351"/>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B58FBA06-1726-423B-89DF-1337C341FA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90"/>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90"/>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6"/>
            <a:ext cx="1025271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817245" y="635635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635635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6356351"/>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86EA071D-89E4-461B-A248-D42BF99829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90"/>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90"/>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eaLnBrk="1" hangingPunct="1">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lgn="ctr" eaLnBrk="1" hangingPunct="1">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pPr eaLnBrk="1" hangingPunct="1"/>
            <a:fld id="{6DDFFE94-6E8B-4B71-9028-F496DB0B256F}" type="slidenum">
              <a:rPr lang="en-US" altLang="en-US" smtClean="0">
                <a:solidFill>
                  <a:srgbClr val="000000"/>
                </a:solidFill>
                <a:cs typeface="+mn-cs"/>
              </a:rPr>
              <a:pPr eaLnBrk="1" hangingPunct="1"/>
              <a:t>‹#›</a:t>
            </a:fld>
            <a:endParaRPr lang="en-US" altLang="en-US" smtClean="0">
              <a:solidFill>
                <a:srgbClr val="000000"/>
              </a:solidFill>
              <a:cs typeface="+mn-cs"/>
            </a:endParaRPr>
          </a:p>
        </p:txBody>
      </p:sp>
    </p:spTree>
    <p:extLst>
      <p:ext uri="{BB962C8B-B14F-4D97-AF65-F5344CB8AC3E}">
        <p14:creationId xmlns:p14="http://schemas.microsoft.com/office/powerpoint/2010/main" val="4274160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gif"/><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or2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52400"/>
            <a:ext cx="12268200" cy="67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th_657574da94uppjx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31067">
            <a:off x="554537" y="4251602"/>
            <a:ext cx="631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th_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36468" y="303213"/>
            <a:ext cx="1014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utterfly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63039" y="5426076"/>
            <a:ext cx="11318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19238" y="4160838"/>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717676" y="887414"/>
            <a:ext cx="8340725" cy="477837"/>
          </a:xfrm>
          <a:prstGeom prst="rect">
            <a:avLst/>
          </a:prstGeom>
          <a:noFill/>
        </p:spPr>
        <p:txBody>
          <a:bodyPr wrap="none">
            <a:spAutoFit/>
          </a:bodyPr>
          <a:lstStyle/>
          <a:p>
            <a:pPr algn="ctr" eaLnBrk="1" hangingPunct="1">
              <a:defRPr/>
            </a:pPr>
            <a:r>
              <a:rPr lang="en-US" sz="25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NHIỆT LIỆT CHÀO MỪNG QUÝ THẦY CÔ VỀ DỰ GIỜ</a:t>
            </a:r>
            <a:endParaRPr lang="en-US" sz="25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sp>
        <p:nvSpPr>
          <p:cNvPr id="10" name="WordArt 6"/>
          <p:cNvSpPr>
            <a:spLocks noChangeArrowheads="1" noChangeShapeType="1" noTextEdit="1"/>
          </p:cNvSpPr>
          <p:nvPr/>
        </p:nvSpPr>
        <p:spPr bwMode="auto">
          <a:xfrm>
            <a:off x="3167535" y="799133"/>
            <a:ext cx="5690244" cy="18075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contourClr>
                <a:srgbClr val="FF3399"/>
              </a:contourClr>
            </a:sp3d>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vi-VN" sz="3600" b="1" kern="10" dirty="0">
              <a:ln w="9525">
                <a:round/>
                <a:headEnd/>
                <a:tailEnd/>
              </a:ln>
              <a:gradFill rotWithShape="0">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5400000" scaled="1"/>
              </a:gradFill>
              <a:latin typeface="Times New Roman" panose="02020603050405020304" pitchFamily="18" charset="0"/>
              <a:cs typeface="Times New Roman" panose="02020603050405020304" pitchFamily="18" charset="0"/>
            </a:endParaRPr>
          </a:p>
          <a:p>
            <a:pPr algn="ctr" eaLnBrk="1" hangingPunct="1">
              <a:defRPr/>
            </a:pPr>
            <a:r>
              <a:rPr lang="en-US" sz="3200" b="1" kern="10">
                <a:ln w="9525">
                  <a:round/>
                  <a:headEnd/>
                  <a:tailEnd/>
                </a:ln>
                <a:solidFill>
                  <a:srgbClr val="7030A0"/>
                </a:solidFill>
                <a:latin typeface="Times New Roman" panose="02020603050405020304" pitchFamily="18" charset="0"/>
                <a:cs typeface="Times New Roman" panose="02020603050405020304" pitchFamily="18" charset="0"/>
              </a:rPr>
              <a:t>MÔN </a:t>
            </a:r>
            <a:r>
              <a:rPr lang="en-US" sz="3200" b="1" kern="10">
                <a:ln w="9525">
                  <a:round/>
                  <a:headEnd/>
                  <a:tailEnd/>
                </a:ln>
                <a:solidFill>
                  <a:srgbClr val="7030A0"/>
                </a:solidFill>
                <a:latin typeface="Times New Roman" panose="02020603050405020304" pitchFamily="18" charset="0"/>
                <a:cs typeface="Times New Roman" panose="02020603050405020304" pitchFamily="18" charset="0"/>
              </a:rPr>
              <a:t>: </a:t>
            </a:r>
            <a:r>
              <a:rPr lang="en-US" sz="3200" b="1" kern="10" smtClean="0">
                <a:ln w="9525">
                  <a:round/>
                  <a:headEnd/>
                  <a:tailEnd/>
                </a:ln>
                <a:solidFill>
                  <a:srgbClr val="7030A0"/>
                </a:solidFill>
                <a:latin typeface="Times New Roman" panose="02020603050405020304" pitchFamily="18" charset="0"/>
                <a:cs typeface="Times New Roman" panose="02020603050405020304" pitchFamily="18" charset="0"/>
              </a:rPr>
              <a:t>TẬP ĐỌC</a:t>
            </a:r>
            <a:endParaRPr lang="vi-VN" sz="3200" b="1" kern="10" dirty="0">
              <a:ln w="9525">
                <a:round/>
                <a:headEnd/>
                <a:tailEnd/>
              </a:ln>
              <a:solidFill>
                <a:srgbClr val="7030A0"/>
              </a:solidFill>
              <a:latin typeface="Times New Roman" panose="02020603050405020304" pitchFamily="18" charset="0"/>
              <a:cs typeface="Times New Roman" panose="02020603050405020304" pitchFamily="18" charset="0"/>
            </a:endParaRPr>
          </a:p>
        </p:txBody>
      </p:sp>
      <p:pic>
        <p:nvPicPr>
          <p:cNvPr id="2057" name="Picture 11"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45051" y="974725"/>
            <a:ext cx="1463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222876" y="3467100"/>
            <a:ext cx="1463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62239" y="3238500"/>
            <a:ext cx="11890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26364" y="3657600"/>
            <a:ext cx="12350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9"/>
          <p:cNvSpPr>
            <a:spLocks noChangeArrowheads="1" noChangeShapeType="1"/>
          </p:cNvSpPr>
          <p:nvPr/>
        </p:nvSpPr>
        <p:spPr bwMode="auto">
          <a:xfrm>
            <a:off x="2155826" y="3975101"/>
            <a:ext cx="7713663" cy="650875"/>
          </a:xfrm>
          <a:prstGeom prst="rect">
            <a:avLst/>
          </a:prstGeom>
        </p:spPr>
        <p:txBody>
          <a:bodyPr wrap="none" fromWordArt="1">
            <a:prstTxWarp prst="textPlain">
              <a:avLst>
                <a:gd name="adj" fmla="val 50000"/>
              </a:avLst>
            </a:prstTxWarp>
          </a:bodyPr>
          <a:lstStyle/>
          <a:p>
            <a:pPr algn="ctr" eaLnBrk="1" hangingPunct="1"/>
            <a:r>
              <a:rPr lang="vi-VN" sz="3600" kern="10">
                <a:ln w="9525">
                  <a:solidFill>
                    <a:srgbClr val="6600CC"/>
                  </a:solidFill>
                  <a:round/>
                  <a:headEnd/>
                  <a:tailEnd/>
                </a:ln>
                <a:solidFill>
                  <a:srgbClr val="C00000"/>
                </a:solidFill>
                <a:effectLst>
                  <a:outerShdw dist="38100" algn="ctr" rotWithShape="0">
                    <a:srgbClr val="B2B2B2">
                      <a:alpha val="79999"/>
                    </a:srgbClr>
                  </a:outerShdw>
                </a:effectLst>
                <a:latin typeface="Times New Roman" panose="02020603050405020304" pitchFamily="18" charset="0"/>
                <a:cs typeface="Times New Roman" panose="02020603050405020304" pitchFamily="18" charset="0"/>
              </a:rPr>
              <a:t>Bài</a:t>
            </a:r>
            <a:r>
              <a:rPr lang="vi-VN" sz="3600" kern="10">
                <a:ln w="9525">
                  <a:solidFill>
                    <a:srgbClr val="6600CC"/>
                  </a:solidFill>
                  <a:round/>
                  <a:headEnd/>
                  <a:tailEnd/>
                </a:ln>
                <a:solidFill>
                  <a:srgbClr val="C00000"/>
                </a:solidFill>
                <a:effectLst>
                  <a:outerShdw dist="38100"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smtClean="0">
                <a:ln w="9525">
                  <a:solidFill>
                    <a:srgbClr val="6600CC"/>
                  </a:solidFill>
                  <a:round/>
                  <a:headEnd/>
                  <a:tailEnd/>
                </a:ln>
                <a:solidFill>
                  <a:srgbClr val="C00000"/>
                </a:solidFill>
                <a:effectLst>
                  <a:outerShdw dist="38100" algn="ctr" rotWithShape="0">
                    <a:srgbClr val="B2B2B2">
                      <a:alpha val="79999"/>
                    </a:srgbClr>
                  </a:outerShdw>
                </a:effectLst>
                <a:latin typeface="Times New Roman" panose="02020603050405020304" pitchFamily="18" charset="0"/>
                <a:cs typeface="Times New Roman" panose="02020603050405020304" pitchFamily="18" charset="0"/>
              </a:rPr>
              <a:t>Tà áo dài Việt Nam</a:t>
            </a:r>
            <a:endParaRPr lang="en-US" sz="3600" kern="10">
              <a:ln w="9525">
                <a:solidFill>
                  <a:srgbClr val="6600CC"/>
                </a:solidFill>
                <a:round/>
                <a:headEnd/>
                <a:tailEnd/>
              </a:ln>
              <a:solidFill>
                <a:srgbClr val="C00000"/>
              </a:solidFill>
              <a:effectLst>
                <a:outerShdw dist="38100"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7" name="WordArt 10"/>
          <p:cNvSpPr>
            <a:spLocks noChangeArrowheads="1" noChangeShapeType="1"/>
          </p:cNvSpPr>
          <p:nvPr/>
        </p:nvSpPr>
        <p:spPr bwMode="auto">
          <a:xfrm>
            <a:off x="2662238" y="5092701"/>
            <a:ext cx="6564312" cy="441325"/>
          </a:xfrm>
          <a:prstGeom prst="rect">
            <a:avLst/>
          </a:prstGeom>
        </p:spPr>
        <p:txBody>
          <a:bodyPr wrap="none" fromWordArt="1">
            <a:prstTxWarp prst="textPlain">
              <a:avLst>
                <a:gd name="adj" fmla="val 50000"/>
              </a:avLst>
            </a:prstTxWarp>
          </a:bodyPr>
          <a:lstStyle/>
          <a:p>
            <a:pPr algn="ctr" eaLnBrk="1" hangingPunct="1"/>
            <a:r>
              <a:rPr lang="en-US" sz="3600" kern="10">
                <a:ln w="9525">
                  <a:solidFill>
                    <a:srgbClr val="000066"/>
                  </a:solidFill>
                  <a:round/>
                  <a:headEnd/>
                  <a:tailEnd/>
                </a:ln>
                <a:solidFill>
                  <a:srgbClr val="000066"/>
                </a:solidFill>
                <a:effectLst>
                  <a:outerShdw dist="38100" algn="ctr" rotWithShape="0">
                    <a:srgbClr val="B2B2B2">
                      <a:alpha val="79999"/>
                    </a:srgbClr>
                  </a:outerShdw>
                </a:effectLst>
                <a:latin typeface="Times New Roman" panose="02020603050405020304" pitchFamily="18" charset="0"/>
                <a:cs typeface="Times New Roman" panose="02020603050405020304" pitchFamily="18" charset="0"/>
              </a:rPr>
              <a:t>Giáo viên: Đỗ Thị Tâm</a:t>
            </a:r>
          </a:p>
        </p:txBody>
      </p:sp>
      <p:sp>
        <p:nvSpPr>
          <p:cNvPr id="22" name="Rectangle 21"/>
          <p:cNvSpPr/>
          <p:nvPr/>
        </p:nvSpPr>
        <p:spPr>
          <a:xfrm>
            <a:off x="5740400" y="742950"/>
            <a:ext cx="185738" cy="476250"/>
          </a:xfrm>
          <a:prstGeom prst="rect">
            <a:avLst/>
          </a:prstGeom>
          <a:noFill/>
        </p:spPr>
        <p:txBody>
          <a:bodyPr wrap="none">
            <a:spAutoFit/>
          </a:bodyPr>
          <a:lstStyle/>
          <a:p>
            <a:pPr algn="ctr" eaLnBrk="1" hangingPunct="1">
              <a:defRPr/>
            </a:pPr>
            <a:endParaRPr lang="en-US" sz="2500" b="1" dirty="0">
              <a:ln w="0"/>
              <a:solidFill>
                <a:srgbClr val="009900"/>
              </a:solidFill>
              <a:effectLst>
                <a:outerShdw blurRad="38100" dist="25400" dir="5400000" algn="ctr" rotWithShape="0">
                  <a:srgbClr val="6E747A">
                    <a:alpha val="43000"/>
                  </a:srgbClr>
                </a:outerShdw>
              </a:effectLst>
              <a:latin typeface="Times New Roman" panose="02020603050405020304" pitchFamily="18" charset="0"/>
              <a:cs typeface="+mn-cs"/>
            </a:endParaRPr>
          </a:p>
        </p:txBody>
      </p:sp>
      <p:pic>
        <p:nvPicPr>
          <p:cNvPr id="2064" name="Picture 17"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62876" y="773113"/>
            <a:ext cx="1463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8"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27239" y="742950"/>
            <a:ext cx="1463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9" descr="707618jyfmp3jbx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97451" y="1127125"/>
            <a:ext cx="1463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10"/>
          <p:cNvSpPr>
            <a:spLocks noChangeArrowheads="1" noChangeShapeType="1"/>
          </p:cNvSpPr>
          <p:nvPr/>
        </p:nvSpPr>
        <p:spPr bwMode="auto">
          <a:xfrm>
            <a:off x="4845051" y="3027363"/>
            <a:ext cx="25368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r>
              <a:rPr lang="en-US" sz="200" b="1" kern="1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LỚP</a:t>
            </a:r>
            <a:r>
              <a:rPr lang="en-US" sz="200" b="1" kern="1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 </a:t>
            </a:r>
            <a:r>
              <a:rPr lang="en-US" sz="200" b="1" kern="10" smtClean="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5</a:t>
            </a:r>
            <a:endParaRPr lang="en-US" sz="200" b="1" kern="1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endParaRPr>
          </a:p>
        </p:txBody>
      </p:sp>
      <p:pic>
        <p:nvPicPr>
          <p:cNvPr id="2068" name="Co di nuoi day tre_1.mp3">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27507" y="5600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46324348"/>
      </p:ext>
    </p:extLst>
  </p:cSld>
  <p:clrMapOvr>
    <a:masterClrMapping/>
  </p:clrMapOvr>
  <p:transition advClick="0" advTm="374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40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4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3000"/>
                                        <p:tgtEl>
                                          <p:spTgt spid="22"/>
                                        </p:tgtEl>
                                      </p:cBhvr>
                                    </p:animEffect>
                                    <p:anim calcmode="lin" valueType="num">
                                      <p:cBhvr>
                                        <p:cTn id="13" dur="3000" fill="hold"/>
                                        <p:tgtEl>
                                          <p:spTgt spid="22"/>
                                        </p:tgtEl>
                                        <p:attrNameLst>
                                          <p:attrName>ppt_x</p:attrName>
                                        </p:attrNameLst>
                                      </p:cBhvr>
                                      <p:tavLst>
                                        <p:tav tm="0">
                                          <p:val>
                                            <p:strVal val="#ppt_x"/>
                                          </p:val>
                                        </p:tav>
                                        <p:tav tm="100000">
                                          <p:val>
                                            <p:strVal val="#ppt_x"/>
                                          </p:val>
                                        </p:tav>
                                      </p:tavLst>
                                    </p:anim>
                                    <p:anim calcmode="lin" valueType="num">
                                      <p:cBhvr>
                                        <p:cTn id="14" dur="3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0" fill="hold"/>
                                        <p:tgtEl>
                                          <p:spTgt spid="10"/>
                                        </p:tgtEl>
                                        <p:attrNameLst>
                                          <p:attrName>ppt_w</p:attrName>
                                        </p:attrNameLst>
                                      </p:cBhvr>
                                      <p:tavLst>
                                        <p:tav tm="0" fmla="#ppt_w*sin(2.5*pi*$)">
                                          <p:val>
                                            <p:fltVal val="0"/>
                                          </p:val>
                                        </p:tav>
                                        <p:tav tm="100000">
                                          <p:val>
                                            <p:fltVal val="1"/>
                                          </p:val>
                                        </p:tav>
                                      </p:tavLst>
                                    </p:anim>
                                    <p:anim calcmode="lin" valueType="num">
                                      <p:cBhvr>
                                        <p:cTn id="20" dur="10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edge">
                                      <p:cBhvr>
                                        <p:cTn id="25" dur="2000"/>
                                        <p:tgtEl>
                                          <p:spTgt spid="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40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edge">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Thao luan nhon"/>
          <p:cNvPicPr>
            <a:picLocks noChangeAspect="1" noChangeArrowheads="1"/>
          </p:cNvPicPr>
          <p:nvPr/>
        </p:nvPicPr>
        <p:blipFill>
          <a:blip r:embed="rId2"/>
          <a:srcRect/>
          <a:stretch>
            <a:fillRect/>
          </a:stretch>
        </p:blipFill>
        <p:spPr bwMode="auto">
          <a:xfrm>
            <a:off x="4038600" y="381000"/>
            <a:ext cx="3566160" cy="2201333"/>
          </a:xfrm>
          <a:prstGeom prst="rect">
            <a:avLst/>
          </a:prstGeom>
          <a:noFill/>
          <a:ln w="9525">
            <a:noFill/>
            <a:miter lim="800000"/>
            <a:headEnd/>
            <a:tailEnd/>
          </a:ln>
        </p:spPr>
      </p:pic>
      <p:sp>
        <p:nvSpPr>
          <p:cNvPr id="24579" name="Hộp_Văn_Bản 5"/>
          <p:cNvSpPr txBox="1">
            <a:spLocks noChangeArrowheads="1"/>
          </p:cNvSpPr>
          <p:nvPr/>
        </p:nvSpPr>
        <p:spPr bwMode="auto">
          <a:xfrm>
            <a:off x="693420" y="2768601"/>
            <a:ext cx="11193780" cy="2123658"/>
          </a:xfrm>
          <a:prstGeom prst="rect">
            <a:avLst/>
          </a:prstGeom>
          <a:noFill/>
          <a:ln w="9525">
            <a:noFill/>
            <a:miter lim="800000"/>
          </a:ln>
        </p:spPr>
        <p:txBody>
          <a:bodyPr>
            <a:spAutoFit/>
          </a:bodyPr>
          <a:lstStyle/>
          <a:p>
            <a:r>
              <a:rPr lang="en-US" sz="4400" b="1" dirty="0">
                <a:solidFill>
                  <a:schemeClr val="accent4">
                    <a:lumMod val="10000"/>
                  </a:schemeClr>
                </a:solidFill>
                <a:latin typeface="Arial" panose="020B0604020202020204" pitchFamily="34" charset="0"/>
              </a:rPr>
              <a:t>     </a:t>
            </a:r>
            <a:r>
              <a:rPr lang="vi-VN" sz="4400" b="1" dirty="0" err="1">
                <a:solidFill>
                  <a:schemeClr val="accent4">
                    <a:lumMod val="10000"/>
                  </a:schemeClr>
                </a:solidFill>
                <a:latin typeface="Arial" panose="020B0604020202020204" pitchFamily="34" charset="0"/>
              </a:rPr>
              <a:t>Đọc</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nối</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tiếp</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đoạn</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trong</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nhóm</a:t>
            </a:r>
            <a:r>
              <a:rPr lang="en-US" sz="4400" b="1" dirty="0">
                <a:solidFill>
                  <a:schemeClr val="accent4">
                    <a:lumMod val="10000"/>
                  </a:schemeClr>
                </a:solidFill>
                <a:latin typeface="Arial" panose="020B0604020202020204" pitchFamily="34" charset="0"/>
              </a:rPr>
              <a:t> </a:t>
            </a:r>
            <a:r>
              <a:rPr lang="vi-VN" sz="4400" b="1" dirty="0">
                <a:solidFill>
                  <a:schemeClr val="accent4">
                    <a:lumMod val="10000"/>
                  </a:schemeClr>
                </a:solidFill>
                <a:latin typeface="Arial" panose="020B0604020202020204" pitchFamily="34" charset="0"/>
              </a:rPr>
              <a:t>đô</a:t>
            </a:r>
            <a:r>
              <a:rPr lang="en-US" sz="4400" b="1" dirty="0" err="1">
                <a:solidFill>
                  <a:schemeClr val="accent4">
                    <a:lumMod val="10000"/>
                  </a:schemeClr>
                </a:solidFill>
                <a:latin typeface="Arial" panose="020B0604020202020204" pitchFamily="34" charset="0"/>
              </a:rPr>
              <a:t>i</a:t>
            </a:r>
            <a:r>
              <a:rPr lang="en-US" sz="4400" b="1" dirty="0">
                <a:solidFill>
                  <a:schemeClr val="accent4">
                    <a:lumMod val="10000"/>
                  </a:schemeClr>
                </a:solidFill>
                <a:latin typeface="Arial" panose="020B0604020202020204" pitchFamily="34" charset="0"/>
              </a:rPr>
              <a:t> (1 </a:t>
            </a:r>
            <a:r>
              <a:rPr lang="en-US" sz="4400" b="1" dirty="0" err="1">
                <a:solidFill>
                  <a:schemeClr val="accent4">
                    <a:lumMod val="10000"/>
                  </a:schemeClr>
                </a:solidFill>
                <a:latin typeface="Arial" panose="020B0604020202020204" pitchFamily="34" charset="0"/>
              </a:rPr>
              <a:t>bạn</a:t>
            </a:r>
            <a:r>
              <a:rPr lang="en-US" sz="4400" b="1" dirty="0">
                <a:solidFill>
                  <a:schemeClr val="accent4">
                    <a:lumMod val="10000"/>
                  </a:schemeClr>
                </a:solidFill>
                <a:latin typeface="Arial" panose="020B0604020202020204" pitchFamily="34" charset="0"/>
              </a:rPr>
              <a:t> </a:t>
            </a:r>
            <a:r>
              <a:rPr lang="vi-VN" sz="4400" b="1" dirty="0" err="1">
                <a:solidFill>
                  <a:schemeClr val="accent4">
                    <a:lumMod val="10000"/>
                  </a:schemeClr>
                </a:solidFill>
                <a:latin typeface="Arial" panose="020B0604020202020204" pitchFamily="34" charset="0"/>
              </a:rPr>
              <a:t>đọc</a:t>
            </a:r>
            <a:r>
              <a:rPr lang="en-US" sz="4400" b="1" dirty="0">
                <a:solidFill>
                  <a:schemeClr val="accent4">
                    <a:lumMod val="10000"/>
                  </a:schemeClr>
                </a:solidFill>
                <a:latin typeface="Arial" panose="020B0604020202020204" pitchFamily="34" charset="0"/>
              </a:rPr>
              <a:t> </a:t>
            </a:r>
            <a:r>
              <a:rPr lang="vi-VN" sz="4400" b="1" dirty="0">
                <a:solidFill>
                  <a:schemeClr val="accent4">
                    <a:lumMod val="10000"/>
                  </a:schemeClr>
                </a:solidFill>
                <a:latin typeface="Arial" panose="020B0604020202020204" pitchFamily="34" charset="0"/>
              </a:rPr>
              <a:t>đ</a:t>
            </a:r>
            <a:r>
              <a:rPr lang="en-US" sz="4400" b="1" dirty="0" err="1">
                <a:solidFill>
                  <a:schemeClr val="accent4">
                    <a:lumMod val="10000"/>
                  </a:schemeClr>
                </a:solidFill>
                <a:latin typeface="Arial" panose="020B0604020202020204" pitchFamily="34" charset="0"/>
              </a:rPr>
              <a:t>oạn</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bạn</a:t>
            </a:r>
            <a:r>
              <a:rPr lang="en-US" sz="4400" b="1" dirty="0">
                <a:solidFill>
                  <a:schemeClr val="accent4">
                    <a:lumMod val="10000"/>
                  </a:schemeClr>
                </a:solidFill>
                <a:latin typeface="Arial" panose="020B0604020202020204" pitchFamily="34" charset="0"/>
              </a:rPr>
              <a:t> kia </a:t>
            </a:r>
            <a:r>
              <a:rPr lang="en-US" sz="4400" b="1" dirty="0" err="1">
                <a:solidFill>
                  <a:schemeClr val="accent4">
                    <a:lumMod val="10000"/>
                  </a:schemeClr>
                </a:solidFill>
                <a:latin typeface="Arial" panose="020B0604020202020204" pitchFamily="34" charset="0"/>
              </a:rPr>
              <a:t>nghe</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và</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sửa</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lỗi</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cho</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bạn</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nếu</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bạn</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mắc</a:t>
            </a:r>
            <a:r>
              <a:rPr lang="en-US" sz="4400" b="1" dirty="0">
                <a:solidFill>
                  <a:schemeClr val="accent4">
                    <a:lumMod val="10000"/>
                  </a:schemeClr>
                </a:solidFill>
                <a:latin typeface="Arial" panose="020B0604020202020204" pitchFamily="34" charset="0"/>
              </a:rPr>
              <a:t> </a:t>
            </a:r>
            <a:r>
              <a:rPr lang="en-US" sz="4400" b="1" dirty="0" err="1">
                <a:solidFill>
                  <a:schemeClr val="accent4">
                    <a:lumMod val="10000"/>
                  </a:schemeClr>
                </a:solidFill>
                <a:latin typeface="Arial" panose="020B0604020202020204" pitchFamily="34" charset="0"/>
              </a:rPr>
              <a:t>lỗi</a:t>
            </a:r>
            <a:r>
              <a:rPr lang="en-US" sz="4400" b="1" dirty="0">
                <a:solidFill>
                  <a:schemeClr val="accent4">
                    <a:lumMod val="10000"/>
                  </a:schemeClr>
                </a:solidFill>
                <a:latin typeface="Arial" panose="020B060402020202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2" name="Rectangle 6"/>
          <p:cNvSpPr>
            <a:spLocks noChangeArrowheads="1"/>
          </p:cNvSpPr>
          <p:nvPr/>
        </p:nvSpPr>
        <p:spPr bwMode="auto">
          <a:xfrm>
            <a:off x="152400" y="3197900"/>
            <a:ext cx="601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a:solidFill>
                  <a:srgbClr val="3366FF"/>
                </a:solidFill>
              </a:rPr>
              <a:t>* </a:t>
            </a:r>
            <a:r>
              <a:rPr lang="en-US" sz="4000" b="1" dirty="0" err="1">
                <a:solidFill>
                  <a:srgbClr val="0000FF"/>
                </a:solidFill>
              </a:rPr>
              <a:t>Phong</a:t>
            </a:r>
            <a:r>
              <a:rPr lang="en-US" sz="4000" b="1" dirty="0">
                <a:solidFill>
                  <a:srgbClr val="0000FF"/>
                </a:solidFill>
              </a:rPr>
              <a:t> </a:t>
            </a:r>
            <a:r>
              <a:rPr lang="en-US" sz="4000" b="1" dirty="0" err="1">
                <a:solidFill>
                  <a:srgbClr val="0000FF"/>
                </a:solidFill>
              </a:rPr>
              <a:t>cách</a:t>
            </a:r>
            <a:r>
              <a:rPr lang="en-US" sz="4000" b="1" dirty="0">
                <a:solidFill>
                  <a:srgbClr val="3366FF"/>
                </a:solidFill>
              </a:rPr>
              <a:t>:</a:t>
            </a:r>
          </a:p>
        </p:txBody>
      </p:sp>
      <p:sp>
        <p:nvSpPr>
          <p:cNvPr id="142343" name="Rectangle 7"/>
          <p:cNvSpPr>
            <a:spLocks noChangeArrowheads="1"/>
          </p:cNvSpPr>
          <p:nvPr/>
        </p:nvSpPr>
        <p:spPr bwMode="auto">
          <a:xfrm>
            <a:off x="304800" y="3879840"/>
            <a:ext cx="11353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err="1">
                <a:solidFill>
                  <a:srgbClr val="FF33CC"/>
                </a:solidFill>
              </a:rPr>
              <a:t>Là</a:t>
            </a:r>
            <a:r>
              <a:rPr lang="en-US" sz="4000" b="1" dirty="0">
                <a:solidFill>
                  <a:srgbClr val="FF33CC"/>
                </a:solidFill>
              </a:rPr>
              <a:t> </a:t>
            </a:r>
            <a:r>
              <a:rPr lang="en-US" sz="4000" b="1" dirty="0" err="1">
                <a:solidFill>
                  <a:srgbClr val="FF33CC"/>
                </a:solidFill>
              </a:rPr>
              <a:t>kiểu</a:t>
            </a:r>
            <a:r>
              <a:rPr lang="en-US" sz="4000" b="1" dirty="0">
                <a:solidFill>
                  <a:srgbClr val="FF33CC"/>
                </a:solidFill>
              </a:rPr>
              <a:t> (</a:t>
            </a:r>
            <a:r>
              <a:rPr lang="en-US" sz="4000" b="1" dirty="0" err="1">
                <a:solidFill>
                  <a:srgbClr val="FF33CC"/>
                </a:solidFill>
              </a:rPr>
              <a:t>lối</a:t>
            </a:r>
            <a:r>
              <a:rPr lang="en-US" sz="4000" b="1" dirty="0">
                <a:solidFill>
                  <a:srgbClr val="FF33CC"/>
                </a:solidFill>
              </a:rPr>
              <a:t>) </a:t>
            </a:r>
            <a:r>
              <a:rPr lang="en-US" sz="4000" b="1" dirty="0" err="1">
                <a:solidFill>
                  <a:srgbClr val="FF33CC"/>
                </a:solidFill>
              </a:rPr>
              <a:t>sống</a:t>
            </a:r>
            <a:r>
              <a:rPr lang="en-US" sz="4000" b="1" dirty="0">
                <a:solidFill>
                  <a:srgbClr val="FF33CC"/>
                </a:solidFill>
              </a:rPr>
              <a:t> </a:t>
            </a:r>
            <a:r>
              <a:rPr lang="en-US" sz="4000" b="1" dirty="0" err="1">
                <a:solidFill>
                  <a:srgbClr val="FF33CC"/>
                </a:solidFill>
              </a:rPr>
              <a:t>tạo</a:t>
            </a:r>
            <a:r>
              <a:rPr lang="en-US" sz="4000" b="1" dirty="0">
                <a:solidFill>
                  <a:srgbClr val="FF33CC"/>
                </a:solidFill>
              </a:rPr>
              <a:t> </a:t>
            </a:r>
            <a:r>
              <a:rPr lang="en-US" sz="4000" b="1" dirty="0" err="1">
                <a:solidFill>
                  <a:srgbClr val="FF33CC"/>
                </a:solidFill>
              </a:rPr>
              <a:t>ra</a:t>
            </a:r>
            <a:r>
              <a:rPr lang="en-US" sz="4000" b="1" dirty="0">
                <a:solidFill>
                  <a:srgbClr val="FF33CC"/>
                </a:solidFill>
              </a:rPr>
              <a:t> </a:t>
            </a:r>
            <a:r>
              <a:rPr lang="en-US" sz="4000" b="1" dirty="0" err="1">
                <a:solidFill>
                  <a:srgbClr val="FF33CC"/>
                </a:solidFill>
              </a:rPr>
              <a:t>nét</a:t>
            </a:r>
            <a:r>
              <a:rPr lang="en-US" sz="4000" b="1" dirty="0">
                <a:solidFill>
                  <a:srgbClr val="FF33CC"/>
                </a:solidFill>
              </a:rPr>
              <a:t> </a:t>
            </a:r>
            <a:r>
              <a:rPr lang="en-US" sz="4000" b="1" dirty="0" err="1">
                <a:solidFill>
                  <a:srgbClr val="FF33CC"/>
                </a:solidFill>
              </a:rPr>
              <a:t>riêng</a:t>
            </a:r>
            <a:r>
              <a:rPr lang="en-US" sz="4000" b="1" dirty="0">
                <a:solidFill>
                  <a:srgbClr val="FF33CC"/>
                </a:solidFill>
              </a:rPr>
              <a:t> </a:t>
            </a:r>
            <a:r>
              <a:rPr lang="en-US" sz="4000" b="1" dirty="0" err="1">
                <a:solidFill>
                  <a:srgbClr val="FF33CC"/>
                </a:solidFill>
              </a:rPr>
              <a:t>của</a:t>
            </a:r>
            <a:r>
              <a:rPr lang="en-US" sz="4000" b="1" dirty="0">
                <a:solidFill>
                  <a:srgbClr val="FF33CC"/>
                </a:solidFill>
              </a:rPr>
              <a:t> </a:t>
            </a:r>
            <a:r>
              <a:rPr lang="en-US" sz="4000" b="1" dirty="0" err="1">
                <a:solidFill>
                  <a:srgbClr val="FF33CC"/>
                </a:solidFill>
              </a:rPr>
              <a:t>một</a:t>
            </a:r>
            <a:r>
              <a:rPr lang="en-US" sz="4000" b="1" dirty="0">
                <a:solidFill>
                  <a:srgbClr val="FF33CC"/>
                </a:solidFill>
              </a:rPr>
              <a:t> </a:t>
            </a:r>
            <a:r>
              <a:rPr lang="en-US" sz="4000" b="1" dirty="0" err="1">
                <a:solidFill>
                  <a:srgbClr val="FF33CC"/>
                </a:solidFill>
              </a:rPr>
              <a:t>người</a:t>
            </a:r>
            <a:r>
              <a:rPr lang="en-US" sz="4000" b="1" dirty="0">
                <a:solidFill>
                  <a:srgbClr val="FF33CC"/>
                </a:solidFill>
              </a:rPr>
              <a:t> </a:t>
            </a:r>
            <a:r>
              <a:rPr lang="en-US" sz="4000" b="1" dirty="0" err="1">
                <a:solidFill>
                  <a:srgbClr val="FF33CC"/>
                </a:solidFill>
              </a:rPr>
              <a:t>hoặc</a:t>
            </a:r>
            <a:r>
              <a:rPr lang="en-US" sz="4000" b="1" dirty="0">
                <a:solidFill>
                  <a:srgbClr val="FF33CC"/>
                </a:solidFill>
              </a:rPr>
              <a:t> </a:t>
            </a:r>
            <a:r>
              <a:rPr lang="en-US" sz="4000" b="1" dirty="0" err="1">
                <a:solidFill>
                  <a:srgbClr val="FF33CC"/>
                </a:solidFill>
              </a:rPr>
              <a:t>một</a:t>
            </a:r>
            <a:r>
              <a:rPr lang="en-US" sz="4000" b="1" dirty="0">
                <a:solidFill>
                  <a:srgbClr val="FF33CC"/>
                </a:solidFill>
              </a:rPr>
              <a:t> </a:t>
            </a:r>
            <a:r>
              <a:rPr lang="en-US" sz="4000" b="1" dirty="0" err="1">
                <a:solidFill>
                  <a:srgbClr val="FF33CC"/>
                </a:solidFill>
              </a:rPr>
              <a:t>nhóm</a:t>
            </a:r>
            <a:r>
              <a:rPr lang="en-US" sz="4000" b="1" dirty="0">
                <a:solidFill>
                  <a:srgbClr val="FF33CC"/>
                </a:solidFill>
              </a:rPr>
              <a:t> </a:t>
            </a:r>
            <a:r>
              <a:rPr lang="en-US" sz="4000" b="1" dirty="0" err="1">
                <a:solidFill>
                  <a:srgbClr val="FF33CC"/>
                </a:solidFill>
              </a:rPr>
              <a:t>người</a:t>
            </a:r>
            <a:r>
              <a:rPr lang="en-US" sz="4000" b="1" dirty="0">
                <a:solidFill>
                  <a:srgbClr val="FF33CC"/>
                </a:solidFill>
              </a:rPr>
              <a:t>.</a:t>
            </a:r>
            <a:endParaRPr lang="en-US" sz="4000" b="1" dirty="0">
              <a:solidFill>
                <a:srgbClr val="000099"/>
              </a:solidFill>
            </a:endParaRPr>
          </a:p>
        </p:txBody>
      </p:sp>
      <p:sp>
        <p:nvSpPr>
          <p:cNvPr id="142345" name="Rectangle 9"/>
          <p:cNvSpPr>
            <a:spLocks noChangeArrowheads="1"/>
          </p:cNvSpPr>
          <p:nvPr/>
        </p:nvSpPr>
        <p:spPr bwMode="auto">
          <a:xfrm>
            <a:off x="304800" y="2454405"/>
            <a:ext cx="22076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a:solidFill>
                  <a:srgbClr val="0000FF"/>
                </a:solidFill>
              </a:rPr>
              <a:t>* </a:t>
            </a:r>
            <a:r>
              <a:rPr lang="en-US" sz="4000" b="1" dirty="0" err="1">
                <a:solidFill>
                  <a:srgbClr val="0000FF"/>
                </a:solidFill>
              </a:rPr>
              <a:t>Tế</a:t>
            </a:r>
            <a:r>
              <a:rPr lang="en-US" sz="4000" b="1" dirty="0">
                <a:solidFill>
                  <a:srgbClr val="0000FF"/>
                </a:solidFill>
              </a:rPr>
              <a:t> </a:t>
            </a:r>
            <a:r>
              <a:rPr lang="en-US" sz="4000" b="1" dirty="0" err="1">
                <a:solidFill>
                  <a:srgbClr val="0000FF"/>
                </a:solidFill>
              </a:rPr>
              <a:t>nhị</a:t>
            </a:r>
            <a:r>
              <a:rPr lang="en-US" sz="4000" b="1" dirty="0">
                <a:solidFill>
                  <a:schemeClr val="hlink"/>
                </a:solidFill>
              </a:rPr>
              <a:t>:</a:t>
            </a:r>
          </a:p>
        </p:txBody>
      </p:sp>
      <p:sp>
        <p:nvSpPr>
          <p:cNvPr id="142346" name="Text Box 10"/>
          <p:cNvSpPr txBox="1">
            <a:spLocks noChangeArrowheads="1"/>
          </p:cNvSpPr>
          <p:nvPr/>
        </p:nvSpPr>
        <p:spPr bwMode="auto">
          <a:xfrm>
            <a:off x="10886" y="90359"/>
            <a:ext cx="510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a:solidFill>
                  <a:srgbClr val="0000FF"/>
                </a:solidFill>
              </a:rPr>
              <a:t> *  </a:t>
            </a:r>
            <a:r>
              <a:rPr lang="en-US" sz="4000" b="1" dirty="0" err="1">
                <a:solidFill>
                  <a:srgbClr val="0000FF"/>
                </a:solidFill>
              </a:rPr>
              <a:t>Áo</a:t>
            </a:r>
            <a:r>
              <a:rPr lang="en-US" sz="4000" b="1" dirty="0">
                <a:solidFill>
                  <a:srgbClr val="0000FF"/>
                </a:solidFill>
              </a:rPr>
              <a:t> </a:t>
            </a:r>
            <a:r>
              <a:rPr lang="en-US" sz="4000" b="1" dirty="0" err="1">
                <a:solidFill>
                  <a:srgbClr val="0000FF"/>
                </a:solidFill>
              </a:rPr>
              <a:t>cánh</a:t>
            </a:r>
            <a:r>
              <a:rPr lang="en-US" sz="4000" b="1" dirty="0">
                <a:solidFill>
                  <a:srgbClr val="0000FF"/>
                </a:solidFill>
              </a:rPr>
              <a:t>:</a:t>
            </a:r>
            <a:endParaRPr lang="en-US" sz="4000" b="1" dirty="0">
              <a:solidFill>
                <a:srgbClr val="FF33CC"/>
              </a:solidFill>
            </a:endParaRPr>
          </a:p>
        </p:txBody>
      </p:sp>
      <p:sp>
        <p:nvSpPr>
          <p:cNvPr id="142347" name="Text Box 11"/>
          <p:cNvSpPr txBox="1">
            <a:spLocks noChangeArrowheads="1"/>
          </p:cNvSpPr>
          <p:nvPr/>
        </p:nvSpPr>
        <p:spPr bwMode="auto">
          <a:xfrm>
            <a:off x="304800" y="759824"/>
            <a:ext cx="1143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err="1">
                <a:solidFill>
                  <a:srgbClr val="FF33CC"/>
                </a:solidFill>
              </a:rPr>
              <a:t>Là</a:t>
            </a:r>
            <a:r>
              <a:rPr lang="en-US" sz="4000" b="1" dirty="0">
                <a:solidFill>
                  <a:srgbClr val="FF33CC"/>
                </a:solidFill>
              </a:rPr>
              <a:t> </a:t>
            </a:r>
            <a:r>
              <a:rPr lang="en-US" sz="4000" b="1" dirty="0" err="1">
                <a:solidFill>
                  <a:srgbClr val="FF33CC"/>
                </a:solidFill>
              </a:rPr>
              <a:t>áo</a:t>
            </a:r>
            <a:r>
              <a:rPr lang="en-US" sz="4000" b="1" dirty="0">
                <a:solidFill>
                  <a:srgbClr val="FF33CC"/>
                </a:solidFill>
              </a:rPr>
              <a:t> </a:t>
            </a:r>
            <a:r>
              <a:rPr lang="en-US" sz="4000" b="1" dirty="0" err="1">
                <a:solidFill>
                  <a:srgbClr val="FF33CC"/>
                </a:solidFill>
              </a:rPr>
              <a:t>ngắn</a:t>
            </a:r>
            <a:r>
              <a:rPr lang="en-US" sz="4000" b="1" dirty="0">
                <a:solidFill>
                  <a:srgbClr val="FF33CC"/>
                </a:solidFill>
              </a:rPr>
              <a:t>, </a:t>
            </a:r>
            <a:r>
              <a:rPr lang="en-US" sz="4000" b="1" dirty="0" err="1">
                <a:solidFill>
                  <a:srgbClr val="FF33CC"/>
                </a:solidFill>
              </a:rPr>
              <a:t>cổ</a:t>
            </a:r>
            <a:r>
              <a:rPr lang="en-US" sz="4000" b="1" dirty="0">
                <a:solidFill>
                  <a:srgbClr val="FF33CC"/>
                </a:solidFill>
              </a:rPr>
              <a:t> </a:t>
            </a:r>
            <a:r>
              <a:rPr lang="en-US" sz="4000" b="1" dirty="0" err="1">
                <a:solidFill>
                  <a:srgbClr val="FF33CC"/>
                </a:solidFill>
              </a:rPr>
              <a:t>đứng</a:t>
            </a:r>
            <a:r>
              <a:rPr lang="en-US" sz="4000" b="1" dirty="0">
                <a:solidFill>
                  <a:srgbClr val="FF33CC"/>
                </a:solidFill>
              </a:rPr>
              <a:t> </a:t>
            </a:r>
            <a:r>
              <a:rPr lang="en-US" sz="4000" b="1" dirty="0" err="1">
                <a:solidFill>
                  <a:srgbClr val="FF33CC"/>
                </a:solidFill>
              </a:rPr>
              <a:t>hoặc</a:t>
            </a:r>
            <a:r>
              <a:rPr lang="en-US" sz="4000" b="1" dirty="0">
                <a:solidFill>
                  <a:srgbClr val="FF33CC"/>
                </a:solidFill>
              </a:rPr>
              <a:t> </a:t>
            </a:r>
            <a:r>
              <a:rPr lang="en-US" sz="4000" b="1" dirty="0" err="1">
                <a:solidFill>
                  <a:srgbClr val="FF33CC"/>
                </a:solidFill>
              </a:rPr>
              <a:t>cổ</a:t>
            </a:r>
            <a:r>
              <a:rPr lang="en-US" sz="4000" b="1" dirty="0">
                <a:solidFill>
                  <a:srgbClr val="FF33CC"/>
                </a:solidFill>
              </a:rPr>
              <a:t> </a:t>
            </a:r>
            <a:r>
              <a:rPr lang="en-US" sz="4000" b="1" dirty="0" err="1">
                <a:solidFill>
                  <a:srgbClr val="FF33CC"/>
                </a:solidFill>
              </a:rPr>
              <a:t>viền</a:t>
            </a:r>
            <a:r>
              <a:rPr lang="en-US" sz="4000" b="1" dirty="0">
                <a:solidFill>
                  <a:srgbClr val="FF33CC"/>
                </a:solidFill>
              </a:rPr>
              <a:t> </a:t>
            </a:r>
            <a:r>
              <a:rPr lang="en-US" sz="4000" b="1" dirty="0" err="1">
                <a:solidFill>
                  <a:srgbClr val="FF33CC"/>
                </a:solidFill>
              </a:rPr>
              <a:t>thường</a:t>
            </a:r>
            <a:r>
              <a:rPr lang="en-US" sz="4000" b="1" dirty="0">
                <a:solidFill>
                  <a:srgbClr val="FF33CC"/>
                </a:solidFill>
              </a:rPr>
              <a:t> </a:t>
            </a:r>
            <a:r>
              <a:rPr lang="en-US" sz="4000" b="1" dirty="0" err="1">
                <a:solidFill>
                  <a:srgbClr val="FF33CC"/>
                </a:solidFill>
              </a:rPr>
              <a:t>có</a:t>
            </a:r>
            <a:r>
              <a:rPr lang="en-US" sz="4000" b="1" dirty="0">
                <a:solidFill>
                  <a:srgbClr val="FF33CC"/>
                </a:solidFill>
              </a:rPr>
              <a:t> </a:t>
            </a:r>
            <a:r>
              <a:rPr lang="en-US" sz="4000" b="1" dirty="0" err="1">
                <a:solidFill>
                  <a:srgbClr val="FF33CC"/>
                </a:solidFill>
              </a:rPr>
              <a:t>hai</a:t>
            </a:r>
            <a:r>
              <a:rPr lang="en-US" sz="4000" b="1" dirty="0">
                <a:solidFill>
                  <a:srgbClr val="FF33CC"/>
                </a:solidFill>
              </a:rPr>
              <a:t> </a:t>
            </a:r>
            <a:r>
              <a:rPr lang="en-US" sz="4000" b="1" dirty="0" err="1">
                <a:solidFill>
                  <a:srgbClr val="FF33CC"/>
                </a:solidFill>
              </a:rPr>
              <a:t>túi</a:t>
            </a:r>
            <a:r>
              <a:rPr lang="en-US" sz="4000" b="1" dirty="0">
                <a:solidFill>
                  <a:srgbClr val="FF33CC"/>
                </a:solidFill>
              </a:rPr>
              <a:t> ở </a:t>
            </a:r>
            <a:r>
              <a:rPr lang="en-US" sz="4000" b="1" dirty="0" err="1">
                <a:solidFill>
                  <a:srgbClr val="FF33CC"/>
                </a:solidFill>
              </a:rPr>
              <a:t>hai</a:t>
            </a:r>
            <a:r>
              <a:rPr lang="en-US" sz="4000" b="1" dirty="0">
                <a:solidFill>
                  <a:srgbClr val="FF33CC"/>
                </a:solidFill>
              </a:rPr>
              <a:t> </a:t>
            </a:r>
            <a:r>
              <a:rPr lang="en-US" sz="4000" b="1" dirty="0" err="1">
                <a:solidFill>
                  <a:srgbClr val="FF33CC"/>
                </a:solidFill>
              </a:rPr>
              <a:t>vạt</a:t>
            </a:r>
            <a:r>
              <a:rPr lang="en-US" sz="4000" b="1" dirty="0">
                <a:solidFill>
                  <a:srgbClr val="FF33CC"/>
                </a:solidFill>
              </a:rPr>
              <a:t> </a:t>
            </a:r>
            <a:r>
              <a:rPr lang="en-US" sz="4000" b="1" dirty="0" err="1">
                <a:solidFill>
                  <a:srgbClr val="FF33CC"/>
                </a:solidFill>
              </a:rPr>
              <a:t>trước</a:t>
            </a:r>
            <a:r>
              <a:rPr lang="en-US" sz="4000" b="1" dirty="0">
                <a:solidFill>
                  <a:srgbClr val="FF33CC"/>
                </a:solidFill>
              </a:rPr>
              <a:t> </a:t>
            </a:r>
            <a:r>
              <a:rPr lang="en-US" sz="4000" b="1" dirty="0" err="1">
                <a:solidFill>
                  <a:srgbClr val="FF33CC"/>
                </a:solidFill>
              </a:rPr>
              <a:t>và</a:t>
            </a:r>
            <a:r>
              <a:rPr lang="en-US" sz="4000" b="1" dirty="0">
                <a:solidFill>
                  <a:srgbClr val="FF33CC"/>
                </a:solidFill>
              </a:rPr>
              <a:t> </a:t>
            </a:r>
            <a:r>
              <a:rPr lang="en-US" sz="4000" b="1" dirty="0" err="1">
                <a:solidFill>
                  <a:srgbClr val="FF33CC"/>
                </a:solidFill>
              </a:rPr>
              <a:t>xẻ</a:t>
            </a:r>
            <a:r>
              <a:rPr lang="en-US" sz="4000" b="1" dirty="0">
                <a:solidFill>
                  <a:srgbClr val="FF33CC"/>
                </a:solidFill>
              </a:rPr>
              <a:t> ở </a:t>
            </a:r>
            <a:r>
              <a:rPr lang="en-US" sz="4000" b="1" dirty="0" err="1">
                <a:solidFill>
                  <a:srgbClr val="FF33CC"/>
                </a:solidFill>
              </a:rPr>
              <a:t>hai</a:t>
            </a:r>
            <a:r>
              <a:rPr lang="en-US" sz="4000" b="1" dirty="0">
                <a:solidFill>
                  <a:srgbClr val="FF33CC"/>
                </a:solidFill>
              </a:rPr>
              <a:t> </a:t>
            </a:r>
            <a:r>
              <a:rPr lang="en-US" sz="4000" b="1" dirty="0" err="1">
                <a:solidFill>
                  <a:srgbClr val="FF33CC"/>
                </a:solidFill>
              </a:rPr>
              <a:t>bên</a:t>
            </a:r>
            <a:r>
              <a:rPr lang="en-US" sz="4000" b="1" dirty="0">
                <a:solidFill>
                  <a:srgbClr val="FF33CC"/>
                </a:solidFill>
              </a:rPr>
              <a:t> </a:t>
            </a:r>
            <a:r>
              <a:rPr lang="en-US" sz="4000" b="1" dirty="0" err="1">
                <a:solidFill>
                  <a:srgbClr val="FF33CC"/>
                </a:solidFill>
              </a:rPr>
              <a:t>sườn</a:t>
            </a:r>
            <a:endParaRPr lang="en-US" sz="4000" b="1" dirty="0">
              <a:solidFill>
                <a:srgbClr val="000099"/>
              </a:solidFill>
            </a:endParaRPr>
          </a:p>
        </p:txBody>
      </p:sp>
      <p:sp>
        <p:nvSpPr>
          <p:cNvPr id="142349" name="Text Box 13"/>
          <p:cNvSpPr txBox="1">
            <a:spLocks noChangeArrowheads="1"/>
          </p:cNvSpPr>
          <p:nvPr/>
        </p:nvSpPr>
        <p:spPr bwMode="auto">
          <a:xfrm>
            <a:off x="3001788" y="2473226"/>
            <a:ext cx="773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err="1">
                <a:solidFill>
                  <a:srgbClr val="FF33CC"/>
                </a:solidFill>
              </a:rPr>
              <a:t>Là</a:t>
            </a:r>
            <a:r>
              <a:rPr lang="en-US" sz="4000" b="1" dirty="0">
                <a:solidFill>
                  <a:srgbClr val="FF33CC"/>
                </a:solidFill>
              </a:rPr>
              <a:t> ý </a:t>
            </a:r>
            <a:r>
              <a:rPr lang="en-US" sz="4000" b="1" dirty="0" err="1">
                <a:solidFill>
                  <a:srgbClr val="FF33CC"/>
                </a:solidFill>
              </a:rPr>
              <a:t>nói</a:t>
            </a:r>
            <a:r>
              <a:rPr lang="en-US" sz="4000" b="1" dirty="0">
                <a:solidFill>
                  <a:srgbClr val="FF33CC"/>
                </a:solidFill>
              </a:rPr>
              <a:t> </a:t>
            </a:r>
            <a:r>
              <a:rPr lang="en-US" sz="4000" b="1" dirty="0" err="1">
                <a:solidFill>
                  <a:srgbClr val="FF33CC"/>
                </a:solidFill>
              </a:rPr>
              <a:t>nhã</a:t>
            </a:r>
            <a:r>
              <a:rPr lang="en-US" sz="4000" b="1" dirty="0">
                <a:solidFill>
                  <a:srgbClr val="FF33CC"/>
                </a:solidFill>
              </a:rPr>
              <a:t> </a:t>
            </a:r>
            <a:r>
              <a:rPr lang="en-US" sz="4000" b="1" dirty="0" err="1">
                <a:solidFill>
                  <a:srgbClr val="FF33CC"/>
                </a:solidFill>
              </a:rPr>
              <a:t>nhặn</a:t>
            </a:r>
            <a:r>
              <a:rPr lang="en-US" sz="4000" b="1" dirty="0">
                <a:solidFill>
                  <a:srgbClr val="FF33CC"/>
                </a:solidFill>
              </a:rPr>
              <a:t>, </a:t>
            </a:r>
            <a:r>
              <a:rPr lang="en-US" sz="4000" b="1" dirty="0" err="1">
                <a:solidFill>
                  <a:srgbClr val="FF33CC"/>
                </a:solidFill>
              </a:rPr>
              <a:t>lịch</a:t>
            </a:r>
            <a:r>
              <a:rPr lang="en-US" sz="4000" b="1" dirty="0">
                <a:solidFill>
                  <a:srgbClr val="FF33CC"/>
                </a:solidFill>
              </a:rPr>
              <a:t> </a:t>
            </a:r>
            <a:r>
              <a:rPr lang="en-US" sz="4000" b="1" dirty="0" err="1">
                <a:solidFill>
                  <a:srgbClr val="FF33CC"/>
                </a:solidFill>
              </a:rPr>
              <a:t>sự</a:t>
            </a:r>
            <a:endParaRPr lang="en-US" sz="4000" b="1" dirty="0">
              <a:solidFill>
                <a:srgbClr val="FF33CC"/>
              </a:solidFill>
            </a:endParaRPr>
          </a:p>
        </p:txBody>
      </p:sp>
      <p:sp>
        <p:nvSpPr>
          <p:cNvPr id="142350" name="Text Box 14"/>
          <p:cNvSpPr txBox="1">
            <a:spLocks noChangeArrowheads="1"/>
          </p:cNvSpPr>
          <p:nvPr/>
        </p:nvSpPr>
        <p:spPr bwMode="auto">
          <a:xfrm>
            <a:off x="304800" y="5373955"/>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a:solidFill>
                  <a:srgbClr val="000099"/>
                </a:solidFill>
              </a:rPr>
              <a:t>* </a:t>
            </a:r>
            <a:r>
              <a:rPr lang="en-US" sz="4000" b="1" dirty="0" err="1">
                <a:solidFill>
                  <a:srgbClr val="0000FF"/>
                </a:solidFill>
              </a:rPr>
              <a:t>Xanh</a:t>
            </a:r>
            <a:r>
              <a:rPr lang="en-US" sz="4000" b="1" dirty="0">
                <a:solidFill>
                  <a:srgbClr val="0000FF"/>
                </a:solidFill>
              </a:rPr>
              <a:t> </a:t>
            </a:r>
            <a:r>
              <a:rPr lang="en-US" sz="4000" b="1" dirty="0" err="1">
                <a:solidFill>
                  <a:srgbClr val="0000FF"/>
                </a:solidFill>
              </a:rPr>
              <a:t>hồ</a:t>
            </a:r>
            <a:r>
              <a:rPr lang="en-US" sz="4000" b="1" dirty="0">
                <a:solidFill>
                  <a:srgbClr val="0000FF"/>
                </a:solidFill>
              </a:rPr>
              <a:t> </a:t>
            </a:r>
            <a:r>
              <a:rPr lang="en-US" sz="4000" b="1" dirty="0" err="1">
                <a:solidFill>
                  <a:srgbClr val="0000FF"/>
                </a:solidFill>
              </a:rPr>
              <a:t>thủy</a:t>
            </a:r>
            <a:r>
              <a:rPr lang="en-US" sz="4000" b="1" dirty="0">
                <a:solidFill>
                  <a:srgbClr val="0000FF"/>
                </a:solidFill>
              </a:rPr>
              <a:t>:</a:t>
            </a:r>
          </a:p>
        </p:txBody>
      </p:sp>
      <p:sp>
        <p:nvSpPr>
          <p:cNvPr id="142351" name="Text Box 15"/>
          <p:cNvSpPr txBox="1">
            <a:spLocks noChangeArrowheads="1"/>
          </p:cNvSpPr>
          <p:nvPr/>
        </p:nvSpPr>
        <p:spPr bwMode="auto">
          <a:xfrm>
            <a:off x="304800" y="5982384"/>
            <a:ext cx="1120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err="1">
                <a:solidFill>
                  <a:srgbClr val="FF33CC"/>
                </a:solidFill>
              </a:rPr>
              <a:t>Là</a:t>
            </a:r>
            <a:r>
              <a:rPr lang="en-US" sz="4000" b="1" dirty="0">
                <a:solidFill>
                  <a:srgbClr val="FF33CC"/>
                </a:solidFill>
              </a:rPr>
              <a:t> </a:t>
            </a:r>
            <a:r>
              <a:rPr lang="en-US" sz="4000" b="1" dirty="0" err="1">
                <a:solidFill>
                  <a:srgbClr val="FF33CC"/>
                </a:solidFill>
              </a:rPr>
              <a:t>xanh</a:t>
            </a:r>
            <a:r>
              <a:rPr lang="en-US" sz="4000" b="1" dirty="0">
                <a:solidFill>
                  <a:srgbClr val="FF33CC"/>
                </a:solidFill>
              </a:rPr>
              <a:t> </a:t>
            </a:r>
            <a:r>
              <a:rPr lang="en-US" sz="4000" b="1" dirty="0" err="1">
                <a:solidFill>
                  <a:srgbClr val="FF33CC"/>
                </a:solidFill>
              </a:rPr>
              <a:t>như</a:t>
            </a:r>
            <a:r>
              <a:rPr lang="en-US" sz="4000" b="1" dirty="0">
                <a:solidFill>
                  <a:srgbClr val="FF33CC"/>
                </a:solidFill>
              </a:rPr>
              <a:t> </a:t>
            </a:r>
            <a:r>
              <a:rPr lang="en-US" sz="4000" b="1" dirty="0" err="1">
                <a:solidFill>
                  <a:srgbClr val="FF33CC"/>
                </a:solidFill>
              </a:rPr>
              <a:t>màu</a:t>
            </a:r>
            <a:r>
              <a:rPr lang="en-US" sz="4000" b="1" dirty="0">
                <a:solidFill>
                  <a:srgbClr val="FF33CC"/>
                </a:solidFill>
              </a:rPr>
              <a:t> </a:t>
            </a:r>
            <a:r>
              <a:rPr lang="en-US" sz="4000" b="1" dirty="0" err="1">
                <a:solidFill>
                  <a:srgbClr val="FF33CC"/>
                </a:solidFill>
              </a:rPr>
              <a:t>nước</a:t>
            </a:r>
            <a:r>
              <a:rPr lang="en-US" sz="4000" b="1" dirty="0">
                <a:solidFill>
                  <a:srgbClr val="FF33CC"/>
                </a:solidFill>
              </a:rPr>
              <a:t> </a:t>
            </a:r>
            <a:r>
              <a:rPr lang="en-US" sz="4000" b="1" dirty="0" err="1">
                <a:solidFill>
                  <a:srgbClr val="FF33CC"/>
                </a:solidFill>
              </a:rPr>
              <a:t>hồ</a:t>
            </a:r>
            <a:r>
              <a:rPr lang="en-US" sz="4000" b="1" dirty="0">
                <a:solidFill>
                  <a:srgbClr val="FF33CC"/>
                </a:solidFill>
              </a:rPr>
              <a:t> ( </a:t>
            </a:r>
            <a:r>
              <a:rPr lang="en-US" sz="4000" b="1" dirty="0" err="1">
                <a:solidFill>
                  <a:srgbClr val="FF33CC"/>
                </a:solidFill>
              </a:rPr>
              <a:t>xanh</a:t>
            </a:r>
            <a:r>
              <a:rPr lang="en-US" sz="4000" b="1" dirty="0">
                <a:solidFill>
                  <a:srgbClr val="FF33CC"/>
                </a:solidFill>
              </a:rPr>
              <a:t> </a:t>
            </a:r>
            <a:r>
              <a:rPr lang="en-US" sz="4000" b="1" dirty="0" err="1">
                <a:solidFill>
                  <a:srgbClr val="FF33CC"/>
                </a:solidFill>
              </a:rPr>
              <a:t>nhạt</a:t>
            </a:r>
            <a:r>
              <a:rPr lang="en-US" sz="4000" b="1" dirty="0">
                <a:solidFill>
                  <a:srgbClr val="FF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2347"/>
                                        </p:tgtEl>
                                        <p:attrNameLst>
                                          <p:attrName>style.visibility</p:attrName>
                                        </p:attrNameLst>
                                      </p:cBhvr>
                                      <p:to>
                                        <p:strVal val="visible"/>
                                      </p:to>
                                    </p:set>
                                    <p:animEffect transition="in" filter="randombar(horizontal)">
                                      <p:cBhvr>
                                        <p:cTn id="7" dur="500"/>
                                        <p:tgtEl>
                                          <p:spTgt spid="1423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2345"/>
                                        </p:tgtEl>
                                        <p:attrNameLst>
                                          <p:attrName>style.visibility</p:attrName>
                                        </p:attrNameLst>
                                      </p:cBhvr>
                                      <p:to>
                                        <p:strVal val="visible"/>
                                      </p:to>
                                    </p:set>
                                    <p:animEffect transition="in" filter="randombar(horizontal)">
                                      <p:cBhvr>
                                        <p:cTn id="12" dur="500"/>
                                        <p:tgtEl>
                                          <p:spTgt spid="14234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2349"/>
                                        </p:tgtEl>
                                        <p:attrNameLst>
                                          <p:attrName>style.visibility</p:attrName>
                                        </p:attrNameLst>
                                      </p:cBhvr>
                                      <p:to>
                                        <p:strVal val="visible"/>
                                      </p:to>
                                    </p:set>
                                    <p:animEffect transition="in" filter="randombar(horizontal)">
                                      <p:cBhvr>
                                        <p:cTn id="15" dur="500"/>
                                        <p:tgtEl>
                                          <p:spTgt spid="14234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2342"/>
                                        </p:tgtEl>
                                        <p:attrNameLst>
                                          <p:attrName>style.visibility</p:attrName>
                                        </p:attrNameLst>
                                      </p:cBhvr>
                                      <p:to>
                                        <p:strVal val="visible"/>
                                      </p:to>
                                    </p:set>
                                    <p:animEffect transition="in" filter="randombar(horizontal)">
                                      <p:cBhvr>
                                        <p:cTn id="20" dur="500"/>
                                        <p:tgtEl>
                                          <p:spTgt spid="14234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2343"/>
                                        </p:tgtEl>
                                        <p:attrNameLst>
                                          <p:attrName>style.visibility</p:attrName>
                                        </p:attrNameLst>
                                      </p:cBhvr>
                                      <p:to>
                                        <p:strVal val="visible"/>
                                      </p:to>
                                    </p:set>
                                    <p:animEffect transition="in" filter="randombar(horizontal)">
                                      <p:cBhvr>
                                        <p:cTn id="23" dur="500"/>
                                        <p:tgtEl>
                                          <p:spTgt spid="14234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2350"/>
                                        </p:tgtEl>
                                        <p:attrNameLst>
                                          <p:attrName>style.visibility</p:attrName>
                                        </p:attrNameLst>
                                      </p:cBhvr>
                                      <p:to>
                                        <p:strVal val="visible"/>
                                      </p:to>
                                    </p:set>
                                    <p:animEffect transition="in" filter="randombar(horizontal)">
                                      <p:cBhvr>
                                        <p:cTn id="28" dur="500"/>
                                        <p:tgtEl>
                                          <p:spTgt spid="14235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2351"/>
                                        </p:tgtEl>
                                        <p:attrNameLst>
                                          <p:attrName>style.visibility</p:attrName>
                                        </p:attrNameLst>
                                      </p:cBhvr>
                                      <p:to>
                                        <p:strVal val="visible"/>
                                      </p:to>
                                    </p:set>
                                    <p:animEffect transition="in" filter="randombar(horizontal)">
                                      <p:cBhvr>
                                        <p:cTn id="31" dur="500"/>
                                        <p:tgtEl>
                                          <p:spTgt spid="142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P spid="142343" grpId="0"/>
      <p:bldP spid="142345" grpId="0"/>
      <p:bldP spid="142347" grpId="0"/>
      <p:bldP spid="142349" grpId="0"/>
      <p:bldP spid="142350" grpId="0"/>
      <p:bldP spid="1423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7" descr="CraterLake82_crater_lake_and_wizard_island_09-82_m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188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8"/>
          <p:cNvSpPr>
            <a:spLocks noChangeArrowheads="1"/>
          </p:cNvSpPr>
          <p:nvPr/>
        </p:nvSpPr>
        <p:spPr bwMode="auto">
          <a:xfrm>
            <a:off x="914400" y="609600"/>
            <a:ext cx="4571999" cy="503238"/>
          </a:xfrm>
          <a:prstGeom prst="roundRect">
            <a:avLst>
              <a:gd name="adj" fmla="val 16667"/>
            </a:avLst>
          </a:prstGeom>
          <a:solidFill>
            <a:srgbClr val="99CCFF"/>
          </a:solidFill>
          <a:ln w="9525">
            <a:solidFill>
              <a:schemeClr val="tx1"/>
            </a:solidFill>
            <a:rou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5400" dirty="0" err="1">
                <a:solidFill>
                  <a:srgbClr val="FF0000"/>
                </a:solidFill>
              </a:rPr>
              <a:t>xanh</a:t>
            </a:r>
            <a:r>
              <a:rPr lang="en-US" sz="5400" dirty="0">
                <a:solidFill>
                  <a:srgbClr val="FF0000"/>
                </a:solidFill>
              </a:rPr>
              <a:t> </a:t>
            </a:r>
            <a:r>
              <a:rPr lang="en-US" sz="4800" dirty="0" err="1">
                <a:solidFill>
                  <a:srgbClr val="FF0000"/>
                </a:solidFill>
              </a:rPr>
              <a:t>hô</a:t>
            </a:r>
            <a:r>
              <a:rPr lang="en-US" sz="4800" dirty="0">
                <a:solidFill>
                  <a:srgbClr val="FF0000"/>
                </a:solidFill>
              </a:rPr>
              <a:t>̀</a:t>
            </a:r>
            <a:r>
              <a:rPr lang="en-US" sz="5400" dirty="0">
                <a:solidFill>
                  <a:srgbClr val="FF0000"/>
                </a:solidFill>
              </a:rPr>
              <a:t> </a:t>
            </a:r>
            <a:r>
              <a:rPr lang="en-US" sz="5400" dirty="0" err="1">
                <a:solidFill>
                  <a:srgbClr val="FF0000"/>
                </a:solidFill>
              </a:rPr>
              <a:t>thủy</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1143000" y="1295400"/>
            <a:ext cx="10210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a:solidFill>
                  <a:srgbClr val="FF0000"/>
                </a:solidFill>
              </a:rPr>
              <a:t>   </a:t>
            </a:r>
            <a:r>
              <a:rPr lang="en-US" sz="4400" b="1" dirty="0" err="1">
                <a:solidFill>
                  <a:srgbClr val="FF0000"/>
                </a:solidFill>
              </a:rPr>
              <a:t>Các</a:t>
            </a:r>
            <a:r>
              <a:rPr lang="en-US" sz="4400" b="1" dirty="0">
                <a:solidFill>
                  <a:srgbClr val="FF0000"/>
                </a:solidFill>
              </a:rPr>
              <a:t> </a:t>
            </a:r>
            <a:r>
              <a:rPr lang="en-US" sz="4400" b="1" dirty="0" err="1">
                <a:solidFill>
                  <a:srgbClr val="FF0000"/>
                </a:solidFill>
              </a:rPr>
              <a:t>em</a:t>
            </a:r>
            <a:r>
              <a:rPr lang="en-US" sz="4400" b="1" dirty="0">
                <a:solidFill>
                  <a:srgbClr val="FF0000"/>
                </a:solidFill>
              </a:rPr>
              <a:t> </a:t>
            </a:r>
            <a:r>
              <a:rPr lang="en-US" sz="4400" b="1" dirty="0" err="1">
                <a:solidFill>
                  <a:srgbClr val="FF0000"/>
                </a:solidFill>
              </a:rPr>
              <a:t>xem</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hình</a:t>
            </a:r>
            <a:r>
              <a:rPr lang="en-US" sz="4400" b="1" dirty="0">
                <a:solidFill>
                  <a:srgbClr val="FF0000"/>
                </a:solidFill>
              </a:rPr>
              <a:t> </a:t>
            </a:r>
            <a:r>
              <a:rPr lang="en-US" sz="4400" b="1" err="1">
                <a:solidFill>
                  <a:srgbClr val="FF0000"/>
                </a:solidFill>
              </a:rPr>
              <a:t>ảnh</a:t>
            </a:r>
            <a:r>
              <a:rPr lang="en-US" sz="4400" b="1">
                <a:solidFill>
                  <a:srgbClr val="FF0000"/>
                </a:solidFill>
              </a:rPr>
              <a:t> thật là duyên dáng và mềm mại của người </a:t>
            </a:r>
            <a:r>
              <a:rPr lang="en-US" sz="4400" b="1" dirty="0" err="1">
                <a:solidFill>
                  <a:srgbClr val="FF0000"/>
                </a:solidFill>
              </a:rPr>
              <a:t>phụ</a:t>
            </a:r>
            <a:r>
              <a:rPr lang="en-US" sz="4400" b="1" dirty="0">
                <a:solidFill>
                  <a:srgbClr val="FF0000"/>
                </a:solidFill>
              </a:rPr>
              <a:t> </a:t>
            </a:r>
            <a:r>
              <a:rPr lang="en-US" sz="4400" b="1" dirty="0" err="1">
                <a:solidFill>
                  <a:srgbClr val="FF0000"/>
                </a:solidFill>
              </a:rPr>
              <a:t>nữ</a:t>
            </a:r>
            <a:r>
              <a:rPr lang="en-US" sz="4400" b="1" dirty="0">
                <a:solidFill>
                  <a:srgbClr val="FF0000"/>
                </a:solidFill>
              </a:rPr>
              <a:t> </a:t>
            </a:r>
            <a:r>
              <a:rPr lang="en-US" sz="4400" b="1" dirty="0" err="1">
                <a:solidFill>
                  <a:srgbClr val="FF0000"/>
                </a:solidFill>
              </a:rPr>
              <a:t>Việt</a:t>
            </a:r>
            <a:r>
              <a:rPr lang="en-US" sz="4400" b="1" dirty="0">
                <a:solidFill>
                  <a:srgbClr val="FF0000"/>
                </a:solidFill>
              </a:rPr>
              <a:t> Nam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tà</a:t>
            </a:r>
            <a:r>
              <a:rPr lang="en-US" sz="4400" b="1" dirty="0">
                <a:solidFill>
                  <a:srgbClr val="FF0000"/>
                </a:solidFill>
              </a:rPr>
              <a:t> </a:t>
            </a:r>
            <a:r>
              <a:rPr lang="en-US" sz="4400" b="1" dirty="0" err="1">
                <a:solidFill>
                  <a:srgbClr val="FF0000"/>
                </a:solidFill>
              </a:rPr>
              <a:t>áo</a:t>
            </a:r>
            <a:r>
              <a:rPr lang="en-US" sz="4400" b="1" dirty="0">
                <a:solidFill>
                  <a:srgbClr val="FF0000"/>
                </a:solidFill>
              </a:rPr>
              <a:t> </a:t>
            </a:r>
            <a:r>
              <a:rPr lang="en-US" sz="4400" b="1" err="1">
                <a:solidFill>
                  <a:srgbClr val="FF0000"/>
                </a:solidFill>
              </a:rPr>
              <a:t>dài</a:t>
            </a:r>
            <a:r>
              <a:rPr lang="en-US" sz="4400" b="1">
                <a:solidFill>
                  <a:srgbClr val="FF0000"/>
                </a:solidFill>
              </a:rPr>
              <a:t> . </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6083"/>
                                        </p:tgtEl>
                                        <p:attrNameLst>
                                          <p:attrName>style.visibility</p:attrName>
                                        </p:attrNameLst>
                                      </p:cBhvr>
                                      <p:to>
                                        <p:strVal val="visible"/>
                                      </p:to>
                                    </p:set>
                                    <p:anim by="(-#ppt_w*2)" calcmode="lin" valueType="num">
                                      <p:cBhvr rctx="PPT">
                                        <p:cTn id="7" dur="250" autoRev="1" fill="hold">
                                          <p:stCondLst>
                                            <p:cond delay="0"/>
                                          </p:stCondLst>
                                        </p:cTn>
                                        <p:tgtEl>
                                          <p:spTgt spid="46083"/>
                                        </p:tgtEl>
                                        <p:attrNameLst>
                                          <p:attrName>ppt_w</p:attrName>
                                        </p:attrNameLst>
                                      </p:cBhvr>
                                    </p:anim>
                                    <p:anim by="(#ppt_w*0.50)" calcmode="lin" valueType="num">
                                      <p:cBhvr>
                                        <p:cTn id="8" dur="250" decel="50000" autoRev="1" fill="hold">
                                          <p:stCondLst>
                                            <p:cond delay="0"/>
                                          </p:stCondLst>
                                        </p:cTn>
                                        <p:tgtEl>
                                          <p:spTgt spid="46083"/>
                                        </p:tgtEl>
                                        <p:attrNameLst>
                                          <p:attrName>ppt_x</p:attrName>
                                        </p:attrNameLst>
                                      </p:cBhvr>
                                    </p:anim>
                                    <p:anim from="(-#ppt_h/2)" to="(#ppt_y)" calcmode="lin" valueType="num">
                                      <p:cBhvr>
                                        <p:cTn id="9" dur="500" fill="hold">
                                          <p:stCondLst>
                                            <p:cond delay="0"/>
                                          </p:stCondLst>
                                        </p:cTn>
                                        <p:tgtEl>
                                          <p:spTgt spid="46083"/>
                                        </p:tgtEl>
                                        <p:attrNameLst>
                                          <p:attrName>ppt_y</p:attrName>
                                        </p:attrNameLst>
                                      </p:cBhvr>
                                    </p:anim>
                                    <p:animRot by="21600000">
                                      <p:cBhvr>
                                        <p:cTn id="10" dur="500" fill="hold">
                                          <p:stCondLst>
                                            <p:cond delay="0"/>
                                          </p:stCondLst>
                                        </p:cTn>
                                        <p:tgtEl>
                                          <p:spTgt spid="460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2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89050"/>
            <a:ext cx="35814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31" name="Picture 27" descr="1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289050"/>
            <a:ext cx="4038600" cy="553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2" descr="5214319640[1]">
            <a:extLst>
              <a:ext uri="{FF2B5EF4-FFF2-40B4-BE49-F238E27FC236}">
                <a16:creationId xmlns:a16="http://schemas.microsoft.com/office/drawing/2014/main" id="{C9C50868-FA3C-623A-1774-FD8D450E3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04" y="1253627"/>
            <a:ext cx="3429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9528"/>
                                        </p:tgtEl>
                                        <p:attrNameLst>
                                          <p:attrName>style.visibility</p:attrName>
                                        </p:attrNameLst>
                                      </p:cBhvr>
                                      <p:to>
                                        <p:strVal val="visible"/>
                                      </p:to>
                                    </p:set>
                                    <p:animEffect transition="in" filter="diamond(in)">
                                      <p:cBhvr>
                                        <p:cTn id="7" dur="1000"/>
                                        <p:tgtEl>
                                          <p:spTgt spid="1495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9531"/>
                                        </p:tgtEl>
                                        <p:attrNameLst>
                                          <p:attrName>style.visibility</p:attrName>
                                        </p:attrNameLst>
                                      </p:cBhvr>
                                      <p:to>
                                        <p:strVal val="visible"/>
                                      </p:to>
                                    </p:set>
                                    <p:animEffect transition="in" filter="diamond(in)">
                                      <p:cBhvr>
                                        <p:cTn id="12" dur="1000"/>
                                        <p:tgtEl>
                                          <p:spTgt spid="149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2" descr="ao4tha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8817"/>
            <a:ext cx="3940175" cy="568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3" descr="a0s dài tân th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362630"/>
            <a:ext cx="4165600" cy="550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AutoShape 4"/>
          <p:cNvSpPr>
            <a:spLocks noChangeArrowheads="1"/>
          </p:cNvSpPr>
          <p:nvPr/>
        </p:nvSpPr>
        <p:spPr bwMode="auto">
          <a:xfrm>
            <a:off x="1997074" y="6267564"/>
            <a:ext cx="2232025" cy="503237"/>
          </a:xfrm>
          <a:prstGeom prst="roundRect">
            <a:avLst>
              <a:gd name="adj" fmla="val 16667"/>
            </a:avLst>
          </a:prstGeom>
          <a:solidFill>
            <a:srgbClr val="99CCFF"/>
          </a:solidFill>
          <a:ln w="9525">
            <a:solidFill>
              <a:schemeClr val="tx1"/>
            </a:solidFill>
            <a:rou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FF0000"/>
                </a:solidFill>
                <a:latin typeface="Times New Roman" panose="02020603050405020304" pitchFamily="18" charset="0"/>
              </a:rPr>
              <a:t>áo dài cổ truyền</a:t>
            </a:r>
            <a:endParaRPr lang="vi-VN" sz="2400" b="1">
              <a:solidFill>
                <a:srgbClr val="FF0000"/>
              </a:solidFill>
              <a:latin typeface="Times New Roman" panose="02020603050405020304" pitchFamily="18" charset="0"/>
            </a:endParaRPr>
          </a:p>
        </p:txBody>
      </p:sp>
      <p:sp>
        <p:nvSpPr>
          <p:cNvPr id="162821" name="AutoShape 5"/>
          <p:cNvSpPr>
            <a:spLocks noChangeArrowheads="1"/>
          </p:cNvSpPr>
          <p:nvPr/>
        </p:nvSpPr>
        <p:spPr bwMode="auto">
          <a:xfrm>
            <a:off x="6880224" y="6021389"/>
            <a:ext cx="2232025" cy="503237"/>
          </a:xfrm>
          <a:prstGeom prst="roundRect">
            <a:avLst>
              <a:gd name="adj" fmla="val 16667"/>
            </a:avLst>
          </a:prstGeom>
          <a:solidFill>
            <a:srgbClr val="99CCFF"/>
          </a:solidFill>
          <a:ln w="9525">
            <a:solidFill>
              <a:schemeClr val="tx1"/>
            </a:solidFill>
            <a:rou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FF0000"/>
                </a:solidFill>
                <a:latin typeface="Times New Roman" panose="02020603050405020304" pitchFamily="18" charset="0"/>
              </a:rPr>
              <a:t>áo dài tân thời</a:t>
            </a:r>
            <a:endParaRPr lang="vi-VN" sz="24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randombar(horizontal)">
                                      <p:cBhvr>
                                        <p:cTn id="7" dur="500"/>
                                        <p:tgtEl>
                                          <p:spTgt spid="1628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2821"/>
                                        </p:tgtEl>
                                        <p:attrNameLst>
                                          <p:attrName>style.visibility</p:attrName>
                                        </p:attrNameLst>
                                      </p:cBhvr>
                                      <p:to>
                                        <p:strVal val="visible"/>
                                      </p:to>
                                    </p:set>
                                    <p:animEffect transition="in" filter="randombar(horizontal)">
                                      <p:cBhvr>
                                        <p:cTn id="10"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Line 2"/>
          <p:cNvSpPr>
            <a:spLocks noChangeShapeType="1"/>
          </p:cNvSpPr>
          <p:nvPr/>
        </p:nvSpPr>
        <p:spPr bwMode="auto">
          <a:xfrm flipH="1">
            <a:off x="6426200" y="1231900"/>
            <a:ext cx="0" cy="49657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vi-VN"/>
          </a:p>
        </p:txBody>
      </p:sp>
      <p:pic>
        <p:nvPicPr>
          <p:cNvPr id="163864" name="Picture 24" descr="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831" y="1867316"/>
            <a:ext cx="5606969"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34" y="152400"/>
            <a:ext cx="5354637" cy="4965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6"/>
                                        </p:tgtEl>
                                        <p:attrNameLst>
                                          <p:attrName>style.visibility</p:attrName>
                                        </p:attrNameLst>
                                      </p:cBhvr>
                                      <p:to>
                                        <p:strVal val="visible"/>
                                      </p:to>
                                    </p:set>
                                    <p:animEffect transition="in" filter="diamond(in)">
                                      <p:cBhvr>
                                        <p:cTn id="7" dur="750"/>
                                        <p:tgtEl>
                                          <p:spTgt spid="163866"/>
                                        </p:tgtEl>
                                      </p:cBhvr>
                                    </p:animEffect>
                                  </p:childTnLst>
                                </p:cTn>
                              </p:par>
                              <p:par>
                                <p:cTn id="8" presetID="8" presetClass="entr" presetSubtype="16" fill="hold" nodeType="withEffect">
                                  <p:stCondLst>
                                    <p:cond delay="0"/>
                                  </p:stCondLst>
                                  <p:childTnLst>
                                    <p:set>
                                      <p:cBhvr>
                                        <p:cTn id="9" dur="1" fill="hold">
                                          <p:stCondLst>
                                            <p:cond delay="0"/>
                                          </p:stCondLst>
                                        </p:cTn>
                                        <p:tgtEl>
                                          <p:spTgt spid="163864"/>
                                        </p:tgtEl>
                                        <p:attrNameLst>
                                          <p:attrName>style.visibility</p:attrName>
                                        </p:attrNameLst>
                                      </p:cBhvr>
                                      <p:to>
                                        <p:strVal val="visible"/>
                                      </p:to>
                                    </p:set>
                                    <p:animEffect transition="in" filter="diamond(in)">
                                      <p:cBhvr>
                                        <p:cTn id="10" dur="750"/>
                                        <p:tgtEl>
                                          <p:spTgt spid="163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Line 2"/>
          <p:cNvSpPr>
            <a:spLocks noChangeShapeType="1"/>
          </p:cNvSpPr>
          <p:nvPr/>
        </p:nvSpPr>
        <p:spPr bwMode="auto">
          <a:xfrm flipH="1">
            <a:off x="6426200" y="1231900"/>
            <a:ext cx="0" cy="49657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vi-VN"/>
          </a:p>
        </p:txBody>
      </p:sp>
      <p:pic>
        <p:nvPicPr>
          <p:cNvPr id="16386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90839"/>
            <a:ext cx="4724399" cy="5321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6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3" y="1066800"/>
            <a:ext cx="5930897" cy="5489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3867"/>
                                        </p:tgtEl>
                                        <p:attrNameLst>
                                          <p:attrName>style.visibility</p:attrName>
                                        </p:attrNameLst>
                                      </p:cBhvr>
                                      <p:to>
                                        <p:strVal val="visible"/>
                                      </p:to>
                                    </p:set>
                                    <p:animEffect transition="in" filter="diamond(in)">
                                      <p:cBhvr>
                                        <p:cTn id="7" dur="750"/>
                                        <p:tgtEl>
                                          <p:spTgt spid="163867"/>
                                        </p:tgtEl>
                                      </p:cBhvr>
                                    </p:animEffect>
                                  </p:childTnLst>
                                </p:cTn>
                              </p:par>
                              <p:par>
                                <p:cTn id="8" presetID="8" presetClass="entr" presetSubtype="16" fill="hold" nodeType="withEffect">
                                  <p:stCondLst>
                                    <p:cond delay="0"/>
                                  </p:stCondLst>
                                  <p:childTnLst>
                                    <p:set>
                                      <p:cBhvr>
                                        <p:cTn id="9" dur="1" fill="hold">
                                          <p:stCondLst>
                                            <p:cond delay="0"/>
                                          </p:stCondLst>
                                        </p:cTn>
                                        <p:tgtEl>
                                          <p:spTgt spid="163865"/>
                                        </p:tgtEl>
                                        <p:attrNameLst>
                                          <p:attrName>style.visibility</p:attrName>
                                        </p:attrNameLst>
                                      </p:cBhvr>
                                      <p:to>
                                        <p:strVal val="visible"/>
                                      </p:to>
                                    </p:set>
                                    <p:animEffect transition="in" filter="diamond(in)">
                                      <p:cBhvr>
                                        <p:cTn id="10" dur="750"/>
                                        <p:tgtEl>
                                          <p:spTgt spid="163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0" name="Text Box 20"/>
          <p:cNvSpPr txBox="1">
            <a:spLocks noChangeArrowheads="1"/>
          </p:cNvSpPr>
          <p:nvPr/>
        </p:nvSpPr>
        <p:spPr bwMode="auto">
          <a:xfrm>
            <a:off x="468086" y="1066801"/>
            <a:ext cx="108095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a:solidFill>
                  <a:srgbClr val="FF0000"/>
                </a:solidFill>
              </a:rPr>
              <a:t>1) </a:t>
            </a:r>
            <a:r>
              <a:rPr lang="en-US" sz="4400" b="1" dirty="0" err="1">
                <a:solidFill>
                  <a:srgbClr val="FF0000"/>
                </a:solidFill>
              </a:rPr>
              <a:t>Chiếc</a:t>
            </a:r>
            <a:r>
              <a:rPr lang="en-US" sz="4400" b="1" dirty="0">
                <a:solidFill>
                  <a:srgbClr val="FF0000"/>
                </a:solidFill>
              </a:rPr>
              <a:t> </a:t>
            </a:r>
            <a:r>
              <a:rPr lang="en-US" sz="4400" b="1" dirty="0" err="1">
                <a:solidFill>
                  <a:srgbClr val="FF0000"/>
                </a:solidFill>
              </a:rPr>
              <a:t>áo</a:t>
            </a:r>
            <a:r>
              <a:rPr lang="en-US" sz="4400" b="1" dirty="0">
                <a:solidFill>
                  <a:srgbClr val="FF0000"/>
                </a:solidFill>
              </a:rPr>
              <a:t> </a:t>
            </a:r>
            <a:r>
              <a:rPr lang="en-US" sz="4400" b="1" dirty="0" err="1">
                <a:solidFill>
                  <a:srgbClr val="FF0000"/>
                </a:solidFill>
              </a:rPr>
              <a:t>dài</a:t>
            </a:r>
            <a:r>
              <a:rPr lang="en-US" sz="4400" b="1" dirty="0">
                <a:solidFill>
                  <a:srgbClr val="FF0000"/>
                </a:solidFill>
              </a:rPr>
              <a:t> </a:t>
            </a:r>
            <a:r>
              <a:rPr lang="en-US" sz="4400" b="1" dirty="0" err="1">
                <a:solidFill>
                  <a:srgbClr val="FF0000"/>
                </a:solidFill>
              </a:rPr>
              <a:t>có</a:t>
            </a:r>
            <a:r>
              <a:rPr lang="en-US" sz="4400" b="1" dirty="0">
                <a:solidFill>
                  <a:srgbClr val="FF0000"/>
                </a:solidFill>
              </a:rPr>
              <a:t> </a:t>
            </a:r>
            <a:r>
              <a:rPr lang="en-US" sz="4400" b="1" dirty="0" err="1">
                <a:solidFill>
                  <a:srgbClr val="FF0000"/>
                </a:solidFill>
              </a:rPr>
              <a:t>vai</a:t>
            </a:r>
            <a:r>
              <a:rPr lang="en-US" sz="4400" b="1" dirty="0">
                <a:solidFill>
                  <a:srgbClr val="FF0000"/>
                </a:solidFill>
              </a:rPr>
              <a:t> </a:t>
            </a:r>
            <a:r>
              <a:rPr lang="en-US" sz="4400" b="1" dirty="0" err="1">
                <a:solidFill>
                  <a:srgbClr val="FF0000"/>
                </a:solidFill>
              </a:rPr>
              <a:t>trò</a:t>
            </a:r>
            <a:r>
              <a:rPr lang="en-US" sz="4400" b="1" dirty="0">
                <a:solidFill>
                  <a:srgbClr val="FF0000"/>
                </a:solidFill>
              </a:rPr>
              <a:t> </a:t>
            </a:r>
            <a:r>
              <a:rPr lang="en-US" sz="4400" b="1" dirty="0" err="1">
                <a:solidFill>
                  <a:srgbClr val="FF0000"/>
                </a:solidFill>
              </a:rPr>
              <a:t>như</a:t>
            </a:r>
            <a:r>
              <a:rPr lang="en-US" sz="4400" b="1" dirty="0">
                <a:solidFill>
                  <a:srgbClr val="FF0000"/>
                </a:solidFill>
              </a:rPr>
              <a:t> </a:t>
            </a:r>
            <a:r>
              <a:rPr lang="en-US" sz="4400" b="1" dirty="0" err="1">
                <a:solidFill>
                  <a:srgbClr val="FF0000"/>
                </a:solidFill>
              </a:rPr>
              <a:t>thế</a:t>
            </a:r>
            <a:r>
              <a:rPr lang="en-US" sz="4400" b="1" dirty="0">
                <a:solidFill>
                  <a:srgbClr val="FF0000"/>
                </a:solidFill>
              </a:rPr>
              <a:t> </a:t>
            </a:r>
            <a:r>
              <a:rPr lang="en-US" sz="4400" b="1" dirty="0" err="1">
                <a:solidFill>
                  <a:srgbClr val="FF0000"/>
                </a:solidFill>
              </a:rPr>
              <a:t>nào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trang</a:t>
            </a:r>
            <a:r>
              <a:rPr lang="en-US" sz="4400" b="1" dirty="0">
                <a:solidFill>
                  <a:srgbClr val="FF0000"/>
                </a:solidFill>
              </a:rPr>
              <a:t> </a:t>
            </a:r>
            <a:r>
              <a:rPr lang="en-US" sz="4400" b="1" dirty="0" err="1">
                <a:solidFill>
                  <a:srgbClr val="FF0000"/>
                </a:solidFill>
              </a:rPr>
              <a:t>phục</a:t>
            </a:r>
            <a:r>
              <a:rPr lang="en-US" sz="4400" b="1" dirty="0">
                <a:solidFill>
                  <a:srgbClr val="FF0000"/>
                </a:solidFill>
              </a:rPr>
              <a:t> </a:t>
            </a:r>
            <a:r>
              <a:rPr lang="en-US" sz="4400" b="1" dirty="0" err="1">
                <a:solidFill>
                  <a:srgbClr val="FF0000"/>
                </a:solidFill>
              </a:rPr>
              <a:t>phụ</a:t>
            </a:r>
            <a:r>
              <a:rPr lang="en-US" sz="4400" b="1" dirty="0">
                <a:solidFill>
                  <a:srgbClr val="FF0000"/>
                </a:solidFill>
              </a:rPr>
              <a:t> </a:t>
            </a:r>
            <a:r>
              <a:rPr lang="en-US" sz="4400" b="1" dirty="0" err="1">
                <a:solidFill>
                  <a:srgbClr val="FF0000"/>
                </a:solidFill>
              </a:rPr>
              <a:t>nữ</a:t>
            </a:r>
            <a:r>
              <a:rPr lang="en-US" sz="4400" b="1" dirty="0">
                <a:solidFill>
                  <a:srgbClr val="FF0000"/>
                </a:solidFill>
              </a:rPr>
              <a:t> </a:t>
            </a:r>
            <a:r>
              <a:rPr lang="en-US" sz="4400" b="1" dirty="0" err="1">
                <a:solidFill>
                  <a:srgbClr val="FF0000"/>
                </a:solidFill>
              </a:rPr>
              <a:t>xưa</a:t>
            </a:r>
            <a:r>
              <a:rPr lang="en-US" sz="4400" b="1" dirty="0">
                <a:solidFill>
                  <a:srgbClr val="FF0000"/>
                </a:solidFill>
              </a:rPr>
              <a:t>?</a:t>
            </a:r>
          </a:p>
        </p:txBody>
      </p:sp>
      <p:sp>
        <p:nvSpPr>
          <p:cNvPr id="133126" name="Text Box 6"/>
          <p:cNvSpPr txBox="1">
            <a:spLocks noChangeArrowheads="1"/>
          </p:cNvSpPr>
          <p:nvPr/>
        </p:nvSpPr>
        <p:spPr bwMode="auto">
          <a:xfrm>
            <a:off x="990600" y="228600"/>
            <a:ext cx="58205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a:solidFill>
                  <a:srgbClr val="0000FF"/>
                </a:solidFill>
              </a:rPr>
              <a:t> </a:t>
            </a:r>
            <a:r>
              <a:rPr lang="en-US" sz="4400" b="1">
                <a:solidFill>
                  <a:srgbClr val="FF0000"/>
                </a:solidFill>
              </a:rPr>
              <a:t>Tìm hiểu bài:</a:t>
            </a:r>
          </a:p>
        </p:txBody>
      </p:sp>
      <p:sp>
        <p:nvSpPr>
          <p:cNvPr id="133141" name="Text Box 21"/>
          <p:cNvSpPr txBox="1">
            <a:spLocks noChangeArrowheads="1"/>
          </p:cNvSpPr>
          <p:nvPr/>
        </p:nvSpPr>
        <p:spPr bwMode="auto">
          <a:xfrm>
            <a:off x="391886" y="2514600"/>
            <a:ext cx="1119051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dirty="0"/>
              <a:t> </a:t>
            </a:r>
            <a:r>
              <a:rPr lang="en-US" sz="4400" dirty="0">
                <a:solidFill>
                  <a:srgbClr val="FF0000"/>
                </a:solidFill>
              </a:rPr>
              <a:t>  </a:t>
            </a:r>
            <a:r>
              <a:rPr lang="en-US" sz="4400" b="1" dirty="0" err="1"/>
              <a:t>Phụ</a:t>
            </a:r>
            <a:r>
              <a:rPr lang="en-US" sz="4400" b="1" dirty="0"/>
              <a:t> </a:t>
            </a:r>
            <a:r>
              <a:rPr lang="en-US" sz="4400" b="1" dirty="0" err="1"/>
              <a:t>nữ</a:t>
            </a:r>
            <a:r>
              <a:rPr lang="en-US" sz="4400" b="1" dirty="0"/>
              <a:t> </a:t>
            </a:r>
            <a:r>
              <a:rPr lang="en-US" sz="4400" b="1" dirty="0" err="1"/>
              <a:t>Việt</a:t>
            </a:r>
            <a:r>
              <a:rPr lang="en-US" sz="4400" b="1" dirty="0"/>
              <a:t> Nam </a:t>
            </a:r>
            <a:r>
              <a:rPr lang="en-US" sz="4400" b="1" dirty="0" err="1"/>
              <a:t>xưa</a:t>
            </a:r>
            <a:r>
              <a:rPr lang="en-US" sz="4400" b="1" dirty="0"/>
              <a:t> hay </a:t>
            </a:r>
            <a:r>
              <a:rPr lang="en-US" sz="4400" b="1" dirty="0" err="1"/>
              <a:t>mặc</a:t>
            </a:r>
            <a:r>
              <a:rPr lang="en-US" sz="4400" b="1" dirty="0"/>
              <a:t> </a:t>
            </a:r>
            <a:r>
              <a:rPr lang="en-US" sz="4400" b="1" dirty="0" err="1"/>
              <a:t>áo</a:t>
            </a:r>
            <a:r>
              <a:rPr lang="en-US" sz="4400" b="1" dirty="0"/>
              <a:t> </a:t>
            </a:r>
            <a:r>
              <a:rPr lang="en-US" sz="4400" b="1" err="1"/>
              <a:t>dài</a:t>
            </a:r>
            <a:r>
              <a:rPr lang="en-US" sz="4400" b="1"/>
              <a:t> thẫm </a:t>
            </a:r>
            <a:r>
              <a:rPr lang="en-US" sz="4400" b="1" dirty="0" err="1"/>
              <a:t>màu</a:t>
            </a:r>
            <a:r>
              <a:rPr lang="en-US" sz="4400" b="1" dirty="0"/>
              <a:t>, </a:t>
            </a:r>
            <a:r>
              <a:rPr lang="en-US" sz="4400" b="1" dirty="0" err="1"/>
              <a:t>phủ</a:t>
            </a:r>
            <a:r>
              <a:rPr lang="en-US" sz="4400" b="1" dirty="0"/>
              <a:t> </a:t>
            </a:r>
            <a:r>
              <a:rPr lang="en-US" sz="4400" b="1" dirty="0" err="1"/>
              <a:t>ra</a:t>
            </a:r>
            <a:r>
              <a:rPr lang="en-US" sz="4400" b="1" dirty="0"/>
              <a:t> </a:t>
            </a:r>
            <a:r>
              <a:rPr lang="en-US" sz="4400" b="1" dirty="0" err="1"/>
              <a:t>bên</a:t>
            </a:r>
            <a:r>
              <a:rPr lang="en-US" sz="4400" b="1" dirty="0"/>
              <a:t> </a:t>
            </a:r>
            <a:r>
              <a:rPr lang="en-US" sz="4400" b="1" dirty="0" err="1"/>
              <a:t>ngoài</a:t>
            </a:r>
            <a:r>
              <a:rPr lang="en-US" sz="4400" b="1" dirty="0"/>
              <a:t> </a:t>
            </a:r>
            <a:r>
              <a:rPr lang="en-US" sz="4400" b="1" dirty="0" err="1"/>
              <a:t>những</a:t>
            </a:r>
            <a:r>
              <a:rPr lang="en-US" sz="4400" b="1" dirty="0"/>
              <a:t> </a:t>
            </a:r>
            <a:r>
              <a:rPr lang="en-US" sz="4400" b="1" dirty="0" err="1"/>
              <a:t>lớp</a:t>
            </a:r>
            <a:r>
              <a:rPr lang="en-US" sz="4400" b="1" dirty="0"/>
              <a:t> </a:t>
            </a:r>
            <a:r>
              <a:rPr lang="en-US" sz="4400" b="1" dirty="0" err="1"/>
              <a:t>cánh</a:t>
            </a:r>
            <a:r>
              <a:rPr lang="en-US" sz="4400" b="1" dirty="0"/>
              <a:t> </a:t>
            </a:r>
            <a:r>
              <a:rPr lang="en-US" sz="4400" b="1" dirty="0" err="1"/>
              <a:t>nhiều</a:t>
            </a:r>
            <a:r>
              <a:rPr lang="en-US" sz="4400" b="1" dirty="0"/>
              <a:t> </a:t>
            </a:r>
            <a:r>
              <a:rPr lang="en-US" sz="4400" b="1" dirty="0" err="1"/>
              <a:t>màu</a:t>
            </a:r>
            <a:r>
              <a:rPr lang="en-US" sz="4400" b="1" dirty="0"/>
              <a:t> </a:t>
            </a:r>
            <a:r>
              <a:rPr lang="en-US" sz="4400" b="1" dirty="0" err="1"/>
              <a:t>bên</a:t>
            </a:r>
            <a:r>
              <a:rPr lang="en-US" sz="4400" b="1" dirty="0"/>
              <a:t> </a:t>
            </a:r>
            <a:r>
              <a:rPr lang="en-US" sz="4400" b="1" dirty="0" err="1"/>
              <a:t>trong</a:t>
            </a:r>
            <a:r>
              <a:rPr lang="en-US" sz="4400" b="1" dirty="0"/>
              <a:t>. </a:t>
            </a:r>
            <a:r>
              <a:rPr lang="en-US" sz="4400" b="1" dirty="0" err="1"/>
              <a:t>Trang</a:t>
            </a:r>
            <a:r>
              <a:rPr lang="en-US" sz="4400" b="1" dirty="0"/>
              <a:t> </a:t>
            </a:r>
            <a:r>
              <a:rPr lang="en-US" sz="4400" b="1" dirty="0" err="1"/>
              <a:t>phục</a:t>
            </a:r>
            <a:r>
              <a:rPr lang="en-US" sz="4400" b="1" dirty="0"/>
              <a:t> </a:t>
            </a:r>
            <a:r>
              <a:rPr lang="en-US" sz="4400" b="1" dirty="0" err="1"/>
              <a:t>như</a:t>
            </a:r>
            <a:r>
              <a:rPr lang="en-US" sz="4400" b="1" dirty="0"/>
              <a:t> </a:t>
            </a:r>
            <a:r>
              <a:rPr lang="en-US" sz="4400" b="1" dirty="0" err="1"/>
              <a:t>vậy</a:t>
            </a:r>
            <a:r>
              <a:rPr lang="en-US" sz="4400" b="1" dirty="0"/>
              <a:t> </a:t>
            </a:r>
            <a:r>
              <a:rPr lang="en-US" sz="4400" b="1" dirty="0" err="1"/>
              <a:t>làm</a:t>
            </a:r>
            <a:r>
              <a:rPr lang="en-US" sz="4400" b="1" dirty="0"/>
              <a:t> </a:t>
            </a:r>
            <a:r>
              <a:rPr lang="en-US" sz="4400" b="1" dirty="0" err="1"/>
              <a:t>cho</a:t>
            </a:r>
            <a:r>
              <a:rPr lang="en-US" sz="4400" b="1" dirty="0"/>
              <a:t> </a:t>
            </a:r>
            <a:r>
              <a:rPr lang="en-US" sz="4400" b="1" dirty="0" err="1"/>
              <a:t>người</a:t>
            </a:r>
            <a:r>
              <a:rPr lang="en-US" sz="4400" b="1" dirty="0"/>
              <a:t> </a:t>
            </a:r>
            <a:r>
              <a:rPr lang="en-US" sz="4400" b="1" dirty="0" err="1"/>
              <a:t>phụ</a:t>
            </a:r>
            <a:r>
              <a:rPr lang="en-US" sz="4400" b="1" dirty="0"/>
              <a:t> </a:t>
            </a:r>
            <a:r>
              <a:rPr lang="en-US" sz="4400" b="1" dirty="0" err="1"/>
              <a:t>nữ</a:t>
            </a:r>
            <a:r>
              <a:rPr lang="en-US" sz="4400" b="1" dirty="0"/>
              <a:t> </a:t>
            </a:r>
            <a:r>
              <a:rPr lang="en-US" sz="4400" b="1" dirty="0" err="1"/>
              <a:t>trở</a:t>
            </a:r>
            <a:r>
              <a:rPr lang="en-US" sz="4400" b="1" dirty="0"/>
              <a:t> </a:t>
            </a:r>
            <a:r>
              <a:rPr lang="en-US" sz="4400" b="1" dirty="0" err="1"/>
              <a:t>nên</a:t>
            </a:r>
            <a:r>
              <a:rPr lang="en-US" sz="4400" b="1" dirty="0"/>
              <a:t> </a:t>
            </a:r>
            <a:r>
              <a:rPr lang="en-US" sz="4400" b="1" dirty="0" err="1"/>
              <a:t>tế</a:t>
            </a:r>
            <a:r>
              <a:rPr lang="en-US" sz="4400" b="1" dirty="0"/>
              <a:t> </a:t>
            </a:r>
            <a:r>
              <a:rPr lang="en-US" sz="4400" b="1" dirty="0" err="1"/>
              <a:t>nhị</a:t>
            </a:r>
            <a:r>
              <a:rPr lang="en-US" sz="4400" b="1" dirty="0"/>
              <a:t>, </a:t>
            </a:r>
            <a:r>
              <a:rPr lang="en-US" sz="4400" b="1" dirty="0" err="1"/>
              <a:t>kín</a:t>
            </a:r>
            <a:r>
              <a:rPr lang="en-US" sz="4400" b="1" dirty="0"/>
              <a:t> </a:t>
            </a:r>
            <a:r>
              <a:rPr lang="en-US" sz="4400" b="1" dirty="0" err="1"/>
              <a:t>đáo</a:t>
            </a:r>
            <a:r>
              <a:rPr lang="en-US" sz="44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41"/>
                                        </p:tgtEl>
                                        <p:attrNameLst>
                                          <p:attrName>style.visibility</p:attrName>
                                        </p:attrNameLst>
                                      </p:cBhvr>
                                      <p:to>
                                        <p:strVal val="visible"/>
                                      </p:to>
                                    </p:set>
                                    <p:animEffect transition="in" filter="randombar(horizontal)">
                                      <p:cBhvr>
                                        <p:cTn id="7" dur="500"/>
                                        <p:tgtEl>
                                          <p:spTgt spid="133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9"/>
          <p:cNvSpPr txBox="1">
            <a:spLocks noChangeArrowheads="1"/>
          </p:cNvSpPr>
          <p:nvPr/>
        </p:nvSpPr>
        <p:spPr bwMode="auto">
          <a:xfrm>
            <a:off x="952500" y="1295400"/>
            <a:ext cx="998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rPr>
              <a:t>2) </a:t>
            </a:r>
            <a:r>
              <a:rPr lang="en-US" sz="4800" b="1" dirty="0" err="1">
                <a:solidFill>
                  <a:srgbClr val="FF0000"/>
                </a:solidFill>
              </a:rPr>
              <a:t>Chiếc</a:t>
            </a:r>
            <a:r>
              <a:rPr lang="en-US" sz="4800" b="1" dirty="0">
                <a:solidFill>
                  <a:srgbClr val="FF0000"/>
                </a:solidFill>
              </a:rPr>
              <a:t> </a:t>
            </a:r>
            <a:r>
              <a:rPr lang="en-US" sz="4800" b="1" dirty="0" err="1">
                <a:solidFill>
                  <a:srgbClr val="FF0000"/>
                </a:solidFill>
              </a:rPr>
              <a:t>áo</a:t>
            </a:r>
            <a:r>
              <a:rPr lang="en-US" sz="4800" b="1" dirty="0">
                <a:solidFill>
                  <a:srgbClr val="FF0000"/>
                </a:solidFill>
              </a:rPr>
              <a:t> </a:t>
            </a:r>
            <a:r>
              <a:rPr lang="en-US" sz="4800" b="1" dirty="0" err="1">
                <a:solidFill>
                  <a:srgbClr val="FF0000"/>
                </a:solidFill>
              </a:rPr>
              <a:t>dài</a:t>
            </a:r>
            <a:r>
              <a:rPr lang="en-US" sz="4800" b="1" dirty="0">
                <a:solidFill>
                  <a:srgbClr val="FF0000"/>
                </a:solidFill>
              </a:rPr>
              <a:t> </a:t>
            </a:r>
            <a:r>
              <a:rPr lang="en-US" sz="4800" b="1" dirty="0" err="1">
                <a:solidFill>
                  <a:srgbClr val="FF0000"/>
                </a:solidFill>
              </a:rPr>
              <a:t>tân</a:t>
            </a:r>
            <a:r>
              <a:rPr lang="en-US" sz="4800" b="1" dirty="0">
                <a:solidFill>
                  <a:srgbClr val="FF0000"/>
                </a:solidFill>
              </a:rPr>
              <a:t> </a:t>
            </a:r>
            <a:r>
              <a:rPr lang="en-US" sz="4800" b="1" dirty="0" err="1">
                <a:solidFill>
                  <a:srgbClr val="FF0000"/>
                </a:solidFill>
              </a:rPr>
              <a:t>thời</a:t>
            </a:r>
            <a:r>
              <a:rPr lang="en-US" sz="4800" b="1" dirty="0">
                <a:solidFill>
                  <a:srgbClr val="FF0000"/>
                </a:solidFill>
              </a:rPr>
              <a:t> </a:t>
            </a:r>
            <a:r>
              <a:rPr lang="en-US" sz="4800" b="1" dirty="0" err="1">
                <a:solidFill>
                  <a:srgbClr val="FF0000"/>
                </a:solidFill>
              </a:rPr>
              <a:t>có</a:t>
            </a:r>
            <a:r>
              <a:rPr lang="en-US" sz="4800" b="1" dirty="0">
                <a:solidFill>
                  <a:srgbClr val="FF0000"/>
                </a:solidFill>
              </a:rPr>
              <a:t> </a:t>
            </a:r>
            <a:r>
              <a:rPr lang="en-US" sz="4800" b="1" dirty="0" err="1">
                <a:solidFill>
                  <a:srgbClr val="FF0000"/>
                </a:solidFill>
              </a:rPr>
              <a:t>khác</a:t>
            </a:r>
            <a:r>
              <a:rPr lang="en-US" sz="4800" b="1" dirty="0">
                <a:solidFill>
                  <a:srgbClr val="FF0000"/>
                </a:solidFill>
              </a:rPr>
              <a:t> </a:t>
            </a:r>
            <a:r>
              <a:rPr lang="en-US" sz="4800" b="1" dirty="0" err="1">
                <a:solidFill>
                  <a:srgbClr val="FF0000"/>
                </a:solidFill>
              </a:rPr>
              <a:t>gì</a:t>
            </a:r>
            <a:r>
              <a:rPr lang="en-US" sz="4800" b="1" dirty="0">
                <a:solidFill>
                  <a:srgbClr val="FF0000"/>
                </a:solidFill>
              </a:rPr>
              <a:t> so </a:t>
            </a:r>
            <a:r>
              <a:rPr lang="en-US" sz="4800" b="1" dirty="0" err="1">
                <a:solidFill>
                  <a:srgbClr val="FF0000"/>
                </a:solidFill>
              </a:rPr>
              <a:t>với</a:t>
            </a:r>
            <a:r>
              <a:rPr lang="en-US" sz="4800" b="1" dirty="0">
                <a:solidFill>
                  <a:srgbClr val="FF0000"/>
                </a:solidFill>
              </a:rPr>
              <a:t> </a:t>
            </a:r>
            <a:r>
              <a:rPr lang="en-US" sz="4800" b="1" dirty="0" err="1">
                <a:solidFill>
                  <a:srgbClr val="FF0000"/>
                </a:solidFill>
              </a:rPr>
              <a:t>chiếc</a:t>
            </a:r>
            <a:r>
              <a:rPr lang="en-US" sz="4800" b="1" dirty="0">
                <a:solidFill>
                  <a:srgbClr val="FF0000"/>
                </a:solidFill>
              </a:rPr>
              <a:t> </a:t>
            </a:r>
            <a:r>
              <a:rPr lang="en-US" sz="4800" b="1" dirty="0" err="1">
                <a:solidFill>
                  <a:srgbClr val="FF0000"/>
                </a:solidFill>
              </a:rPr>
              <a:t>áo</a:t>
            </a:r>
            <a:r>
              <a:rPr lang="en-US" sz="4800" b="1" dirty="0">
                <a:solidFill>
                  <a:srgbClr val="FF0000"/>
                </a:solidFill>
              </a:rPr>
              <a:t> </a:t>
            </a:r>
            <a:r>
              <a:rPr lang="en-US" sz="4800" b="1" dirty="0" err="1">
                <a:solidFill>
                  <a:srgbClr val="FF0000"/>
                </a:solidFill>
              </a:rPr>
              <a:t>dài</a:t>
            </a:r>
            <a:r>
              <a:rPr lang="en-US" sz="4800" b="1" dirty="0">
                <a:solidFill>
                  <a:srgbClr val="FF0000"/>
                </a:solidFill>
              </a:rPr>
              <a:t> </a:t>
            </a:r>
            <a:r>
              <a:rPr lang="en-US" sz="4800" b="1" dirty="0" err="1">
                <a:solidFill>
                  <a:srgbClr val="FF0000"/>
                </a:solidFill>
              </a:rPr>
              <a:t>cổ</a:t>
            </a:r>
            <a:r>
              <a:rPr lang="en-US" sz="4800" b="1" dirty="0">
                <a:solidFill>
                  <a:srgbClr val="FF0000"/>
                </a:solidFill>
              </a:rPr>
              <a:t> </a:t>
            </a:r>
            <a:r>
              <a:rPr lang="en-US" sz="4800" b="1" dirty="0" err="1">
                <a:solidFill>
                  <a:srgbClr val="FF0000"/>
                </a:solidFill>
              </a:rPr>
              <a:t>truyền</a:t>
            </a:r>
            <a:r>
              <a:rPr lang="en-US" sz="4800" b="1" dirty="0">
                <a:solidFill>
                  <a:srgbClr val="FF00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8"/>
          <p:cNvSpPr txBox="1">
            <a:spLocks noChangeArrowheads="1"/>
          </p:cNvSpPr>
          <p:nvPr/>
        </p:nvSpPr>
        <p:spPr bwMode="auto">
          <a:xfrm>
            <a:off x="564630" y="2111789"/>
            <a:ext cx="5410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err="1">
                <a:solidFill>
                  <a:srgbClr val="000099"/>
                </a:solidFill>
              </a:rPr>
              <a:t>Đọc</a:t>
            </a:r>
            <a:r>
              <a:rPr lang="en-US" sz="4400" b="1" dirty="0">
                <a:solidFill>
                  <a:srgbClr val="000099"/>
                </a:solidFill>
              </a:rPr>
              <a:t> </a:t>
            </a:r>
            <a:r>
              <a:rPr lang="en-US" sz="4400" b="1" dirty="0" err="1">
                <a:solidFill>
                  <a:srgbClr val="000099"/>
                </a:solidFill>
              </a:rPr>
              <a:t>bài</a:t>
            </a:r>
            <a:r>
              <a:rPr lang="en-US" sz="4400" b="1" dirty="0">
                <a:solidFill>
                  <a:srgbClr val="000099"/>
                </a:solidFill>
              </a:rPr>
              <a:t>: Con </a:t>
            </a:r>
            <a:r>
              <a:rPr lang="en-US" sz="4400" b="1" dirty="0" err="1">
                <a:solidFill>
                  <a:srgbClr val="000099"/>
                </a:solidFill>
              </a:rPr>
              <a:t>gái</a:t>
            </a:r>
            <a:endParaRPr lang="en-US" sz="4400" b="1" dirty="0">
              <a:solidFill>
                <a:srgbClr val="000099"/>
              </a:solidFill>
            </a:endParaRPr>
          </a:p>
        </p:txBody>
      </p:sp>
      <p:sp>
        <p:nvSpPr>
          <p:cNvPr id="2051" name="Rectangle 3"/>
          <p:cNvSpPr>
            <a:spLocks noChangeArrowheads="1"/>
          </p:cNvSpPr>
          <p:nvPr/>
        </p:nvSpPr>
        <p:spPr bwMode="auto">
          <a:xfrm>
            <a:off x="304800" y="2895970"/>
            <a:ext cx="1127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3200" dirty="0">
                <a:solidFill>
                  <a:srgbClr val="FF0000"/>
                </a:solidFill>
              </a:rPr>
              <a:t>   + </a:t>
            </a:r>
            <a:r>
              <a:rPr lang="en-US" sz="3200" b="1" dirty="0" err="1">
                <a:solidFill>
                  <a:srgbClr val="FF0000"/>
                </a:solidFill>
              </a:rPr>
              <a:t>Những</a:t>
            </a:r>
            <a:r>
              <a:rPr lang="en-US" sz="3200" b="1" dirty="0">
                <a:solidFill>
                  <a:srgbClr val="FF0000"/>
                </a:solidFill>
              </a:rPr>
              <a:t> chi </a:t>
            </a:r>
            <a:r>
              <a:rPr lang="en-US" sz="3200" b="1" dirty="0" err="1">
                <a:solidFill>
                  <a:srgbClr val="FF0000"/>
                </a:solidFill>
              </a:rPr>
              <a:t>tiết</a:t>
            </a:r>
            <a:r>
              <a:rPr lang="en-US" sz="3200" b="1" dirty="0">
                <a:solidFill>
                  <a:srgbClr val="FF0000"/>
                </a:solidFill>
              </a:rPr>
              <a:t> </a:t>
            </a:r>
            <a:r>
              <a:rPr lang="en-US" sz="3200" b="1" dirty="0" err="1">
                <a:solidFill>
                  <a:srgbClr val="FF0000"/>
                </a:solidFill>
              </a:rPr>
              <a:t>nào</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bài</a:t>
            </a:r>
            <a:r>
              <a:rPr lang="en-US" sz="3200" b="1" dirty="0">
                <a:solidFill>
                  <a:srgbClr val="FF0000"/>
                </a:solidFill>
              </a:rPr>
              <a:t> </a:t>
            </a:r>
            <a:r>
              <a:rPr lang="en-US" sz="3200" b="1" dirty="0" err="1">
                <a:solidFill>
                  <a:srgbClr val="FF0000"/>
                </a:solidFill>
              </a:rPr>
              <a:t>cho</a:t>
            </a:r>
            <a:r>
              <a:rPr lang="en-US" sz="3200" b="1" dirty="0">
                <a:solidFill>
                  <a:srgbClr val="FF0000"/>
                </a:solidFill>
              </a:rPr>
              <a:t> </a:t>
            </a:r>
            <a:r>
              <a:rPr lang="en-US" sz="3200" b="1" dirty="0" err="1">
                <a:solidFill>
                  <a:srgbClr val="FF0000"/>
                </a:solidFill>
              </a:rPr>
              <a:t>thấy</a:t>
            </a:r>
            <a:r>
              <a:rPr lang="en-US" sz="3200" b="1" dirty="0">
                <a:solidFill>
                  <a:srgbClr val="FF0000"/>
                </a:solidFill>
              </a:rPr>
              <a:t> ở </a:t>
            </a:r>
            <a:r>
              <a:rPr lang="en-US" sz="3200" b="1" dirty="0" err="1">
                <a:solidFill>
                  <a:srgbClr val="FF0000"/>
                </a:solidFill>
              </a:rPr>
              <a:t>làng</a:t>
            </a:r>
            <a:r>
              <a:rPr lang="en-US" sz="3200" b="1" dirty="0">
                <a:solidFill>
                  <a:srgbClr val="FF0000"/>
                </a:solidFill>
              </a:rPr>
              <a:t> </a:t>
            </a:r>
            <a:r>
              <a:rPr lang="en-US" sz="3200" b="1" dirty="0" err="1">
                <a:solidFill>
                  <a:srgbClr val="FF0000"/>
                </a:solidFill>
              </a:rPr>
              <a:t>quê</a:t>
            </a:r>
            <a:r>
              <a:rPr lang="en-US" sz="3200" b="1" dirty="0">
                <a:solidFill>
                  <a:srgbClr val="FF0000"/>
                </a:solidFill>
              </a:rPr>
              <a:t> </a:t>
            </a:r>
            <a:r>
              <a:rPr lang="en-US" sz="3200" b="1" dirty="0" err="1">
                <a:solidFill>
                  <a:srgbClr val="FF0000"/>
                </a:solidFill>
              </a:rPr>
              <a:t>Mơ</a:t>
            </a:r>
            <a:r>
              <a:rPr lang="en-US" sz="3200" b="1" dirty="0">
                <a:solidFill>
                  <a:srgbClr val="FF0000"/>
                </a:solidFill>
              </a:rPr>
              <a:t> </a:t>
            </a:r>
            <a:r>
              <a:rPr lang="en-US" sz="3200" b="1" dirty="0" err="1">
                <a:solidFill>
                  <a:srgbClr val="FF0000"/>
                </a:solidFill>
              </a:rPr>
              <a:t>vẫn</a:t>
            </a:r>
            <a:r>
              <a:rPr lang="en-US" sz="3200" b="1" dirty="0">
                <a:solidFill>
                  <a:srgbClr val="FF0000"/>
                </a:solidFill>
              </a:rPr>
              <a:t> </a:t>
            </a:r>
            <a:r>
              <a:rPr lang="en-US" sz="3200" b="1" dirty="0" err="1">
                <a:solidFill>
                  <a:srgbClr val="FF0000"/>
                </a:solidFill>
              </a:rPr>
              <a:t>còn</a:t>
            </a:r>
            <a:r>
              <a:rPr lang="en-US" sz="3200" b="1" dirty="0">
                <a:solidFill>
                  <a:srgbClr val="FF0000"/>
                </a:solidFill>
              </a:rPr>
              <a:t> </a:t>
            </a:r>
            <a:r>
              <a:rPr lang="en-US" sz="3200" b="1" dirty="0" err="1">
                <a:solidFill>
                  <a:srgbClr val="FF0000"/>
                </a:solidFill>
              </a:rPr>
              <a:t>tư</a:t>
            </a:r>
            <a:r>
              <a:rPr lang="en-US" sz="3200" b="1" dirty="0">
                <a:solidFill>
                  <a:srgbClr val="FF0000"/>
                </a:solidFill>
              </a:rPr>
              <a:t> </a:t>
            </a:r>
            <a:r>
              <a:rPr lang="en-US" sz="3200" b="1" dirty="0" err="1">
                <a:solidFill>
                  <a:srgbClr val="FF0000"/>
                </a:solidFill>
              </a:rPr>
              <a:t>tưởng</a:t>
            </a:r>
            <a:r>
              <a:rPr lang="en-US" sz="3200" b="1" dirty="0">
                <a:solidFill>
                  <a:srgbClr val="FF0000"/>
                </a:solidFill>
              </a:rPr>
              <a:t> </a:t>
            </a:r>
            <a:r>
              <a:rPr lang="en-US" sz="3200" b="1" dirty="0" err="1">
                <a:solidFill>
                  <a:srgbClr val="FF0000"/>
                </a:solidFill>
              </a:rPr>
              <a:t>xem</a:t>
            </a:r>
            <a:r>
              <a:rPr lang="en-US" sz="3200" b="1" dirty="0">
                <a:solidFill>
                  <a:srgbClr val="FF0000"/>
                </a:solidFill>
              </a:rPr>
              <a:t> </a:t>
            </a:r>
            <a:r>
              <a:rPr lang="en-US" sz="3200" b="1" dirty="0" err="1">
                <a:solidFill>
                  <a:srgbClr val="FF0000"/>
                </a:solidFill>
              </a:rPr>
              <a:t>thường</a:t>
            </a:r>
            <a:r>
              <a:rPr lang="en-US" sz="3200" b="1" dirty="0">
                <a:solidFill>
                  <a:srgbClr val="FF0000"/>
                </a:solidFill>
              </a:rPr>
              <a:t> con </a:t>
            </a:r>
            <a:r>
              <a:rPr lang="en-US" sz="3200" b="1" dirty="0" err="1">
                <a:solidFill>
                  <a:srgbClr val="FF0000"/>
                </a:solidFill>
              </a:rPr>
              <a:t>gái</a:t>
            </a:r>
            <a:r>
              <a:rPr lang="en-US" sz="3200" b="1" dirty="0">
                <a:solidFill>
                  <a:srgbClr val="FF0000"/>
                </a:solidFill>
              </a:rPr>
              <a:t>?</a:t>
            </a:r>
          </a:p>
        </p:txBody>
      </p:sp>
      <p:sp>
        <p:nvSpPr>
          <p:cNvPr id="98317" name="Text Box 13"/>
          <p:cNvSpPr txBox="1">
            <a:spLocks noChangeArrowheads="1"/>
          </p:cNvSpPr>
          <p:nvPr/>
        </p:nvSpPr>
        <p:spPr bwMode="auto">
          <a:xfrm>
            <a:off x="304800" y="4064871"/>
            <a:ext cx="1127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rgbClr val="0033CC"/>
                </a:solidFill>
              </a:rPr>
              <a:t>   </a:t>
            </a:r>
            <a:r>
              <a:rPr lang="en-US" sz="3200" b="1" dirty="0" err="1">
                <a:solidFill>
                  <a:srgbClr val="0033CC"/>
                </a:solidFill>
              </a:rPr>
              <a:t>Câu</a:t>
            </a:r>
            <a:r>
              <a:rPr lang="en-US" sz="3200" b="1" dirty="0">
                <a:solidFill>
                  <a:srgbClr val="0033CC"/>
                </a:solidFill>
              </a:rPr>
              <a:t> </a:t>
            </a:r>
            <a:r>
              <a:rPr lang="en-US" sz="3200" b="1" dirty="0" err="1">
                <a:solidFill>
                  <a:srgbClr val="0033CC"/>
                </a:solidFill>
              </a:rPr>
              <a:t>nói</a:t>
            </a:r>
            <a:r>
              <a:rPr lang="en-US" sz="3200" b="1" dirty="0">
                <a:solidFill>
                  <a:srgbClr val="0033CC"/>
                </a:solidFill>
              </a:rPr>
              <a:t> </a:t>
            </a:r>
            <a:r>
              <a:rPr lang="en-US" sz="3200" b="1" dirty="0" err="1">
                <a:solidFill>
                  <a:srgbClr val="0033CC"/>
                </a:solidFill>
              </a:rPr>
              <a:t>của</a:t>
            </a:r>
            <a:r>
              <a:rPr lang="en-US" sz="3200" b="1" dirty="0">
                <a:solidFill>
                  <a:srgbClr val="0033CC"/>
                </a:solidFill>
              </a:rPr>
              <a:t> </a:t>
            </a:r>
            <a:r>
              <a:rPr lang="en-US" sz="3200" b="1" dirty="0" err="1">
                <a:solidFill>
                  <a:srgbClr val="0033CC"/>
                </a:solidFill>
              </a:rPr>
              <a:t>dì</a:t>
            </a:r>
            <a:r>
              <a:rPr lang="en-US" sz="3200" b="1" dirty="0">
                <a:solidFill>
                  <a:srgbClr val="0033CC"/>
                </a:solidFill>
              </a:rPr>
              <a:t> </a:t>
            </a:r>
            <a:r>
              <a:rPr lang="en-US" sz="3200" b="1" dirty="0" err="1">
                <a:solidFill>
                  <a:srgbClr val="0033CC"/>
                </a:solidFill>
              </a:rPr>
              <a:t>Hạnh</a:t>
            </a:r>
            <a:r>
              <a:rPr lang="en-US" sz="3200" b="1" dirty="0">
                <a:solidFill>
                  <a:srgbClr val="0033CC"/>
                </a:solidFill>
              </a:rPr>
              <a:t> </a:t>
            </a:r>
            <a:r>
              <a:rPr lang="en-US" sz="3200" b="1" dirty="0" err="1">
                <a:solidFill>
                  <a:srgbClr val="0033CC"/>
                </a:solidFill>
              </a:rPr>
              <a:t>khi</a:t>
            </a:r>
            <a:r>
              <a:rPr lang="en-US" sz="3200" b="1" dirty="0">
                <a:solidFill>
                  <a:srgbClr val="0033CC"/>
                </a:solidFill>
              </a:rPr>
              <a:t> </a:t>
            </a:r>
            <a:r>
              <a:rPr lang="en-US" sz="3200" b="1" dirty="0" err="1">
                <a:solidFill>
                  <a:srgbClr val="0033CC"/>
                </a:solidFill>
              </a:rPr>
              <a:t>mẹ</a:t>
            </a:r>
            <a:r>
              <a:rPr lang="en-US" sz="3200" b="1" dirty="0">
                <a:solidFill>
                  <a:srgbClr val="0033CC"/>
                </a:solidFill>
              </a:rPr>
              <a:t> </a:t>
            </a:r>
            <a:r>
              <a:rPr lang="en-US" sz="3200" b="1" dirty="0" err="1">
                <a:solidFill>
                  <a:srgbClr val="0033CC"/>
                </a:solidFill>
              </a:rPr>
              <a:t>sinh</a:t>
            </a:r>
            <a:r>
              <a:rPr lang="en-US" sz="3200" b="1" dirty="0">
                <a:solidFill>
                  <a:srgbClr val="0033CC"/>
                </a:solidFill>
              </a:rPr>
              <a:t> </a:t>
            </a:r>
            <a:r>
              <a:rPr lang="en-US" sz="3200" b="1" dirty="0" err="1">
                <a:solidFill>
                  <a:srgbClr val="0033CC"/>
                </a:solidFill>
              </a:rPr>
              <a:t>em</a:t>
            </a:r>
            <a:r>
              <a:rPr lang="en-US" sz="3200" b="1" dirty="0">
                <a:solidFill>
                  <a:srgbClr val="0033CC"/>
                </a:solidFill>
              </a:rPr>
              <a:t> </a:t>
            </a:r>
            <a:r>
              <a:rPr lang="en-US" sz="3200" b="1" dirty="0" err="1">
                <a:solidFill>
                  <a:srgbClr val="0033CC"/>
                </a:solidFill>
              </a:rPr>
              <a:t>gái</a:t>
            </a:r>
            <a:r>
              <a:rPr lang="en-US" sz="3200" b="1" dirty="0">
                <a:solidFill>
                  <a:srgbClr val="0033CC"/>
                </a:solidFill>
              </a:rPr>
              <a:t>: “</a:t>
            </a:r>
            <a:r>
              <a:rPr lang="en-US" sz="3200" b="1" dirty="0" err="1">
                <a:solidFill>
                  <a:srgbClr val="0033CC"/>
                </a:solidFill>
              </a:rPr>
              <a:t>Lại</a:t>
            </a:r>
            <a:r>
              <a:rPr lang="en-US" sz="3200" b="1" dirty="0">
                <a:solidFill>
                  <a:srgbClr val="0033CC"/>
                </a:solidFill>
              </a:rPr>
              <a:t> </a:t>
            </a:r>
            <a:r>
              <a:rPr lang="en-US" sz="3200" b="1" dirty="0" err="1">
                <a:solidFill>
                  <a:srgbClr val="0033CC"/>
                </a:solidFill>
              </a:rPr>
              <a:t>một</a:t>
            </a:r>
            <a:r>
              <a:rPr lang="en-US" sz="3200" b="1" dirty="0">
                <a:solidFill>
                  <a:srgbClr val="0033CC"/>
                </a:solidFill>
              </a:rPr>
              <a:t> con </a:t>
            </a:r>
            <a:r>
              <a:rPr lang="en-US" sz="3200" b="1" dirty="0" err="1">
                <a:solidFill>
                  <a:srgbClr val="0033CC"/>
                </a:solidFill>
              </a:rPr>
              <a:t>vịt</a:t>
            </a:r>
            <a:r>
              <a:rPr lang="en-US" sz="3200" b="1" dirty="0">
                <a:solidFill>
                  <a:srgbClr val="0033CC"/>
                </a:solidFill>
              </a:rPr>
              <a:t> </a:t>
            </a:r>
            <a:r>
              <a:rPr lang="en-US" sz="3200" b="1" dirty="0" err="1">
                <a:solidFill>
                  <a:srgbClr val="0033CC"/>
                </a:solidFill>
              </a:rPr>
              <a:t>trời</a:t>
            </a:r>
            <a:r>
              <a:rPr lang="en-US" sz="3200" b="1" dirty="0">
                <a:solidFill>
                  <a:srgbClr val="0033CC"/>
                </a:solidFill>
              </a:rPr>
              <a:t> </a:t>
            </a:r>
            <a:r>
              <a:rPr lang="en-US" sz="3200" b="1" dirty="0" err="1">
                <a:solidFill>
                  <a:srgbClr val="0033CC"/>
                </a:solidFill>
              </a:rPr>
              <a:t>nữa</a:t>
            </a:r>
            <a:r>
              <a:rPr lang="en-US" sz="3200" b="1" dirty="0">
                <a:solidFill>
                  <a:srgbClr val="0033CC"/>
                </a:solidFill>
              </a:rPr>
              <a:t>.” </a:t>
            </a:r>
            <a:r>
              <a:rPr lang="en-US" sz="3200" b="1" dirty="0" err="1">
                <a:solidFill>
                  <a:srgbClr val="0033CC"/>
                </a:solidFill>
              </a:rPr>
              <a:t>Cả</a:t>
            </a:r>
            <a:r>
              <a:rPr lang="en-US" sz="3200" b="1" dirty="0">
                <a:solidFill>
                  <a:srgbClr val="0033CC"/>
                </a:solidFill>
              </a:rPr>
              <a:t> </a:t>
            </a:r>
            <a:r>
              <a:rPr lang="en-US" sz="3200" b="1" dirty="0" err="1">
                <a:solidFill>
                  <a:srgbClr val="0033CC"/>
                </a:solidFill>
              </a:rPr>
              <a:t>bố</a:t>
            </a:r>
            <a:r>
              <a:rPr lang="en-US" sz="3200" b="1" dirty="0">
                <a:solidFill>
                  <a:srgbClr val="0033CC"/>
                </a:solidFill>
              </a:rPr>
              <a:t> </a:t>
            </a:r>
            <a:r>
              <a:rPr lang="en-US" sz="3200" b="1" dirty="0" err="1">
                <a:solidFill>
                  <a:srgbClr val="0033CC"/>
                </a:solidFill>
              </a:rPr>
              <a:t>và</a:t>
            </a:r>
            <a:r>
              <a:rPr lang="en-US" sz="3200" b="1" dirty="0">
                <a:solidFill>
                  <a:srgbClr val="0033CC"/>
                </a:solidFill>
              </a:rPr>
              <a:t> </a:t>
            </a:r>
            <a:r>
              <a:rPr lang="en-US" sz="3200" b="1" dirty="0" err="1">
                <a:solidFill>
                  <a:srgbClr val="0033CC"/>
                </a:solidFill>
              </a:rPr>
              <a:t>mẹ</a:t>
            </a:r>
            <a:r>
              <a:rPr lang="en-US" sz="3200" b="1" dirty="0">
                <a:solidFill>
                  <a:srgbClr val="0033CC"/>
                </a:solidFill>
              </a:rPr>
              <a:t> </a:t>
            </a:r>
            <a:r>
              <a:rPr lang="en-US" sz="3200" b="1" dirty="0" err="1">
                <a:solidFill>
                  <a:srgbClr val="0033CC"/>
                </a:solidFill>
              </a:rPr>
              <a:t>đều</a:t>
            </a:r>
            <a:r>
              <a:rPr lang="en-US" sz="3200" b="1" dirty="0">
                <a:solidFill>
                  <a:srgbClr val="0033CC"/>
                </a:solidFill>
              </a:rPr>
              <a:t> </a:t>
            </a:r>
            <a:r>
              <a:rPr lang="en-US" sz="3200" b="1" dirty="0" err="1">
                <a:solidFill>
                  <a:srgbClr val="0033CC"/>
                </a:solidFill>
              </a:rPr>
              <a:t>buồn</a:t>
            </a:r>
            <a:r>
              <a:rPr lang="en-US" sz="3200" b="1" dirty="0">
                <a:solidFill>
                  <a:srgbClr val="0033CC"/>
                </a:solidFill>
              </a:rPr>
              <a:t> </a:t>
            </a:r>
            <a:r>
              <a:rPr lang="en-US" sz="3200" b="1" dirty="0" err="1">
                <a:solidFill>
                  <a:srgbClr val="0033CC"/>
                </a:solidFill>
              </a:rPr>
              <a:t>buồn</a:t>
            </a:r>
            <a:r>
              <a:rPr lang="en-US" sz="3200" b="1" dirty="0">
                <a:solidFill>
                  <a:srgbClr val="0033CC"/>
                </a:solidFill>
              </a:rPr>
              <a:t>.</a:t>
            </a:r>
          </a:p>
        </p:txBody>
      </p:sp>
      <p:sp>
        <p:nvSpPr>
          <p:cNvPr id="2" name="Text Box 6">
            <a:extLst>
              <a:ext uri="{FF2B5EF4-FFF2-40B4-BE49-F238E27FC236}">
                <a16:creationId xmlns:a16="http://schemas.microsoft.com/office/drawing/2014/main" id="{6E62E301-138F-2F62-F0DC-00CCF582876B}"/>
              </a:ext>
            </a:extLst>
          </p:cNvPr>
          <p:cNvSpPr txBox="1">
            <a:spLocks noChangeArrowheads="1"/>
          </p:cNvSpPr>
          <p:nvPr/>
        </p:nvSpPr>
        <p:spPr bwMode="auto">
          <a:xfrm>
            <a:off x="3390900" y="85635"/>
            <a:ext cx="510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b="1" dirty="0" err="1">
                <a:solidFill>
                  <a:srgbClr val="FF0000"/>
                </a:solidFill>
              </a:rPr>
              <a:t>Khởi</a:t>
            </a:r>
            <a:r>
              <a:rPr lang="en-US" sz="7200" b="1" dirty="0">
                <a:solidFill>
                  <a:srgbClr val="FF0000"/>
                </a:solidFill>
              </a:rPr>
              <a:t> </a:t>
            </a:r>
            <a:r>
              <a:rPr lang="en-US" sz="7200" b="1" dirty="0" err="1">
                <a:solidFill>
                  <a:srgbClr val="FF0000"/>
                </a:solidFill>
              </a:rPr>
              <a:t>động</a:t>
            </a:r>
            <a:endParaRPr lang="en-US" sz="72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8317"/>
                                        </p:tgtEl>
                                        <p:attrNameLst>
                                          <p:attrName>style.visibility</p:attrName>
                                        </p:attrNameLst>
                                      </p:cBhvr>
                                      <p:to>
                                        <p:strVal val="visible"/>
                                      </p:to>
                                    </p:set>
                                    <p:animEffect transition="in" filter="diamond(in)">
                                      <p:cBhvr>
                                        <p:cTn id="12"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983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10"/>
          <p:cNvSpPr txBox="1">
            <a:spLocks noChangeArrowheads="1"/>
          </p:cNvSpPr>
          <p:nvPr/>
        </p:nvSpPr>
        <p:spPr bwMode="auto">
          <a:xfrm>
            <a:off x="266700" y="4038600"/>
            <a:ext cx="11353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000" b="1" dirty="0"/>
              <a:t>   </a:t>
            </a:r>
            <a:r>
              <a:rPr lang="en-US" sz="4000" b="1" dirty="0" err="1"/>
              <a:t>Áo</a:t>
            </a:r>
            <a:r>
              <a:rPr lang="en-US" sz="4000" b="1" dirty="0"/>
              <a:t> </a:t>
            </a:r>
            <a:r>
              <a:rPr lang="en-US" sz="4000" b="1" dirty="0" err="1"/>
              <a:t>năm</a:t>
            </a:r>
            <a:r>
              <a:rPr lang="en-US" sz="4000" b="1" dirty="0"/>
              <a:t> </a:t>
            </a:r>
            <a:r>
              <a:rPr lang="en-US" sz="4000" b="1" dirty="0" err="1"/>
              <a:t>thân</a:t>
            </a:r>
            <a:r>
              <a:rPr lang="en-US" sz="4000" b="1" dirty="0"/>
              <a:t> may </a:t>
            </a:r>
            <a:r>
              <a:rPr lang="en-US" sz="4000" b="1" dirty="0" err="1"/>
              <a:t>như</a:t>
            </a:r>
            <a:r>
              <a:rPr lang="en-US" sz="4000" b="1" dirty="0"/>
              <a:t> </a:t>
            </a:r>
            <a:r>
              <a:rPr lang="en-US" sz="4000" b="1" dirty="0" err="1"/>
              <a:t>áo</a:t>
            </a:r>
            <a:r>
              <a:rPr lang="en-US" sz="4000" b="1" dirty="0"/>
              <a:t> </a:t>
            </a:r>
            <a:r>
              <a:rPr lang="en-US" sz="4000" b="1" dirty="0" err="1"/>
              <a:t>tứ</a:t>
            </a:r>
            <a:r>
              <a:rPr lang="en-US" sz="4000" b="1" dirty="0"/>
              <a:t> </a:t>
            </a:r>
            <a:r>
              <a:rPr lang="en-US" sz="4000" b="1" dirty="0" err="1"/>
              <a:t>thân</a:t>
            </a:r>
            <a:r>
              <a:rPr lang="en-US" sz="4000" b="1" dirty="0"/>
              <a:t>, </a:t>
            </a:r>
            <a:r>
              <a:rPr lang="en-US" sz="4000" b="1" dirty="0" err="1"/>
              <a:t>nhưng</a:t>
            </a:r>
            <a:r>
              <a:rPr lang="en-US" sz="4000" b="1" dirty="0"/>
              <a:t> </a:t>
            </a:r>
            <a:r>
              <a:rPr lang="en-US" sz="4000" b="1" dirty="0" err="1"/>
              <a:t>vạt</a:t>
            </a:r>
            <a:r>
              <a:rPr lang="en-US" sz="4000" b="1" dirty="0"/>
              <a:t> </a:t>
            </a:r>
            <a:r>
              <a:rPr lang="en-US" sz="4000" b="1" dirty="0" err="1"/>
              <a:t>trước</a:t>
            </a:r>
            <a:r>
              <a:rPr lang="en-US" sz="4000" b="1" dirty="0"/>
              <a:t> </a:t>
            </a:r>
            <a:r>
              <a:rPr lang="en-US" sz="4000" b="1" dirty="0" err="1"/>
              <a:t>bên</a:t>
            </a:r>
            <a:r>
              <a:rPr lang="en-US" sz="4000" b="1" dirty="0"/>
              <a:t> </a:t>
            </a:r>
            <a:r>
              <a:rPr lang="en-US" sz="4000" b="1" dirty="0" err="1"/>
              <a:t>trái</a:t>
            </a:r>
            <a:r>
              <a:rPr lang="en-US" sz="4000" b="1" dirty="0"/>
              <a:t> may </a:t>
            </a:r>
            <a:r>
              <a:rPr lang="en-US" sz="4000" b="1" dirty="0" err="1"/>
              <a:t>ghép</a:t>
            </a:r>
            <a:r>
              <a:rPr lang="en-US" sz="4000" b="1" dirty="0"/>
              <a:t> </a:t>
            </a:r>
            <a:r>
              <a:rPr lang="en-US" sz="4000" b="1" dirty="0" err="1"/>
              <a:t>từ</a:t>
            </a:r>
            <a:r>
              <a:rPr lang="en-US" sz="4000" b="1" dirty="0"/>
              <a:t> </a:t>
            </a:r>
            <a:r>
              <a:rPr lang="en-US" sz="4000" b="1" dirty="0" err="1"/>
              <a:t>hai</a:t>
            </a:r>
            <a:r>
              <a:rPr lang="en-US" sz="4000" b="1" dirty="0"/>
              <a:t> </a:t>
            </a:r>
            <a:r>
              <a:rPr lang="en-US" sz="4000" b="1" dirty="0" err="1"/>
              <a:t>thân</a:t>
            </a:r>
            <a:r>
              <a:rPr lang="en-US" sz="4000" b="1" dirty="0"/>
              <a:t> </a:t>
            </a:r>
            <a:r>
              <a:rPr lang="en-US" sz="4000" b="1" dirty="0" err="1"/>
              <a:t>vải</a:t>
            </a:r>
            <a:r>
              <a:rPr lang="en-US" sz="4000" b="1" dirty="0"/>
              <a:t> </a:t>
            </a:r>
            <a:r>
              <a:rPr lang="en-US" sz="4000" b="1" dirty="0" err="1"/>
              <a:t>nên</a:t>
            </a:r>
            <a:r>
              <a:rPr lang="en-US" sz="4000" b="1" dirty="0"/>
              <a:t> </a:t>
            </a:r>
            <a:r>
              <a:rPr lang="en-US" sz="4000" b="1" dirty="0" err="1"/>
              <a:t>rộng</a:t>
            </a:r>
            <a:r>
              <a:rPr lang="en-US" sz="4000" b="1" dirty="0"/>
              <a:t> </a:t>
            </a:r>
            <a:r>
              <a:rPr lang="en-US" sz="4000" b="1" dirty="0" err="1"/>
              <a:t>gấp</a:t>
            </a:r>
            <a:r>
              <a:rPr lang="en-US" sz="4000" b="1" dirty="0"/>
              <a:t> </a:t>
            </a:r>
            <a:r>
              <a:rPr lang="en-US" sz="4000" b="1" dirty="0" err="1"/>
              <a:t>đôi</a:t>
            </a:r>
            <a:r>
              <a:rPr lang="en-US" sz="4000" b="1" dirty="0"/>
              <a:t> </a:t>
            </a:r>
            <a:r>
              <a:rPr lang="en-US" sz="4000" b="1" dirty="0" err="1"/>
              <a:t>vạt</a:t>
            </a:r>
            <a:r>
              <a:rPr lang="en-US" sz="4000" b="1" dirty="0"/>
              <a:t> </a:t>
            </a:r>
            <a:r>
              <a:rPr lang="en-US" sz="4000" b="1" dirty="0" err="1"/>
              <a:t>áo</a:t>
            </a:r>
            <a:r>
              <a:rPr lang="en-US" sz="4000" b="1" dirty="0"/>
              <a:t>. </a:t>
            </a:r>
            <a:r>
              <a:rPr lang="en-US" sz="4000" b="1" dirty="0" err="1"/>
              <a:t>Áo</a:t>
            </a:r>
            <a:r>
              <a:rPr lang="en-US" sz="4000" b="1" dirty="0"/>
              <a:t> </a:t>
            </a:r>
            <a:r>
              <a:rPr lang="en-US" sz="4000" b="1" dirty="0" err="1"/>
              <a:t>dài</a:t>
            </a:r>
            <a:r>
              <a:rPr lang="en-US" sz="4000" b="1" dirty="0"/>
              <a:t> </a:t>
            </a:r>
            <a:r>
              <a:rPr lang="en-US" sz="4000" b="1" dirty="0" err="1"/>
              <a:t>tân</a:t>
            </a:r>
            <a:r>
              <a:rPr lang="en-US" sz="4000" b="1" dirty="0"/>
              <a:t> </a:t>
            </a:r>
            <a:r>
              <a:rPr lang="en-US" sz="4000" b="1" dirty="0" err="1"/>
              <a:t>thời</a:t>
            </a:r>
            <a:r>
              <a:rPr lang="en-US" sz="4000" b="1" dirty="0"/>
              <a:t> </a:t>
            </a:r>
            <a:r>
              <a:rPr lang="en-US" sz="4000" b="1" dirty="0" err="1"/>
              <a:t>chỉ</a:t>
            </a:r>
            <a:r>
              <a:rPr lang="en-US" sz="4000" b="1" dirty="0"/>
              <a:t> </a:t>
            </a:r>
            <a:r>
              <a:rPr lang="en-US" sz="4000" b="1" dirty="0" err="1"/>
              <a:t>gồm</a:t>
            </a:r>
            <a:r>
              <a:rPr lang="en-US" sz="4000" b="1" dirty="0"/>
              <a:t> </a:t>
            </a:r>
            <a:r>
              <a:rPr lang="en-US" sz="4000" b="1" dirty="0" err="1"/>
              <a:t>hai</a:t>
            </a:r>
            <a:r>
              <a:rPr lang="en-US" sz="4000" b="1" dirty="0"/>
              <a:t> </a:t>
            </a:r>
            <a:r>
              <a:rPr lang="en-US" sz="4000" b="1" dirty="0" err="1"/>
              <a:t>thân</a:t>
            </a:r>
            <a:r>
              <a:rPr lang="en-US" sz="4000" b="1" dirty="0"/>
              <a:t> </a:t>
            </a:r>
            <a:r>
              <a:rPr lang="en-US" sz="4000" b="1" dirty="0" err="1"/>
              <a:t>vải</a:t>
            </a:r>
            <a:r>
              <a:rPr lang="en-US" sz="4000" b="1" dirty="0"/>
              <a:t> </a:t>
            </a:r>
            <a:r>
              <a:rPr lang="en-US" sz="4000" b="1" dirty="0" err="1"/>
              <a:t>phía</a:t>
            </a:r>
            <a:r>
              <a:rPr lang="en-US" sz="4000" b="1" dirty="0"/>
              <a:t> </a:t>
            </a:r>
            <a:r>
              <a:rPr lang="en-US" sz="4000" b="1" dirty="0" err="1"/>
              <a:t>trước</a:t>
            </a:r>
            <a:r>
              <a:rPr lang="en-US" sz="4000" b="1" dirty="0"/>
              <a:t> </a:t>
            </a:r>
            <a:r>
              <a:rPr lang="en-US" sz="4000" b="1" dirty="0" err="1"/>
              <a:t>và</a:t>
            </a:r>
            <a:r>
              <a:rPr lang="en-US" sz="4000" b="1" dirty="0"/>
              <a:t> </a:t>
            </a:r>
            <a:r>
              <a:rPr lang="en-US" sz="4000" b="1" dirty="0" err="1"/>
              <a:t>phía</a:t>
            </a:r>
            <a:r>
              <a:rPr lang="en-US" sz="4000" b="1" dirty="0"/>
              <a:t> </a:t>
            </a:r>
            <a:r>
              <a:rPr lang="en-US" sz="4000" b="1" dirty="0" err="1"/>
              <a:t>sau</a:t>
            </a:r>
            <a:r>
              <a:rPr lang="en-US" sz="4000" b="1" dirty="0"/>
              <a:t>.</a:t>
            </a:r>
          </a:p>
        </p:txBody>
      </p:sp>
      <p:sp>
        <p:nvSpPr>
          <p:cNvPr id="2" name="Text Box 10"/>
          <p:cNvSpPr txBox="1">
            <a:spLocks noChangeArrowheads="1"/>
          </p:cNvSpPr>
          <p:nvPr/>
        </p:nvSpPr>
        <p:spPr bwMode="auto">
          <a:xfrm>
            <a:off x="438150" y="252948"/>
            <a:ext cx="110109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000"/>
              <a:t>   </a:t>
            </a:r>
            <a:r>
              <a:rPr lang="en-US" sz="4000" b="1"/>
              <a:t>Áo dài cổ truyền có hai loại áo: Áo tứ thân và áo năm thân. Áo tứ thân được may từ bốn mảnh vải, hai mảnh sau ghép liền giữa sống lưng, đằng trước có hai vạt áo, không có khuy khi mặc bỏ buông  hoặc buộc thắt vào nhau.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533400" y="304801"/>
            <a:ext cx="10896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a:solidFill>
                  <a:srgbClr val="0033CC"/>
                </a:solidFill>
              </a:rPr>
              <a:t>3</a:t>
            </a:r>
            <a:r>
              <a:rPr lang="en-US" sz="4400" b="1">
                <a:solidFill>
                  <a:srgbClr val="FF0000"/>
                </a:solidFill>
              </a:rPr>
              <a:t>) Vì sao áo dài được coi là biểu tượng cho y phục truyền thống của Việt Nam?</a:t>
            </a:r>
          </a:p>
        </p:txBody>
      </p:sp>
      <p:sp>
        <p:nvSpPr>
          <p:cNvPr id="192522" name="Text Box 10"/>
          <p:cNvSpPr txBox="1">
            <a:spLocks noChangeArrowheads="1"/>
          </p:cNvSpPr>
          <p:nvPr/>
        </p:nvSpPr>
        <p:spPr bwMode="auto">
          <a:xfrm>
            <a:off x="333462" y="1981200"/>
            <a:ext cx="112964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dirty="0"/>
              <a:t> </a:t>
            </a:r>
            <a:r>
              <a:rPr lang="en-US" sz="4400" dirty="0">
                <a:solidFill>
                  <a:srgbClr val="FF0000"/>
                </a:solidFill>
              </a:rPr>
              <a:t> </a:t>
            </a:r>
            <a:r>
              <a:rPr lang="en-US" sz="4400" b="1" dirty="0" err="1"/>
              <a:t>Vì</a:t>
            </a:r>
            <a:r>
              <a:rPr lang="en-US" sz="4400" b="1" dirty="0"/>
              <a:t> </a:t>
            </a:r>
            <a:r>
              <a:rPr lang="en-US" sz="4400" b="1" dirty="0" err="1"/>
              <a:t>tà</a:t>
            </a:r>
            <a:r>
              <a:rPr lang="en-US" sz="4400" b="1" dirty="0"/>
              <a:t> </a:t>
            </a:r>
            <a:r>
              <a:rPr lang="en-US" sz="4400" b="1" dirty="0" err="1"/>
              <a:t>áo</a:t>
            </a:r>
            <a:r>
              <a:rPr lang="en-US" sz="4400" b="1" dirty="0"/>
              <a:t> </a:t>
            </a:r>
            <a:r>
              <a:rPr lang="en-US" sz="4400" b="1" dirty="0" err="1"/>
              <a:t>dài</a:t>
            </a:r>
            <a:r>
              <a:rPr lang="en-US" sz="4400" b="1" dirty="0"/>
              <a:t> </a:t>
            </a:r>
            <a:r>
              <a:rPr lang="en-US" sz="4400" b="1" dirty="0" err="1"/>
              <a:t>thể</a:t>
            </a:r>
            <a:r>
              <a:rPr lang="en-US" sz="4400" b="1" dirty="0"/>
              <a:t> </a:t>
            </a:r>
            <a:r>
              <a:rPr lang="en-US" sz="4400" b="1" dirty="0" err="1"/>
              <a:t>hiện</a:t>
            </a:r>
            <a:r>
              <a:rPr lang="en-US" sz="4400" b="1" dirty="0"/>
              <a:t> </a:t>
            </a:r>
            <a:r>
              <a:rPr lang="en-US" sz="4400" b="1" dirty="0" err="1"/>
              <a:t>phong</a:t>
            </a:r>
            <a:r>
              <a:rPr lang="en-US" sz="4400" b="1" dirty="0"/>
              <a:t> </a:t>
            </a:r>
            <a:r>
              <a:rPr lang="en-US" sz="4400" b="1" dirty="0" err="1"/>
              <a:t>cách</a:t>
            </a:r>
            <a:r>
              <a:rPr lang="en-US" sz="4400" b="1" dirty="0"/>
              <a:t> </a:t>
            </a:r>
            <a:r>
              <a:rPr lang="en-US" sz="4400" b="1" dirty="0" err="1"/>
              <a:t>vừa</a:t>
            </a:r>
            <a:r>
              <a:rPr lang="en-US" sz="4400" b="1" dirty="0"/>
              <a:t> </a:t>
            </a:r>
            <a:r>
              <a:rPr lang="en-US" sz="4400" b="1" dirty="0" err="1"/>
              <a:t>tế</a:t>
            </a:r>
            <a:r>
              <a:rPr lang="en-US" sz="4400" b="1" dirty="0"/>
              <a:t> </a:t>
            </a:r>
            <a:r>
              <a:rPr lang="en-US" sz="4400" b="1" dirty="0" err="1"/>
              <a:t>nhị</a:t>
            </a:r>
            <a:r>
              <a:rPr lang="en-US" sz="4400" b="1" dirty="0"/>
              <a:t>, </a:t>
            </a:r>
            <a:r>
              <a:rPr lang="en-US" sz="4400" b="1" dirty="0" err="1"/>
              <a:t>vừa</a:t>
            </a:r>
            <a:r>
              <a:rPr lang="en-US" sz="4400" b="1" dirty="0"/>
              <a:t> </a:t>
            </a:r>
            <a:r>
              <a:rPr lang="en-US" sz="4400" b="1" dirty="0" err="1"/>
              <a:t>kín</a:t>
            </a:r>
            <a:r>
              <a:rPr lang="en-US" sz="4400" b="1" dirty="0"/>
              <a:t> </a:t>
            </a:r>
            <a:r>
              <a:rPr lang="en-US" sz="4400" b="1" dirty="0" err="1"/>
              <a:t>đáo</a:t>
            </a:r>
            <a:r>
              <a:rPr lang="en-US" sz="4400" b="1" dirty="0"/>
              <a:t> </a:t>
            </a:r>
            <a:r>
              <a:rPr lang="en-US" sz="4400" b="1" dirty="0" err="1"/>
              <a:t>và</a:t>
            </a:r>
            <a:r>
              <a:rPr lang="en-US" sz="4400" b="1" dirty="0"/>
              <a:t> </a:t>
            </a:r>
            <a:r>
              <a:rPr lang="en-US" sz="4400" b="1" dirty="0" err="1"/>
              <a:t>lại</a:t>
            </a:r>
            <a:r>
              <a:rPr lang="en-US" sz="4400" b="1" dirty="0"/>
              <a:t> </a:t>
            </a:r>
            <a:r>
              <a:rPr lang="en-US" sz="4400" b="1" dirty="0" err="1"/>
              <a:t>làm</a:t>
            </a:r>
            <a:r>
              <a:rPr lang="en-US" sz="4400" b="1" dirty="0"/>
              <a:t> </a:t>
            </a:r>
            <a:r>
              <a:rPr lang="en-US" sz="4400" b="1" dirty="0" err="1"/>
              <a:t>cho</a:t>
            </a:r>
            <a:r>
              <a:rPr lang="en-US" sz="4400" b="1" dirty="0"/>
              <a:t> </a:t>
            </a:r>
            <a:r>
              <a:rPr lang="en-US" sz="4400" b="1" dirty="0" err="1"/>
              <a:t>người</a:t>
            </a:r>
            <a:r>
              <a:rPr lang="en-US" sz="4400" b="1" dirty="0"/>
              <a:t> </a:t>
            </a:r>
            <a:r>
              <a:rPr lang="en-US" sz="4400" b="1" dirty="0" err="1"/>
              <a:t>mặc</a:t>
            </a:r>
            <a:r>
              <a:rPr lang="en-US" sz="4400" b="1" dirty="0"/>
              <a:t> them </a:t>
            </a:r>
            <a:r>
              <a:rPr lang="en-US" sz="4400" b="1" dirty="0" err="1"/>
              <a:t>mềm</a:t>
            </a:r>
            <a:r>
              <a:rPr lang="en-US" sz="4400" b="1" dirty="0"/>
              <a:t> </a:t>
            </a:r>
            <a:r>
              <a:rPr lang="en-US" sz="4400" b="1" dirty="0" err="1"/>
              <a:t>mại</a:t>
            </a:r>
            <a:r>
              <a:rPr lang="en-US" sz="4400" b="1" dirty="0"/>
              <a:t>, </a:t>
            </a:r>
            <a:r>
              <a:rPr lang="en-US" sz="4400" b="1" dirty="0" err="1"/>
              <a:t>thanh</a:t>
            </a:r>
            <a:r>
              <a:rPr lang="en-US" sz="4400" b="1" dirty="0"/>
              <a:t> </a:t>
            </a:r>
            <a:r>
              <a:rPr lang="en-US" sz="4400" b="1" dirty="0" err="1"/>
              <a:t>thoát</a:t>
            </a:r>
            <a:r>
              <a:rPr lang="en-US" sz="4400" b="1" dirty="0"/>
              <a:t> </a:t>
            </a:r>
            <a:r>
              <a:rPr lang="en-US" sz="4400" b="1" dirty="0" err="1"/>
              <a:t>hơn</a:t>
            </a:r>
            <a:r>
              <a:rPr lang="en-US" sz="44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522">
                                            <p:txEl>
                                              <p:pRg st="0" end="0"/>
                                            </p:txEl>
                                          </p:spTgt>
                                        </p:tgtEl>
                                        <p:attrNameLst>
                                          <p:attrName>style.visibility</p:attrName>
                                        </p:attrNameLst>
                                      </p:cBhvr>
                                      <p:to>
                                        <p:strVal val="visible"/>
                                      </p:to>
                                    </p:set>
                                    <p:animEffect transition="in" filter="box(in)">
                                      <p:cBhvr>
                                        <p:cTn id="7" dur="750"/>
                                        <p:tgtEl>
                                          <p:spTgt spid="192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Text Box 9"/>
          <p:cNvSpPr txBox="1">
            <a:spLocks noChangeArrowheads="1"/>
          </p:cNvSpPr>
          <p:nvPr/>
        </p:nvSpPr>
        <p:spPr bwMode="auto">
          <a:xfrm>
            <a:off x="228600" y="457201"/>
            <a:ext cx="11506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400" b="1" dirty="0">
                <a:solidFill>
                  <a:srgbClr val="FF0000"/>
                </a:solidFill>
              </a:rPr>
              <a:t>4)  </a:t>
            </a:r>
            <a:r>
              <a:rPr lang="en-US" sz="4400" b="1" dirty="0" err="1">
                <a:solidFill>
                  <a:srgbClr val="FF0000"/>
                </a:solidFill>
              </a:rPr>
              <a:t>Em</a:t>
            </a:r>
            <a:r>
              <a:rPr lang="en-US" sz="4400" b="1" dirty="0">
                <a:solidFill>
                  <a:srgbClr val="FF0000"/>
                </a:solidFill>
              </a:rPr>
              <a:t> </a:t>
            </a:r>
            <a:r>
              <a:rPr lang="en-US" sz="4400" b="1" dirty="0" err="1">
                <a:solidFill>
                  <a:srgbClr val="FF0000"/>
                </a:solidFill>
              </a:rPr>
              <a:t>có</a:t>
            </a:r>
            <a:r>
              <a:rPr lang="en-US" sz="4400" b="1" dirty="0">
                <a:solidFill>
                  <a:srgbClr val="FF0000"/>
                </a:solidFill>
              </a:rPr>
              <a:t> </a:t>
            </a:r>
            <a:r>
              <a:rPr lang="en-US" sz="4400" b="1" dirty="0" err="1">
                <a:solidFill>
                  <a:srgbClr val="FF0000"/>
                </a:solidFill>
              </a:rPr>
              <a:t>cảm</a:t>
            </a:r>
            <a:r>
              <a:rPr lang="en-US" sz="4400" b="1" dirty="0">
                <a:solidFill>
                  <a:srgbClr val="FF0000"/>
                </a:solidFill>
              </a:rPr>
              <a:t> </a:t>
            </a:r>
            <a:r>
              <a:rPr lang="en-US" sz="4400" b="1" dirty="0" err="1">
                <a:solidFill>
                  <a:srgbClr val="FF0000"/>
                </a:solidFill>
              </a:rPr>
              <a:t>nhận</a:t>
            </a:r>
            <a:r>
              <a:rPr lang="en-US" sz="4400" b="1" dirty="0">
                <a:solidFill>
                  <a:srgbClr val="FF0000"/>
                </a:solidFill>
              </a:rPr>
              <a:t> </a:t>
            </a:r>
            <a:r>
              <a:rPr lang="en-US" sz="4400" b="1" dirty="0" err="1">
                <a:solidFill>
                  <a:srgbClr val="FF0000"/>
                </a:solidFill>
              </a:rPr>
              <a:t>gì</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vẻ</a:t>
            </a:r>
            <a:r>
              <a:rPr lang="en-US" sz="4400" b="1" dirty="0">
                <a:solidFill>
                  <a:srgbClr val="FF0000"/>
                </a:solidFill>
              </a:rPr>
              <a:t> </a:t>
            </a:r>
            <a:r>
              <a:rPr lang="en-US" sz="4400" b="1" dirty="0" err="1">
                <a:solidFill>
                  <a:srgbClr val="FF0000"/>
                </a:solidFill>
              </a:rPr>
              <a:t>đẹp</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phụ</a:t>
            </a:r>
            <a:r>
              <a:rPr lang="en-US" sz="4400" b="1" dirty="0">
                <a:solidFill>
                  <a:srgbClr val="FF0000"/>
                </a:solidFill>
              </a:rPr>
              <a:t> </a:t>
            </a:r>
            <a:r>
              <a:rPr lang="en-US" sz="4400" b="1" dirty="0" err="1">
                <a:solidFill>
                  <a:srgbClr val="FF0000"/>
                </a:solidFill>
              </a:rPr>
              <a:t>nữ</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tà</a:t>
            </a:r>
            <a:r>
              <a:rPr lang="en-US" sz="4400" b="1" dirty="0">
                <a:solidFill>
                  <a:srgbClr val="FF0000"/>
                </a:solidFill>
              </a:rPr>
              <a:t> </a:t>
            </a:r>
            <a:r>
              <a:rPr lang="en-US" sz="4400" b="1" dirty="0" err="1">
                <a:solidFill>
                  <a:srgbClr val="FF0000"/>
                </a:solidFill>
              </a:rPr>
              <a:t>áo</a:t>
            </a:r>
            <a:r>
              <a:rPr lang="en-US" sz="4400" b="1" dirty="0">
                <a:solidFill>
                  <a:srgbClr val="FF0000"/>
                </a:solidFill>
              </a:rPr>
              <a:t> </a:t>
            </a:r>
            <a:r>
              <a:rPr lang="en-US" sz="4400" b="1" dirty="0" err="1">
                <a:solidFill>
                  <a:srgbClr val="FF0000"/>
                </a:solidFill>
              </a:rPr>
              <a:t>dài</a:t>
            </a:r>
            <a:r>
              <a:rPr lang="en-US" sz="4400" b="1" dirty="0">
                <a:solidFill>
                  <a:srgbClr val="FF0000"/>
                </a:solidFill>
              </a:rPr>
              <a:t>?</a:t>
            </a:r>
          </a:p>
        </p:txBody>
      </p:sp>
      <p:sp>
        <p:nvSpPr>
          <p:cNvPr id="193546" name="Text Box 10"/>
          <p:cNvSpPr txBox="1">
            <a:spLocks noChangeArrowheads="1"/>
          </p:cNvSpPr>
          <p:nvPr/>
        </p:nvSpPr>
        <p:spPr bwMode="auto">
          <a:xfrm>
            <a:off x="378068" y="2126269"/>
            <a:ext cx="112072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400" dirty="0">
                <a:solidFill>
                  <a:srgbClr val="FF0000"/>
                </a:solidFill>
              </a:rPr>
              <a:t>  </a:t>
            </a:r>
            <a:r>
              <a:rPr lang="en-US" sz="4400" b="1" dirty="0" err="1">
                <a:solidFill>
                  <a:srgbClr val="002060"/>
                </a:solidFill>
              </a:rPr>
              <a:t>Em</a:t>
            </a:r>
            <a:r>
              <a:rPr lang="en-US" sz="4400" b="1" dirty="0">
                <a:solidFill>
                  <a:srgbClr val="002060"/>
                </a:solidFill>
              </a:rPr>
              <a:t> </a:t>
            </a:r>
            <a:r>
              <a:rPr lang="en-US" sz="4400" b="1" dirty="0" err="1">
                <a:solidFill>
                  <a:srgbClr val="002060"/>
                </a:solidFill>
              </a:rPr>
              <a:t>cảm</a:t>
            </a:r>
            <a:r>
              <a:rPr lang="en-US" sz="4400" b="1" dirty="0">
                <a:solidFill>
                  <a:srgbClr val="002060"/>
                </a:solidFill>
              </a:rPr>
              <a:t> </a:t>
            </a:r>
            <a:r>
              <a:rPr lang="en-US" sz="4400" b="1" dirty="0" err="1">
                <a:solidFill>
                  <a:srgbClr val="002060"/>
                </a:solidFill>
              </a:rPr>
              <a:t>thấy</a:t>
            </a:r>
            <a:r>
              <a:rPr lang="en-US" sz="4400" b="1" dirty="0">
                <a:solidFill>
                  <a:srgbClr val="002060"/>
                </a:solidFill>
              </a:rPr>
              <a:t> </a:t>
            </a:r>
            <a:r>
              <a:rPr lang="en-US" sz="4400" b="1" dirty="0" err="1">
                <a:solidFill>
                  <a:srgbClr val="002060"/>
                </a:solidFill>
              </a:rPr>
              <a:t>khi</a:t>
            </a:r>
            <a:r>
              <a:rPr lang="en-US" sz="4400" b="1" dirty="0">
                <a:solidFill>
                  <a:srgbClr val="002060"/>
                </a:solidFill>
              </a:rPr>
              <a:t> </a:t>
            </a:r>
            <a:r>
              <a:rPr lang="en-US" sz="4400" b="1" dirty="0" err="1">
                <a:solidFill>
                  <a:srgbClr val="002060"/>
                </a:solidFill>
              </a:rPr>
              <a:t>mặc</a:t>
            </a:r>
            <a:r>
              <a:rPr lang="en-US" sz="4400" b="1" dirty="0">
                <a:solidFill>
                  <a:srgbClr val="002060"/>
                </a:solidFill>
              </a:rPr>
              <a:t> </a:t>
            </a:r>
            <a:r>
              <a:rPr lang="en-US" sz="4400" b="1" dirty="0" err="1">
                <a:solidFill>
                  <a:srgbClr val="002060"/>
                </a:solidFill>
              </a:rPr>
              <a:t>áo</a:t>
            </a:r>
            <a:r>
              <a:rPr lang="en-US" sz="4400" b="1" dirty="0">
                <a:solidFill>
                  <a:srgbClr val="002060"/>
                </a:solidFill>
              </a:rPr>
              <a:t> </a:t>
            </a:r>
            <a:r>
              <a:rPr lang="en-US" sz="4400" b="1" dirty="0" err="1">
                <a:solidFill>
                  <a:srgbClr val="002060"/>
                </a:solidFill>
              </a:rPr>
              <a:t>dài</a:t>
            </a:r>
            <a:r>
              <a:rPr lang="en-US" sz="4400" b="1" dirty="0">
                <a:solidFill>
                  <a:srgbClr val="002060"/>
                </a:solidFill>
              </a:rPr>
              <a:t>, </a:t>
            </a:r>
            <a:r>
              <a:rPr lang="en-US" sz="4400" b="1" dirty="0" err="1">
                <a:solidFill>
                  <a:srgbClr val="002060"/>
                </a:solidFill>
              </a:rPr>
              <a:t>phụ</a:t>
            </a:r>
            <a:r>
              <a:rPr lang="en-US" sz="4400" b="1" dirty="0">
                <a:solidFill>
                  <a:srgbClr val="002060"/>
                </a:solidFill>
              </a:rPr>
              <a:t> </a:t>
            </a:r>
            <a:r>
              <a:rPr lang="en-US" sz="4400" b="1" dirty="0" err="1">
                <a:solidFill>
                  <a:srgbClr val="002060"/>
                </a:solidFill>
              </a:rPr>
              <a:t>nữ</a:t>
            </a:r>
            <a:r>
              <a:rPr lang="en-US" sz="4400" b="1" dirty="0">
                <a:solidFill>
                  <a:srgbClr val="002060"/>
                </a:solidFill>
              </a:rPr>
              <a:t> </a:t>
            </a:r>
            <a:r>
              <a:rPr lang="en-US" sz="4400" b="1" dirty="0" err="1">
                <a:solidFill>
                  <a:srgbClr val="002060"/>
                </a:solidFill>
              </a:rPr>
              <a:t>trở</a:t>
            </a:r>
            <a:r>
              <a:rPr lang="en-US" sz="4400" b="1" dirty="0">
                <a:solidFill>
                  <a:srgbClr val="002060"/>
                </a:solidFill>
              </a:rPr>
              <a:t> </a:t>
            </a:r>
            <a:r>
              <a:rPr lang="en-US" sz="4400" b="1" dirty="0" err="1">
                <a:solidFill>
                  <a:srgbClr val="002060"/>
                </a:solidFill>
              </a:rPr>
              <a:t>nên</a:t>
            </a:r>
            <a:r>
              <a:rPr lang="en-US" sz="4400" b="1" dirty="0">
                <a:solidFill>
                  <a:srgbClr val="002060"/>
                </a:solidFill>
              </a:rPr>
              <a:t> </a:t>
            </a:r>
            <a:r>
              <a:rPr lang="en-US" sz="4400" b="1" dirty="0" err="1">
                <a:solidFill>
                  <a:srgbClr val="002060"/>
                </a:solidFill>
              </a:rPr>
              <a:t>duyên</a:t>
            </a:r>
            <a:r>
              <a:rPr lang="en-US" sz="4400" b="1" dirty="0">
                <a:solidFill>
                  <a:srgbClr val="002060"/>
                </a:solidFill>
              </a:rPr>
              <a:t> </a:t>
            </a:r>
            <a:r>
              <a:rPr lang="en-US" sz="4400" b="1" dirty="0" err="1">
                <a:solidFill>
                  <a:srgbClr val="002060"/>
                </a:solidFill>
              </a:rPr>
              <a:t>dáng</a:t>
            </a:r>
            <a:r>
              <a:rPr lang="en-US" sz="4400" b="1" dirty="0">
                <a:solidFill>
                  <a:srgbClr val="002060"/>
                </a:solidFill>
              </a:rPr>
              <a:t>, </a:t>
            </a:r>
            <a:r>
              <a:rPr lang="en-US" sz="4400" b="1" dirty="0" err="1">
                <a:solidFill>
                  <a:srgbClr val="002060"/>
                </a:solidFill>
              </a:rPr>
              <a:t>dịu</a:t>
            </a:r>
            <a:r>
              <a:rPr lang="en-US" sz="4400" b="1" dirty="0">
                <a:solidFill>
                  <a:srgbClr val="002060"/>
                </a:solidFill>
              </a:rPr>
              <a:t> </a:t>
            </a:r>
            <a:r>
              <a:rPr lang="en-US" sz="4400" b="1" dirty="0" err="1">
                <a:solidFill>
                  <a:srgbClr val="002060"/>
                </a:solidFill>
              </a:rPr>
              <a:t>dàng</a:t>
            </a:r>
            <a:r>
              <a:rPr lang="en-US" sz="4400" b="1" dirty="0">
                <a:solidFill>
                  <a:srgbClr val="002060"/>
                </a:solidFill>
              </a:rPr>
              <a:t> </a:t>
            </a:r>
            <a:r>
              <a:rPr lang="en-US" sz="4400" b="1" dirty="0" err="1">
                <a:solidFill>
                  <a:srgbClr val="002060"/>
                </a:solidFill>
              </a:rPr>
              <a:t>hơn</a:t>
            </a:r>
            <a:r>
              <a:rPr lang="en-US" sz="4400" b="1" dirty="0">
                <a:solidFill>
                  <a:srgbClr val="FF0000"/>
                </a:solidFill>
              </a:rPr>
              <a:t>/ </a:t>
            </a:r>
            <a:r>
              <a:rPr lang="en-US" sz="4400" b="1" dirty="0" err="1"/>
              <a:t>Chếc</a:t>
            </a:r>
            <a:r>
              <a:rPr lang="en-US" sz="4400" b="1" dirty="0"/>
              <a:t> </a:t>
            </a:r>
            <a:r>
              <a:rPr lang="en-US" sz="4400" b="1" dirty="0" err="1"/>
              <a:t>áo</a:t>
            </a:r>
            <a:r>
              <a:rPr lang="en-US" sz="4400" b="1" dirty="0"/>
              <a:t> </a:t>
            </a:r>
            <a:r>
              <a:rPr lang="en-US" sz="4400" b="1" dirty="0" err="1"/>
              <a:t>dài</a:t>
            </a:r>
            <a:r>
              <a:rPr lang="en-US" sz="4400" b="1" dirty="0"/>
              <a:t> </a:t>
            </a:r>
            <a:r>
              <a:rPr lang="en-US" sz="4400" b="1" dirty="0" err="1"/>
              <a:t>làm</a:t>
            </a:r>
            <a:r>
              <a:rPr lang="en-US" sz="4400" b="1" dirty="0"/>
              <a:t> </a:t>
            </a:r>
            <a:r>
              <a:rPr lang="en-US" sz="4400" b="1" dirty="0" err="1"/>
              <a:t>cho</a:t>
            </a:r>
            <a:r>
              <a:rPr lang="en-US" sz="4400" b="1" dirty="0"/>
              <a:t> </a:t>
            </a:r>
            <a:r>
              <a:rPr lang="en-US" sz="4400" b="1" dirty="0" err="1"/>
              <a:t>phụ</a:t>
            </a:r>
            <a:r>
              <a:rPr lang="en-US" sz="4400" b="1" dirty="0"/>
              <a:t>  </a:t>
            </a:r>
            <a:r>
              <a:rPr lang="en-US" sz="4400" b="1" dirty="0" err="1"/>
              <a:t>nữ</a:t>
            </a:r>
            <a:r>
              <a:rPr lang="en-US" sz="4400" b="1" dirty="0"/>
              <a:t> </a:t>
            </a:r>
            <a:r>
              <a:rPr lang="en-US" sz="4400" b="1" dirty="0" err="1"/>
              <a:t>Việt</a:t>
            </a:r>
            <a:r>
              <a:rPr lang="en-US" sz="4400" b="1" dirty="0"/>
              <a:t> Nam </a:t>
            </a:r>
            <a:r>
              <a:rPr lang="en-US" sz="4400" b="1" dirty="0" err="1"/>
              <a:t>trông</a:t>
            </a:r>
            <a:r>
              <a:rPr lang="en-US" sz="4400" b="1" dirty="0"/>
              <a:t> </a:t>
            </a:r>
            <a:r>
              <a:rPr lang="en-US" sz="4400" b="1" dirty="0" err="1"/>
              <a:t>thướt</a:t>
            </a:r>
            <a:r>
              <a:rPr lang="en-US" sz="4400" b="1" dirty="0"/>
              <a:t> </a:t>
            </a:r>
            <a:r>
              <a:rPr lang="en-US" sz="4400" b="1" dirty="0" err="1"/>
              <a:t>tha</a:t>
            </a:r>
            <a:r>
              <a:rPr lang="en-US" sz="4400" b="1" dirty="0"/>
              <a:t>, </a:t>
            </a:r>
            <a:r>
              <a:rPr lang="en-US" sz="4400" b="1" dirty="0" err="1"/>
              <a:t>duyên</a:t>
            </a:r>
            <a:r>
              <a:rPr lang="en-US" sz="4400" b="1" dirty="0"/>
              <a:t> </a:t>
            </a:r>
            <a:r>
              <a:rPr lang="en-US" sz="4400" b="1" dirty="0" err="1"/>
              <a:t>dáng</a:t>
            </a:r>
            <a:r>
              <a:rPr lang="en-US" sz="44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3546"/>
                                        </p:tgtEl>
                                        <p:attrNameLst>
                                          <p:attrName>style.visibility</p:attrName>
                                        </p:attrNameLst>
                                      </p:cBhvr>
                                      <p:to>
                                        <p:strVal val="visible"/>
                                      </p:to>
                                    </p:set>
                                    <p:animEffect transition="in" filter="box(out)">
                                      <p:cBhvr>
                                        <p:cTn id="7" dur="10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9" name="Text Box 9"/>
          <p:cNvSpPr txBox="1">
            <a:spLocks noChangeArrowheads="1"/>
          </p:cNvSpPr>
          <p:nvPr/>
        </p:nvSpPr>
        <p:spPr bwMode="auto">
          <a:xfrm>
            <a:off x="685800" y="609601"/>
            <a:ext cx="1059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800" b="1" dirty="0">
                <a:solidFill>
                  <a:srgbClr val="FF0000"/>
                </a:solidFill>
              </a:rPr>
              <a:t>4) </a:t>
            </a:r>
            <a:r>
              <a:rPr lang="en-US" sz="4800" b="1" dirty="0" err="1">
                <a:solidFill>
                  <a:srgbClr val="FF0000"/>
                </a:solidFill>
              </a:rPr>
              <a:t>Em</a:t>
            </a:r>
            <a:r>
              <a:rPr lang="en-US" sz="4800" b="1" dirty="0">
                <a:solidFill>
                  <a:srgbClr val="FF0000"/>
                </a:solidFill>
              </a:rPr>
              <a:t> </a:t>
            </a:r>
            <a:r>
              <a:rPr lang="en-US" sz="4800" b="1" dirty="0" err="1">
                <a:solidFill>
                  <a:srgbClr val="FF0000"/>
                </a:solidFill>
              </a:rPr>
              <a:t>hãy</a:t>
            </a:r>
            <a:r>
              <a:rPr lang="en-US" sz="4800" b="1" dirty="0">
                <a:solidFill>
                  <a:srgbClr val="FF0000"/>
                </a:solidFill>
              </a:rPr>
              <a:t> </a:t>
            </a:r>
            <a:r>
              <a:rPr lang="en-US" sz="4800" b="1" dirty="0" err="1">
                <a:solidFill>
                  <a:srgbClr val="FF0000"/>
                </a:solidFill>
              </a:rPr>
              <a:t>nêu</a:t>
            </a:r>
            <a:r>
              <a:rPr lang="en-US" sz="4800" b="1" dirty="0">
                <a:solidFill>
                  <a:srgbClr val="FF0000"/>
                </a:solidFill>
              </a:rPr>
              <a:t> </a:t>
            </a:r>
            <a:r>
              <a:rPr lang="en-US" sz="4800" b="1" dirty="0" err="1">
                <a:solidFill>
                  <a:srgbClr val="FF0000"/>
                </a:solidFill>
              </a:rPr>
              <a:t>nội</a:t>
            </a:r>
            <a:r>
              <a:rPr lang="en-US" sz="4800" b="1" dirty="0">
                <a:solidFill>
                  <a:srgbClr val="FF0000"/>
                </a:solidFill>
              </a:rPr>
              <a:t> dung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bài</a:t>
            </a:r>
            <a:r>
              <a:rPr lang="en-US" sz="4800" b="1" dirty="0">
                <a:solidFill>
                  <a:srgbClr val="FF0000"/>
                </a:solidFill>
              </a:rPr>
              <a:t> </a:t>
            </a:r>
            <a:r>
              <a:rPr lang="en-US" sz="4800" b="1" dirty="0" err="1">
                <a:solidFill>
                  <a:srgbClr val="FF0000"/>
                </a:solidFill>
              </a:rPr>
              <a:t>tà</a:t>
            </a:r>
            <a:r>
              <a:rPr lang="en-US" sz="4800" b="1" dirty="0">
                <a:solidFill>
                  <a:srgbClr val="FF0000"/>
                </a:solidFill>
              </a:rPr>
              <a:t> </a:t>
            </a:r>
            <a:r>
              <a:rPr lang="en-US" sz="4800" b="1" dirty="0" err="1">
                <a:solidFill>
                  <a:srgbClr val="FF0000"/>
                </a:solidFill>
              </a:rPr>
              <a:t>áo</a:t>
            </a:r>
            <a:r>
              <a:rPr lang="en-US" sz="4800" b="1" dirty="0">
                <a:solidFill>
                  <a:srgbClr val="FF0000"/>
                </a:solidFill>
              </a:rPr>
              <a:t> </a:t>
            </a:r>
            <a:r>
              <a:rPr lang="en-US" sz="4800" b="1" dirty="0" err="1">
                <a:solidFill>
                  <a:srgbClr val="FF0000"/>
                </a:solidFill>
              </a:rPr>
              <a:t>dài</a:t>
            </a:r>
            <a:r>
              <a:rPr lang="en-US" sz="4800" b="1" dirty="0">
                <a:solidFill>
                  <a:srgbClr val="FF0000"/>
                </a:solidFill>
              </a:rPr>
              <a:t> </a:t>
            </a:r>
            <a:r>
              <a:rPr lang="en-US" sz="4800" b="1" dirty="0" err="1">
                <a:solidFill>
                  <a:srgbClr val="FF0000"/>
                </a:solidFill>
              </a:rPr>
              <a:t>Việt</a:t>
            </a:r>
            <a:r>
              <a:rPr lang="en-US" sz="4800" b="1" dirty="0">
                <a:solidFill>
                  <a:srgbClr val="FF0000"/>
                </a:solidFill>
              </a:rPr>
              <a:t> Nam</a:t>
            </a:r>
            <a:r>
              <a:rPr lang="en-US" sz="4800" dirty="0">
                <a:solidFill>
                  <a:srgbClr val="FF0000"/>
                </a:solidFill>
              </a:rPr>
              <a:t>.</a:t>
            </a:r>
          </a:p>
        </p:txBody>
      </p:sp>
      <p:sp>
        <p:nvSpPr>
          <p:cNvPr id="38916" name="Text Box 7"/>
          <p:cNvSpPr txBox="1">
            <a:spLocks noChangeArrowheads="1"/>
          </p:cNvSpPr>
          <p:nvPr/>
        </p:nvSpPr>
        <p:spPr bwMode="auto">
          <a:xfrm>
            <a:off x="771610" y="2286000"/>
            <a:ext cx="108107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algn="just" eaLnBrk="1" hangingPunct="1">
              <a:spcBef>
                <a:spcPct val="50000"/>
              </a:spcBef>
            </a:pPr>
            <a:r>
              <a:rPr lang="en-US" sz="4800" b="1" u="sng" dirty="0" err="1">
                <a:solidFill>
                  <a:srgbClr val="002060"/>
                </a:solidFill>
              </a:rPr>
              <a:t>Nội</a:t>
            </a:r>
            <a:r>
              <a:rPr lang="en-US" sz="4800" b="1" u="sng" dirty="0">
                <a:solidFill>
                  <a:srgbClr val="002060"/>
                </a:solidFill>
              </a:rPr>
              <a:t> dung</a:t>
            </a:r>
          </a:p>
          <a:p>
            <a:pPr indent="457200" eaLnBrk="1" hangingPunct="1">
              <a:spcBef>
                <a:spcPct val="50000"/>
              </a:spcBef>
            </a:pPr>
            <a:r>
              <a:rPr lang="en-US" sz="4800" b="1">
                <a:solidFill>
                  <a:srgbClr val="002060"/>
                </a:solidFill>
              </a:rPr>
              <a:t>Chiếc </a:t>
            </a:r>
            <a:r>
              <a:rPr lang="en-US" sz="4800" b="1" dirty="0" err="1">
                <a:solidFill>
                  <a:srgbClr val="002060"/>
                </a:solidFill>
              </a:rPr>
              <a:t>áo</a:t>
            </a:r>
            <a:r>
              <a:rPr lang="en-US" sz="4800" b="1" dirty="0">
                <a:solidFill>
                  <a:srgbClr val="002060"/>
                </a:solidFill>
              </a:rPr>
              <a:t> </a:t>
            </a:r>
            <a:r>
              <a:rPr lang="en-US" sz="4800" b="1" dirty="0" err="1">
                <a:solidFill>
                  <a:srgbClr val="002060"/>
                </a:solidFill>
              </a:rPr>
              <a:t>dài</a:t>
            </a:r>
            <a:r>
              <a:rPr lang="en-US" sz="4800" b="1" dirty="0">
                <a:solidFill>
                  <a:srgbClr val="002060"/>
                </a:solidFill>
              </a:rPr>
              <a:t> </a:t>
            </a:r>
            <a:r>
              <a:rPr lang="en-US" sz="4800" b="1" dirty="0" err="1">
                <a:solidFill>
                  <a:srgbClr val="002060"/>
                </a:solidFill>
              </a:rPr>
              <a:t>Việt</a:t>
            </a:r>
            <a:r>
              <a:rPr lang="en-US" sz="4800" b="1" dirty="0">
                <a:solidFill>
                  <a:srgbClr val="002060"/>
                </a:solidFill>
              </a:rPr>
              <a:t> Nam </a:t>
            </a:r>
            <a:r>
              <a:rPr lang="en-US" sz="4800" b="1" dirty="0" err="1">
                <a:solidFill>
                  <a:srgbClr val="002060"/>
                </a:solidFill>
              </a:rPr>
              <a:t>thể</a:t>
            </a:r>
            <a:r>
              <a:rPr lang="en-US" sz="4800" b="1" dirty="0">
                <a:solidFill>
                  <a:srgbClr val="002060"/>
                </a:solidFill>
              </a:rPr>
              <a:t> </a:t>
            </a:r>
            <a:r>
              <a:rPr lang="en-US" sz="4800" b="1" dirty="0" err="1">
                <a:solidFill>
                  <a:srgbClr val="002060"/>
                </a:solidFill>
              </a:rPr>
              <a:t>hiện</a:t>
            </a:r>
            <a:r>
              <a:rPr lang="en-US" sz="4800" b="1" dirty="0">
                <a:solidFill>
                  <a:srgbClr val="002060"/>
                </a:solidFill>
              </a:rPr>
              <a:t> </a:t>
            </a:r>
            <a:r>
              <a:rPr lang="en-US" sz="4800" b="1" dirty="0" err="1">
                <a:solidFill>
                  <a:srgbClr val="002060"/>
                </a:solidFill>
              </a:rPr>
              <a:t>vẻ</a:t>
            </a:r>
            <a:r>
              <a:rPr lang="en-US" sz="4800" b="1" dirty="0">
                <a:solidFill>
                  <a:srgbClr val="002060"/>
                </a:solidFill>
              </a:rPr>
              <a:t> </a:t>
            </a:r>
            <a:r>
              <a:rPr lang="en-US" sz="4800" b="1" dirty="0" err="1">
                <a:solidFill>
                  <a:srgbClr val="002060"/>
                </a:solidFill>
              </a:rPr>
              <a:t>đẹp</a:t>
            </a:r>
            <a:r>
              <a:rPr lang="en-US" sz="4800" b="1" dirty="0">
                <a:solidFill>
                  <a:srgbClr val="002060"/>
                </a:solidFill>
              </a:rPr>
              <a:t> </a:t>
            </a:r>
            <a:r>
              <a:rPr lang="en-US" sz="4800" b="1" dirty="0" err="1">
                <a:solidFill>
                  <a:srgbClr val="002060"/>
                </a:solidFill>
              </a:rPr>
              <a:t>dịu</a:t>
            </a:r>
            <a:r>
              <a:rPr lang="en-US" sz="4800" b="1" dirty="0">
                <a:solidFill>
                  <a:srgbClr val="002060"/>
                </a:solidFill>
              </a:rPr>
              <a:t> </a:t>
            </a:r>
            <a:r>
              <a:rPr lang="en-US" sz="4800" b="1" dirty="0" err="1">
                <a:solidFill>
                  <a:srgbClr val="002060"/>
                </a:solidFill>
              </a:rPr>
              <a:t>dàng</a:t>
            </a:r>
            <a:r>
              <a:rPr lang="en-US" sz="4800" b="1" dirty="0">
                <a:solidFill>
                  <a:srgbClr val="002060"/>
                </a:solidFill>
              </a:rPr>
              <a:t> </a:t>
            </a:r>
            <a:r>
              <a:rPr lang="en-US" sz="4800" b="1" dirty="0" err="1">
                <a:solidFill>
                  <a:srgbClr val="002060"/>
                </a:solidFill>
              </a:rPr>
              <a:t>của</a:t>
            </a:r>
            <a:r>
              <a:rPr lang="en-US" sz="4800" b="1" dirty="0">
                <a:solidFill>
                  <a:srgbClr val="002060"/>
                </a:solidFill>
              </a:rPr>
              <a:t> </a:t>
            </a:r>
            <a:r>
              <a:rPr lang="en-US" sz="4800" b="1" dirty="0" err="1">
                <a:solidFill>
                  <a:srgbClr val="002060"/>
                </a:solidFill>
              </a:rPr>
              <a:t>người</a:t>
            </a:r>
            <a:r>
              <a:rPr lang="en-US" sz="4800" b="1" dirty="0">
                <a:solidFill>
                  <a:srgbClr val="002060"/>
                </a:solidFill>
              </a:rPr>
              <a:t> </a:t>
            </a:r>
            <a:r>
              <a:rPr lang="en-US" sz="4800" b="1" dirty="0" err="1">
                <a:solidFill>
                  <a:srgbClr val="002060"/>
                </a:solidFill>
              </a:rPr>
              <a:t>phụ</a:t>
            </a:r>
            <a:r>
              <a:rPr lang="en-US" sz="4800" b="1" dirty="0">
                <a:solidFill>
                  <a:srgbClr val="002060"/>
                </a:solidFill>
              </a:rPr>
              <a:t> </a:t>
            </a:r>
            <a:r>
              <a:rPr lang="en-US" sz="4800" b="1" dirty="0" err="1">
                <a:solidFill>
                  <a:srgbClr val="002060"/>
                </a:solidFill>
              </a:rPr>
              <a:t>nữ</a:t>
            </a:r>
            <a:r>
              <a:rPr lang="en-US" sz="4800" b="1" dirty="0">
                <a:solidFill>
                  <a:srgbClr val="002060"/>
                </a:solidFill>
              </a:rPr>
              <a:t> </a:t>
            </a:r>
            <a:r>
              <a:rPr lang="en-US" sz="4800" b="1" dirty="0" err="1">
                <a:solidFill>
                  <a:srgbClr val="002060"/>
                </a:solidFill>
              </a:rPr>
              <a:t>và</a:t>
            </a:r>
            <a:r>
              <a:rPr lang="en-US" sz="4800" b="1" dirty="0">
                <a:solidFill>
                  <a:srgbClr val="002060"/>
                </a:solidFill>
              </a:rPr>
              <a:t> </a:t>
            </a:r>
            <a:r>
              <a:rPr lang="en-US" sz="4800" b="1" dirty="0" err="1">
                <a:solidFill>
                  <a:srgbClr val="002060"/>
                </a:solidFill>
              </a:rPr>
              <a:t>truyền</a:t>
            </a:r>
            <a:r>
              <a:rPr lang="en-US" sz="4800" b="1" dirty="0">
                <a:solidFill>
                  <a:srgbClr val="002060"/>
                </a:solidFill>
              </a:rPr>
              <a:t> </a:t>
            </a:r>
            <a:r>
              <a:rPr lang="en-US" sz="4800" b="1" dirty="0" err="1">
                <a:solidFill>
                  <a:srgbClr val="002060"/>
                </a:solidFill>
              </a:rPr>
              <a:t>thống</a:t>
            </a:r>
            <a:r>
              <a:rPr lang="en-US" sz="4800" b="1" dirty="0">
                <a:solidFill>
                  <a:srgbClr val="002060"/>
                </a:solidFill>
              </a:rPr>
              <a:t> </a:t>
            </a:r>
            <a:r>
              <a:rPr lang="en-US" sz="4800" b="1" dirty="0" err="1">
                <a:solidFill>
                  <a:srgbClr val="002060"/>
                </a:solidFill>
              </a:rPr>
              <a:t>của</a:t>
            </a:r>
            <a:r>
              <a:rPr lang="en-US" sz="4800" b="1" dirty="0">
                <a:solidFill>
                  <a:srgbClr val="002060"/>
                </a:solidFill>
              </a:rPr>
              <a:t> </a:t>
            </a:r>
            <a:r>
              <a:rPr lang="en-US" sz="4800" b="1" dirty="0" err="1">
                <a:solidFill>
                  <a:srgbClr val="002060"/>
                </a:solidFill>
              </a:rPr>
              <a:t>dân</a:t>
            </a:r>
            <a:r>
              <a:rPr lang="en-US" sz="4800" b="1" dirty="0">
                <a:solidFill>
                  <a:srgbClr val="002060"/>
                </a:solidFill>
              </a:rPr>
              <a:t> </a:t>
            </a:r>
            <a:r>
              <a:rPr lang="en-US" sz="4800" b="1" dirty="0" err="1">
                <a:solidFill>
                  <a:srgbClr val="002060"/>
                </a:solidFill>
              </a:rPr>
              <a:t>tộc</a:t>
            </a:r>
            <a:r>
              <a:rPr lang="en-US" sz="4800" b="1" dirty="0">
                <a:solidFill>
                  <a:srgbClr val="002060"/>
                </a:solidFill>
              </a:rPr>
              <a:t> </a:t>
            </a:r>
            <a:r>
              <a:rPr lang="en-US" sz="4800" b="1" err="1">
                <a:solidFill>
                  <a:srgbClr val="002060"/>
                </a:solidFill>
              </a:rPr>
              <a:t>Việt</a:t>
            </a:r>
            <a:r>
              <a:rPr lang="en-US" sz="4800" b="1">
                <a:solidFill>
                  <a:srgbClr val="002060"/>
                </a:solidFill>
              </a:rPr>
              <a:t> Nam.</a:t>
            </a:r>
            <a:endParaRPr lang="en-US" sz="4800" b="1"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22" name="Text Box 37"/>
          <p:cNvSpPr txBox="1">
            <a:spLocks noChangeArrowheads="1"/>
          </p:cNvSpPr>
          <p:nvPr/>
        </p:nvSpPr>
        <p:spPr bwMode="auto">
          <a:xfrm>
            <a:off x="2552700" y="3886200"/>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a:solidFill>
                  <a:srgbClr val="000099"/>
                </a:solidFill>
              </a:rPr>
              <a:t>*  </a:t>
            </a:r>
            <a:r>
              <a:rPr lang="en-US" sz="4400" b="1" dirty="0" err="1">
                <a:solidFill>
                  <a:srgbClr val="000099"/>
                </a:solidFill>
              </a:rPr>
              <a:t>Luyện</a:t>
            </a:r>
            <a:r>
              <a:rPr lang="en-US" sz="4400" b="1" dirty="0">
                <a:solidFill>
                  <a:srgbClr val="000099"/>
                </a:solidFill>
              </a:rPr>
              <a:t> </a:t>
            </a:r>
            <a:r>
              <a:rPr lang="en-US" sz="4400" b="1" dirty="0" err="1">
                <a:solidFill>
                  <a:srgbClr val="000099"/>
                </a:solidFill>
              </a:rPr>
              <a:t>đọc</a:t>
            </a:r>
            <a:r>
              <a:rPr lang="en-US" sz="4400" b="1" dirty="0">
                <a:solidFill>
                  <a:srgbClr val="000099"/>
                </a:solidFill>
              </a:rPr>
              <a:t> </a:t>
            </a:r>
            <a:r>
              <a:rPr lang="en-US" sz="4400" b="1" dirty="0" err="1">
                <a:solidFill>
                  <a:srgbClr val="000099"/>
                </a:solidFill>
              </a:rPr>
              <a:t>đoạn</a:t>
            </a:r>
            <a:r>
              <a:rPr lang="en-US" sz="4400" b="1" dirty="0">
                <a:solidFill>
                  <a:srgbClr val="000099"/>
                </a:solidFill>
              </a:rPr>
              <a:t> 1 </a:t>
            </a:r>
          </a:p>
        </p:txBody>
      </p:sp>
      <p:sp>
        <p:nvSpPr>
          <p:cNvPr id="39939" name="Hình Chữ nhật 5"/>
          <p:cNvSpPr>
            <a:spLocks noChangeArrowheads="1"/>
          </p:cNvSpPr>
          <p:nvPr/>
        </p:nvSpPr>
        <p:spPr bwMode="auto">
          <a:xfrm>
            <a:off x="2552700" y="2667000"/>
            <a:ext cx="6781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sz="4400" b="1" dirty="0">
                <a:solidFill>
                  <a:srgbClr val="3333FF"/>
                </a:solidFill>
              </a:rPr>
              <a:t>Luyện đọc diễn cảm</a:t>
            </a:r>
            <a:endParaRPr lang="en-US" sz="4400" b="1" dirty="0">
              <a:solidFill>
                <a:srgbClr val="3333FF"/>
              </a:solidFill>
            </a:endParaRPr>
          </a:p>
        </p:txBody>
      </p:sp>
      <p:sp>
        <p:nvSpPr>
          <p:cNvPr id="4" name="Hình Chữ nhật 5"/>
          <p:cNvSpPr>
            <a:spLocks noChangeArrowheads="1"/>
          </p:cNvSpPr>
          <p:nvPr/>
        </p:nvSpPr>
        <p:spPr bwMode="auto">
          <a:xfrm>
            <a:off x="2552700" y="1458686"/>
            <a:ext cx="6781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sz="4400" b="1" dirty="0">
                <a:solidFill>
                  <a:srgbClr val="FF0000"/>
                </a:solidFill>
              </a:rPr>
              <a:t>Thực hành luyện tập</a:t>
            </a:r>
            <a:endParaRPr lang="en-US" sz="44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3" name="Text Box 5"/>
          <p:cNvSpPr txBox="1">
            <a:spLocks noChangeArrowheads="1"/>
          </p:cNvSpPr>
          <p:nvPr/>
        </p:nvSpPr>
        <p:spPr bwMode="auto">
          <a:xfrm>
            <a:off x="304800" y="381000"/>
            <a:ext cx="11277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spcBef>
                <a:spcPct val="50000"/>
              </a:spcBef>
            </a:pPr>
            <a:r>
              <a:rPr lang="en-US" sz="4400" b="1" dirty="0"/>
              <a:t>*</a:t>
            </a:r>
            <a:r>
              <a:rPr lang="en-US" sz="4400" b="1" u="sng" dirty="0" err="1"/>
              <a:t>Đoạn</a:t>
            </a:r>
            <a:r>
              <a:rPr lang="en-US" sz="4400" b="1" u="sng" dirty="0"/>
              <a:t> 1</a:t>
            </a:r>
            <a:r>
              <a:rPr lang="en-US" sz="4400" b="1" dirty="0"/>
              <a:t>: </a:t>
            </a:r>
            <a:r>
              <a:rPr lang="en-US" sz="4400" b="1" dirty="0" err="1"/>
              <a:t>Phụ</a:t>
            </a:r>
            <a:r>
              <a:rPr lang="en-US" sz="4400" b="1" dirty="0"/>
              <a:t> </a:t>
            </a:r>
            <a:r>
              <a:rPr lang="en-US" sz="4400" b="1" dirty="0" err="1"/>
              <a:t>nữ</a:t>
            </a:r>
            <a:r>
              <a:rPr lang="en-US" sz="4400" b="1" dirty="0"/>
              <a:t> </a:t>
            </a:r>
            <a:r>
              <a:rPr lang="en-US" sz="4400" b="1" dirty="0" err="1"/>
              <a:t>Việt</a:t>
            </a:r>
            <a:r>
              <a:rPr lang="en-US" sz="4400" b="1" dirty="0"/>
              <a:t> Nam </a:t>
            </a:r>
            <a:r>
              <a:rPr lang="en-US" sz="4400" b="1" dirty="0" err="1"/>
              <a:t>xưa</a:t>
            </a:r>
            <a:r>
              <a:rPr lang="en-US" sz="4400" b="1" dirty="0"/>
              <a:t> hay </a:t>
            </a:r>
            <a:r>
              <a:rPr lang="en-US" sz="4400" b="1" dirty="0" err="1"/>
              <a:t>mặc</a:t>
            </a:r>
            <a:r>
              <a:rPr lang="en-US" sz="4400" b="1" dirty="0"/>
              <a:t> </a:t>
            </a:r>
            <a:r>
              <a:rPr lang="en-US" sz="4400" b="1" dirty="0" err="1"/>
              <a:t>áo</a:t>
            </a:r>
            <a:r>
              <a:rPr lang="en-US" sz="4400" b="1" dirty="0"/>
              <a:t> </a:t>
            </a:r>
            <a:r>
              <a:rPr lang="en-US" sz="4400" b="1" dirty="0" err="1"/>
              <a:t>lối</a:t>
            </a:r>
            <a:r>
              <a:rPr lang="en-US" sz="4400" b="1" dirty="0"/>
              <a:t> </a:t>
            </a:r>
            <a:r>
              <a:rPr lang="en-US" sz="4400" b="1" dirty="0" err="1"/>
              <a:t>mớ</a:t>
            </a:r>
            <a:r>
              <a:rPr lang="en-US" sz="4400" b="1" dirty="0"/>
              <a:t>  </a:t>
            </a:r>
            <a:r>
              <a:rPr lang="en-US" sz="4400" b="1" dirty="0" err="1"/>
              <a:t>ba</a:t>
            </a:r>
            <a:r>
              <a:rPr lang="en-US" sz="4400" b="1" dirty="0"/>
              <a:t>, </a:t>
            </a:r>
            <a:r>
              <a:rPr lang="en-US" sz="4400" b="1" dirty="0" err="1"/>
              <a:t>mơ</a:t>
            </a:r>
            <a:r>
              <a:rPr lang="en-US" sz="4400" b="1" dirty="0"/>
              <a:t>́ </a:t>
            </a:r>
            <a:r>
              <a:rPr lang="en-US" sz="4400" b="1" dirty="0" err="1"/>
              <a:t>bảy</a:t>
            </a:r>
            <a:r>
              <a:rPr lang="en-US" sz="4400" b="1" dirty="0"/>
              <a:t>, </a:t>
            </a:r>
            <a:r>
              <a:rPr lang="en-US" sz="4400" b="1" dirty="0" err="1"/>
              <a:t>tứa</a:t>
            </a:r>
            <a:r>
              <a:rPr lang="en-US" sz="4400" b="1" dirty="0"/>
              <a:t> là </a:t>
            </a:r>
            <a:r>
              <a:rPr lang="en-US" sz="4400" b="1" dirty="0" err="1"/>
              <a:t>mặc</a:t>
            </a:r>
            <a:r>
              <a:rPr lang="en-US" sz="4400" b="1" dirty="0"/>
              <a:t> </a:t>
            </a:r>
            <a:r>
              <a:rPr lang="en-US" sz="4400" b="1" dirty="0" err="1"/>
              <a:t>nhiều</a:t>
            </a:r>
            <a:r>
              <a:rPr lang="en-US" sz="4400" b="1" dirty="0"/>
              <a:t> </a:t>
            </a:r>
            <a:r>
              <a:rPr lang="en-US" sz="4400" b="1" dirty="0" err="1"/>
              <a:t>áo</a:t>
            </a:r>
            <a:r>
              <a:rPr lang="en-US" sz="4400" b="1" dirty="0"/>
              <a:t> </a:t>
            </a:r>
            <a:r>
              <a:rPr lang="en-US" sz="4400" b="1" dirty="0" err="1"/>
              <a:t>cánh</a:t>
            </a:r>
            <a:r>
              <a:rPr lang="en-US" sz="4400" b="1" dirty="0"/>
              <a:t> </a:t>
            </a:r>
            <a:r>
              <a:rPr lang="en-US" sz="4400" b="1" dirty="0" err="1"/>
              <a:t>lồng</a:t>
            </a:r>
            <a:r>
              <a:rPr lang="en-US" sz="4400" b="1" dirty="0"/>
              <a:t> </a:t>
            </a:r>
            <a:r>
              <a:rPr lang="en-US" sz="4400" b="1" dirty="0" err="1"/>
              <a:t>vào</a:t>
            </a:r>
            <a:r>
              <a:rPr lang="en-US" sz="4400" b="1" dirty="0"/>
              <a:t> </a:t>
            </a:r>
            <a:r>
              <a:rPr lang="en-US" sz="4400" b="1" dirty="0" err="1"/>
              <a:t>nhau</a:t>
            </a:r>
            <a:r>
              <a:rPr lang="en-US" sz="4400" b="1" dirty="0"/>
              <a:t>. </a:t>
            </a:r>
            <a:r>
              <a:rPr lang="en-US" sz="4400" b="1" dirty="0" err="1"/>
              <a:t>Tuy</a:t>
            </a:r>
            <a:r>
              <a:rPr lang="en-US" sz="4400" b="1" dirty="0"/>
              <a:t> </a:t>
            </a:r>
            <a:r>
              <a:rPr lang="en-US" sz="4400" b="1" dirty="0" err="1"/>
              <a:t>nhiên</a:t>
            </a:r>
            <a:r>
              <a:rPr lang="en-US" sz="4400" b="1" dirty="0"/>
              <a:t>, </a:t>
            </a:r>
            <a:r>
              <a:rPr lang="en-US" sz="4400" b="1" dirty="0" err="1"/>
              <a:t>với</a:t>
            </a:r>
            <a:r>
              <a:rPr lang="en-US" sz="4400" b="1" dirty="0"/>
              <a:t> </a:t>
            </a:r>
            <a:r>
              <a:rPr lang="en-US" sz="4400" b="1" dirty="0" err="1"/>
              <a:t>phong</a:t>
            </a:r>
            <a:r>
              <a:rPr lang="en-US" sz="4400" b="1" dirty="0"/>
              <a:t> </a:t>
            </a:r>
            <a:r>
              <a:rPr lang="en-US" sz="4400" b="1" dirty="0" err="1"/>
              <a:t>cách</a:t>
            </a:r>
            <a:r>
              <a:rPr lang="en-US" sz="4400" b="1" dirty="0"/>
              <a:t> </a:t>
            </a:r>
            <a:r>
              <a:rPr lang="en-US" sz="4400" b="1" dirty="0" err="1"/>
              <a:t>tế</a:t>
            </a:r>
            <a:r>
              <a:rPr lang="en-US" sz="4400" b="1" dirty="0"/>
              <a:t> </a:t>
            </a:r>
            <a:r>
              <a:rPr lang="en-US" sz="4400" b="1" dirty="0" err="1"/>
              <a:t>nhị</a:t>
            </a:r>
            <a:r>
              <a:rPr lang="en-US" sz="4400" b="1" dirty="0"/>
              <a:t> </a:t>
            </a:r>
            <a:r>
              <a:rPr lang="en-US" sz="4400" b="1" dirty="0" err="1"/>
              <a:t>kín</a:t>
            </a:r>
            <a:r>
              <a:rPr lang="en-US" sz="4400" b="1" dirty="0"/>
              <a:t> </a:t>
            </a:r>
            <a:r>
              <a:rPr lang="en-US" sz="4400" b="1" dirty="0" err="1"/>
              <a:t>đáo</a:t>
            </a:r>
            <a:r>
              <a:rPr lang="en-US" sz="4400" b="1" dirty="0"/>
              <a:t>, </a:t>
            </a:r>
            <a:r>
              <a:rPr lang="en-US" sz="4400" b="1" dirty="0" err="1"/>
              <a:t>người</a:t>
            </a:r>
            <a:r>
              <a:rPr lang="en-US" sz="4400" b="1" dirty="0"/>
              <a:t> </a:t>
            </a:r>
            <a:r>
              <a:rPr lang="en-US" sz="4400" b="1" dirty="0" err="1"/>
              <a:t>phụ</a:t>
            </a:r>
            <a:r>
              <a:rPr lang="en-US" sz="4400" b="1" dirty="0"/>
              <a:t> </a:t>
            </a:r>
            <a:r>
              <a:rPr lang="en-US" sz="4400" b="1" dirty="0" err="1"/>
              <a:t>nữ</a:t>
            </a:r>
            <a:r>
              <a:rPr lang="en-US" sz="4400" b="1" dirty="0"/>
              <a:t> </a:t>
            </a:r>
            <a:r>
              <a:rPr lang="en-US" sz="4400" b="1" dirty="0" err="1"/>
              <a:t>Việt</a:t>
            </a:r>
            <a:r>
              <a:rPr lang="en-US" sz="4400" b="1" dirty="0"/>
              <a:t> </a:t>
            </a:r>
            <a:r>
              <a:rPr lang="en-US" sz="4400" b="1" dirty="0" err="1"/>
              <a:t>thường</a:t>
            </a:r>
            <a:r>
              <a:rPr lang="en-US" sz="4400" b="1" dirty="0"/>
              <a:t> </a:t>
            </a:r>
            <a:r>
              <a:rPr lang="en-US" sz="4400" b="1" dirty="0" err="1"/>
              <a:t>mặc</a:t>
            </a:r>
            <a:r>
              <a:rPr lang="en-US" sz="4400" b="1" dirty="0"/>
              <a:t> </a:t>
            </a:r>
            <a:r>
              <a:rPr lang="en-US" sz="4400" b="1" dirty="0" err="1"/>
              <a:t>chiếc</a:t>
            </a:r>
            <a:r>
              <a:rPr lang="en-US" sz="4400" b="1" dirty="0"/>
              <a:t> </a:t>
            </a:r>
            <a:r>
              <a:rPr lang="en-US" sz="4400" b="1" dirty="0" err="1"/>
              <a:t>áo</a:t>
            </a:r>
            <a:r>
              <a:rPr lang="en-US" sz="4400" b="1" dirty="0"/>
              <a:t> </a:t>
            </a:r>
            <a:r>
              <a:rPr lang="en-US" sz="4400" b="1" dirty="0" err="1"/>
              <a:t>dài</a:t>
            </a:r>
            <a:r>
              <a:rPr lang="en-US" sz="4400" b="1" dirty="0"/>
              <a:t> </a:t>
            </a:r>
            <a:r>
              <a:rPr lang="en-US" sz="4400" b="1" dirty="0" err="1"/>
              <a:t>thẫm</a:t>
            </a:r>
            <a:r>
              <a:rPr lang="en-US" sz="4400" b="1" dirty="0"/>
              <a:t> </a:t>
            </a:r>
            <a:r>
              <a:rPr lang="en-US" sz="4400" b="1" dirty="0" err="1"/>
              <a:t>màu</a:t>
            </a:r>
            <a:r>
              <a:rPr lang="en-US" sz="4400" b="1" dirty="0"/>
              <a:t> </a:t>
            </a:r>
            <a:r>
              <a:rPr lang="en-US" sz="4400" b="1" dirty="0" err="1"/>
              <a:t>bên</a:t>
            </a:r>
            <a:r>
              <a:rPr lang="en-US" sz="4400" b="1" dirty="0"/>
              <a:t> </a:t>
            </a:r>
            <a:r>
              <a:rPr lang="en-US" sz="4400" b="1" dirty="0" err="1"/>
              <a:t>ngoài</a:t>
            </a:r>
            <a:r>
              <a:rPr lang="en-US" sz="4400" b="1" dirty="0"/>
              <a:t>, </a:t>
            </a:r>
            <a:r>
              <a:rPr lang="en-US" sz="4400" b="1" dirty="0" err="1"/>
              <a:t>lấp</a:t>
            </a:r>
            <a:r>
              <a:rPr lang="en-US" sz="4400" b="1" dirty="0"/>
              <a:t> ló </a:t>
            </a:r>
            <a:r>
              <a:rPr lang="en-US" sz="4400" b="1" dirty="0" err="1"/>
              <a:t>bên</a:t>
            </a:r>
            <a:r>
              <a:rPr lang="en-US" sz="4400" b="1" dirty="0"/>
              <a:t> </a:t>
            </a:r>
            <a:r>
              <a:rPr lang="en-US" sz="4400" b="1" dirty="0" err="1"/>
              <a:t>trong</a:t>
            </a:r>
            <a:r>
              <a:rPr lang="en-US" sz="4400" b="1" dirty="0"/>
              <a:t> </a:t>
            </a:r>
            <a:r>
              <a:rPr lang="en-US" sz="4400" b="1" dirty="0" err="1"/>
              <a:t>mới</a:t>
            </a:r>
            <a:r>
              <a:rPr lang="en-US" sz="4400" b="1" dirty="0"/>
              <a:t> là </a:t>
            </a:r>
            <a:r>
              <a:rPr lang="en-US" sz="4400" b="1" dirty="0" err="1"/>
              <a:t>các</a:t>
            </a:r>
            <a:r>
              <a:rPr lang="en-US" sz="4400" b="1" dirty="0"/>
              <a:t> </a:t>
            </a:r>
            <a:r>
              <a:rPr lang="en-US" sz="4400" b="1" dirty="0" err="1"/>
              <a:t>lớp</a:t>
            </a:r>
            <a:r>
              <a:rPr lang="en-US" sz="4400" b="1" dirty="0"/>
              <a:t> </a:t>
            </a:r>
            <a:r>
              <a:rPr lang="en-US" sz="4400" b="1" dirty="0" err="1"/>
              <a:t>áo</a:t>
            </a:r>
            <a:r>
              <a:rPr lang="en-US" sz="4400" b="1" dirty="0"/>
              <a:t> </a:t>
            </a:r>
            <a:r>
              <a:rPr lang="en-US" sz="4400" b="1" dirty="0" err="1"/>
              <a:t>cánh</a:t>
            </a:r>
            <a:r>
              <a:rPr lang="en-US" sz="4400" b="1" dirty="0"/>
              <a:t> </a:t>
            </a:r>
            <a:r>
              <a:rPr lang="en-US" sz="4400" b="1" dirty="0" err="1"/>
              <a:t>nhiều</a:t>
            </a:r>
            <a:r>
              <a:rPr lang="en-US" sz="4400" b="1" dirty="0"/>
              <a:t> </a:t>
            </a:r>
            <a:r>
              <a:rPr lang="en-US" sz="4400" b="1" dirty="0" err="1"/>
              <a:t>màu</a:t>
            </a:r>
            <a:r>
              <a:rPr lang="en-US" sz="4400" b="1" dirty="0"/>
              <a:t> ( </a:t>
            </a:r>
            <a:r>
              <a:rPr lang="en-US" sz="4400" b="1" dirty="0" err="1"/>
              <a:t>vàng</a:t>
            </a:r>
            <a:r>
              <a:rPr lang="en-US" sz="4400" b="1" dirty="0"/>
              <a:t> </a:t>
            </a:r>
            <a:r>
              <a:rPr lang="en-US" sz="4400" b="1" dirty="0" err="1"/>
              <a:t>mỡ</a:t>
            </a:r>
            <a:r>
              <a:rPr lang="en-US" sz="4400" b="1" dirty="0"/>
              <a:t> </a:t>
            </a:r>
            <a:r>
              <a:rPr lang="en-US" sz="4400" b="1" dirty="0" err="1"/>
              <a:t>gà</a:t>
            </a:r>
            <a:r>
              <a:rPr lang="en-US" sz="4400" b="1" dirty="0"/>
              <a:t>, </a:t>
            </a:r>
            <a:r>
              <a:rPr lang="en-US" sz="4400" b="1" dirty="0" err="1"/>
              <a:t>vàng</a:t>
            </a:r>
            <a:r>
              <a:rPr lang="en-US" sz="4400" b="1" dirty="0"/>
              <a:t> </a:t>
            </a:r>
            <a:r>
              <a:rPr lang="en-US" sz="4400" b="1" dirty="0" err="1"/>
              <a:t>chanh</a:t>
            </a:r>
            <a:r>
              <a:rPr lang="en-US" sz="4400" b="1" dirty="0"/>
              <a:t>, </a:t>
            </a:r>
            <a:r>
              <a:rPr lang="en-US" sz="4400" b="1" dirty="0" err="1"/>
              <a:t>hồng</a:t>
            </a:r>
            <a:r>
              <a:rPr lang="en-US" sz="4400" b="1" dirty="0"/>
              <a:t> </a:t>
            </a:r>
            <a:r>
              <a:rPr lang="en-US" sz="4400" b="1" dirty="0" err="1"/>
              <a:t>cánh</a:t>
            </a:r>
            <a:r>
              <a:rPr lang="en-US" sz="4400" b="1" dirty="0"/>
              <a:t> </a:t>
            </a:r>
            <a:r>
              <a:rPr lang="en-US" sz="4400" b="1" dirty="0" err="1"/>
              <a:t>sen</a:t>
            </a:r>
            <a:r>
              <a:rPr lang="en-US" sz="4400" b="1" dirty="0"/>
              <a:t>, </a:t>
            </a:r>
            <a:r>
              <a:rPr lang="en-US" sz="4400" b="1" dirty="0" err="1"/>
              <a:t>hồng</a:t>
            </a:r>
            <a:r>
              <a:rPr lang="en-US" sz="4400" b="1" dirty="0"/>
              <a:t> </a:t>
            </a:r>
            <a:r>
              <a:rPr lang="en-US" sz="4400" b="1" dirty="0" err="1"/>
              <a:t>đào</a:t>
            </a:r>
            <a:r>
              <a:rPr lang="en-US" sz="4400" b="1" dirty="0"/>
              <a:t>, </a:t>
            </a:r>
            <a:r>
              <a:rPr lang="en-US" sz="4400" b="1" dirty="0" err="1"/>
              <a:t>xanh</a:t>
            </a:r>
            <a:r>
              <a:rPr lang="en-US" sz="4400" b="1" dirty="0"/>
              <a:t> </a:t>
            </a:r>
            <a:r>
              <a:rPr lang="en-US" sz="4400" b="1" dirty="0" err="1"/>
              <a:t>hồ</a:t>
            </a:r>
            <a:r>
              <a:rPr lang="en-US" sz="4400" b="1" dirty="0"/>
              <a:t> </a:t>
            </a:r>
            <a:r>
              <a:rPr lang="en-US" sz="4400" b="1" dirty="0" err="1"/>
              <a:t>thủy</a:t>
            </a:r>
            <a:r>
              <a:rPr lang="en-US" sz="4400" b="1"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9692" name="Picture 12" descr="áuinh v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Hình Chữ nhật 5"/>
          <p:cNvSpPr>
            <a:spLocks noChangeArrowheads="1"/>
          </p:cNvSpPr>
          <p:nvPr/>
        </p:nvSpPr>
        <p:spPr bwMode="auto">
          <a:xfrm>
            <a:off x="304800" y="304800"/>
            <a:ext cx="5562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r>
              <a:rPr lang="en-US" sz="4400" b="1" dirty="0" err="1">
                <a:solidFill>
                  <a:srgbClr val="FF0000"/>
                </a:solidFill>
              </a:rPr>
              <a:t>Em</a:t>
            </a:r>
            <a:r>
              <a:rPr lang="en-US" sz="4400" b="1" dirty="0">
                <a:solidFill>
                  <a:srgbClr val="FF0000"/>
                </a:solidFill>
              </a:rPr>
              <a:t> </a:t>
            </a:r>
            <a:r>
              <a:rPr lang="en-US" sz="4400" b="1" dirty="0" err="1">
                <a:solidFill>
                  <a:srgbClr val="FF0000"/>
                </a:solidFill>
              </a:rPr>
              <a:t>có</a:t>
            </a:r>
            <a:r>
              <a:rPr lang="en-US" sz="4400" b="1" dirty="0">
                <a:solidFill>
                  <a:srgbClr val="FF0000"/>
                </a:solidFill>
              </a:rPr>
              <a:t> </a:t>
            </a:r>
            <a:r>
              <a:rPr lang="en-US" sz="4400" b="1" dirty="0" err="1">
                <a:solidFill>
                  <a:srgbClr val="FF0000"/>
                </a:solidFill>
              </a:rPr>
              <a:t>cảm</a:t>
            </a:r>
            <a:r>
              <a:rPr lang="en-US" sz="4400" b="1" dirty="0">
                <a:solidFill>
                  <a:srgbClr val="FF0000"/>
                </a:solidFill>
              </a:rPr>
              <a:t> </a:t>
            </a:r>
            <a:r>
              <a:rPr lang="en-US" sz="4400" b="1" dirty="0" err="1">
                <a:solidFill>
                  <a:srgbClr val="FF0000"/>
                </a:solidFill>
              </a:rPr>
              <a:t>nhận</a:t>
            </a:r>
            <a:r>
              <a:rPr lang="en-US" sz="4400" b="1" dirty="0">
                <a:solidFill>
                  <a:srgbClr val="FF0000"/>
                </a:solidFill>
              </a:rPr>
              <a:t> </a:t>
            </a:r>
            <a:r>
              <a:rPr lang="en-US" sz="4400" b="1" dirty="0" err="1">
                <a:solidFill>
                  <a:srgbClr val="FF0000"/>
                </a:solidFill>
              </a:rPr>
              <a:t>gì</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vẻ</a:t>
            </a:r>
            <a:r>
              <a:rPr lang="en-US" sz="4400" b="1" dirty="0">
                <a:solidFill>
                  <a:srgbClr val="FF0000"/>
                </a:solidFill>
              </a:rPr>
              <a:t> </a:t>
            </a:r>
            <a:r>
              <a:rPr lang="en-US" sz="4400" b="1" dirty="0" err="1">
                <a:solidFill>
                  <a:srgbClr val="FF0000"/>
                </a:solidFill>
              </a:rPr>
              <a:t>đẹp</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phụ</a:t>
            </a:r>
            <a:r>
              <a:rPr lang="en-US" sz="4400" b="1" dirty="0">
                <a:solidFill>
                  <a:srgbClr val="FF0000"/>
                </a:solidFill>
              </a:rPr>
              <a:t> </a:t>
            </a:r>
            <a:r>
              <a:rPr lang="en-US" sz="4400" b="1" dirty="0" err="1">
                <a:solidFill>
                  <a:srgbClr val="FF0000"/>
                </a:solidFill>
              </a:rPr>
              <a:t>nữ</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tà</a:t>
            </a:r>
            <a:r>
              <a:rPr lang="en-US" sz="4400" b="1" dirty="0">
                <a:solidFill>
                  <a:srgbClr val="FF0000"/>
                </a:solidFill>
              </a:rPr>
              <a:t> </a:t>
            </a:r>
            <a:r>
              <a:rPr lang="en-US" sz="4400" b="1" dirty="0" err="1">
                <a:solidFill>
                  <a:srgbClr val="FF0000"/>
                </a:solidFill>
              </a:rPr>
              <a:t>áo</a:t>
            </a:r>
            <a:r>
              <a:rPr lang="en-US" sz="4400" b="1" dirty="0">
                <a:solidFill>
                  <a:srgbClr val="FF0000"/>
                </a:solidFill>
              </a:rPr>
              <a:t> </a:t>
            </a:r>
            <a:r>
              <a:rPr lang="en-US" sz="4400" b="1" dirty="0" err="1">
                <a:solidFill>
                  <a:srgbClr val="FF0000"/>
                </a:solidFill>
              </a:rPr>
              <a:t>dài</a:t>
            </a:r>
            <a:r>
              <a:rPr lang="en-US" sz="4400" b="1" dirty="0">
                <a:solidFill>
                  <a:srgbClr val="FF0000"/>
                </a:solidFill>
              </a:rPr>
              <a:t>?</a:t>
            </a:r>
          </a:p>
        </p:txBody>
      </p:sp>
      <p:sp>
        <p:nvSpPr>
          <p:cNvPr id="41988" name="Hình Chữ nhật 6"/>
          <p:cNvSpPr>
            <a:spLocks noChangeArrowheads="1"/>
          </p:cNvSpPr>
          <p:nvPr/>
        </p:nvSpPr>
        <p:spPr bwMode="auto">
          <a:xfrm>
            <a:off x="304800" y="3549075"/>
            <a:ext cx="533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eaLnBrk="1" hangingPunct="1"/>
            <a:r>
              <a:rPr lang="en-US" sz="4400" b="1" dirty="0" err="1">
                <a:solidFill>
                  <a:srgbClr val="0033CC"/>
                </a:solidFill>
              </a:rPr>
              <a:t>Phụ</a:t>
            </a:r>
            <a:r>
              <a:rPr lang="en-US" sz="4400" b="1" dirty="0">
                <a:solidFill>
                  <a:srgbClr val="0033CC"/>
                </a:solidFill>
              </a:rPr>
              <a:t> </a:t>
            </a:r>
            <a:r>
              <a:rPr lang="en-US" sz="4400" b="1" dirty="0" err="1">
                <a:solidFill>
                  <a:srgbClr val="0033CC"/>
                </a:solidFill>
              </a:rPr>
              <a:t>nữ</a:t>
            </a:r>
            <a:r>
              <a:rPr lang="en-US" sz="4400" b="1" dirty="0">
                <a:solidFill>
                  <a:srgbClr val="0033CC"/>
                </a:solidFill>
              </a:rPr>
              <a:t> </a:t>
            </a:r>
            <a:r>
              <a:rPr lang="en-US" sz="4400" b="1" dirty="0" err="1">
                <a:solidFill>
                  <a:srgbClr val="0033CC"/>
                </a:solidFill>
              </a:rPr>
              <a:t>Việt</a:t>
            </a:r>
            <a:r>
              <a:rPr lang="en-US" sz="4400" b="1" dirty="0">
                <a:solidFill>
                  <a:srgbClr val="0033CC"/>
                </a:solidFill>
              </a:rPr>
              <a:t> Nam </a:t>
            </a:r>
            <a:r>
              <a:rPr lang="en-US" sz="4400" b="1" dirty="0" err="1">
                <a:solidFill>
                  <a:srgbClr val="0033CC"/>
                </a:solidFill>
              </a:rPr>
              <a:t>mặc</a:t>
            </a:r>
            <a:r>
              <a:rPr lang="en-US" sz="4400" b="1" dirty="0">
                <a:solidFill>
                  <a:srgbClr val="0033CC"/>
                </a:solidFill>
              </a:rPr>
              <a:t> </a:t>
            </a:r>
            <a:r>
              <a:rPr lang="en-US" sz="4400" b="1" dirty="0" err="1">
                <a:solidFill>
                  <a:srgbClr val="0033CC"/>
                </a:solidFill>
              </a:rPr>
              <a:t>áo</a:t>
            </a:r>
            <a:r>
              <a:rPr lang="en-US" sz="4400" b="1" dirty="0">
                <a:solidFill>
                  <a:srgbClr val="0033CC"/>
                </a:solidFill>
              </a:rPr>
              <a:t> </a:t>
            </a:r>
            <a:r>
              <a:rPr lang="en-US" sz="4400" b="1" dirty="0" err="1">
                <a:solidFill>
                  <a:srgbClr val="0033CC"/>
                </a:solidFill>
              </a:rPr>
              <a:t>dài</a:t>
            </a:r>
            <a:r>
              <a:rPr lang="en-US" sz="4400" b="1" dirty="0">
                <a:solidFill>
                  <a:srgbClr val="0033CC"/>
                </a:solidFill>
              </a:rPr>
              <a:t> </a:t>
            </a:r>
            <a:r>
              <a:rPr lang="en-US" sz="4400" b="1" dirty="0" err="1">
                <a:solidFill>
                  <a:srgbClr val="0033CC"/>
                </a:solidFill>
              </a:rPr>
              <a:t>trông</a:t>
            </a:r>
            <a:r>
              <a:rPr lang="en-US" sz="4400" b="1" dirty="0">
                <a:solidFill>
                  <a:srgbClr val="0033CC"/>
                </a:solidFill>
              </a:rPr>
              <a:t> </a:t>
            </a:r>
            <a:r>
              <a:rPr lang="en-US" sz="4400" b="1" dirty="0" err="1">
                <a:solidFill>
                  <a:srgbClr val="0033CC"/>
                </a:solidFill>
              </a:rPr>
              <a:t>thướt</a:t>
            </a:r>
            <a:r>
              <a:rPr lang="en-US" sz="4400" b="1" dirty="0">
                <a:solidFill>
                  <a:srgbClr val="0033CC"/>
                </a:solidFill>
              </a:rPr>
              <a:t> </a:t>
            </a:r>
            <a:r>
              <a:rPr lang="en-US" sz="4400" b="1" dirty="0" err="1">
                <a:solidFill>
                  <a:srgbClr val="0033CC"/>
                </a:solidFill>
              </a:rPr>
              <a:t>tha</a:t>
            </a:r>
            <a:r>
              <a:rPr lang="en-US" sz="4400" b="1" dirty="0">
                <a:solidFill>
                  <a:srgbClr val="0033CC"/>
                </a:solidFill>
              </a:rPr>
              <a:t>, </a:t>
            </a:r>
            <a:r>
              <a:rPr lang="en-US" sz="4400" b="1" dirty="0" err="1">
                <a:solidFill>
                  <a:srgbClr val="0033CC"/>
                </a:solidFill>
              </a:rPr>
              <a:t>duyên</a:t>
            </a:r>
            <a:endParaRPr lang="en-US" sz="4400" b="1" dirty="0">
              <a:solidFill>
                <a:srgbClr val="0033CC"/>
              </a:solidFill>
            </a:endParaRPr>
          </a:p>
          <a:p>
            <a:pPr eaLnBrk="1" hangingPunct="1"/>
            <a:r>
              <a:rPr lang="en-US" sz="4400" b="1" dirty="0" err="1">
                <a:solidFill>
                  <a:srgbClr val="0033CC"/>
                </a:solidFill>
              </a:rPr>
              <a:t>dáng</a:t>
            </a:r>
            <a:r>
              <a:rPr lang="en-US" sz="4400" b="1" dirty="0">
                <a:solidFill>
                  <a:srgbClr val="0033CC"/>
                </a:solidFill>
              </a:rPr>
              <a:t> </a:t>
            </a:r>
            <a:r>
              <a:rPr lang="en-US" sz="4400" b="1" dirty="0" err="1">
                <a:solidFill>
                  <a:srgbClr val="0033CC"/>
                </a:solidFill>
              </a:rPr>
              <a:t>hơn</a:t>
            </a:r>
            <a:r>
              <a:rPr lang="en-US" sz="4400" b="1" dirty="0">
                <a:solidFill>
                  <a:srgbClr val="00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9692"/>
                                        </p:tgtEl>
                                        <p:attrNameLst>
                                          <p:attrName>style.visibility</p:attrName>
                                        </p:attrNameLst>
                                      </p:cBhvr>
                                      <p:to>
                                        <p:strVal val="visible"/>
                                      </p:to>
                                    </p:set>
                                    <p:animEffect transition="in" filter="diamond(in)">
                                      <p:cBhvr>
                                        <p:cTn id="7" dur="750"/>
                                        <p:tgtEl>
                                          <p:spTgt spid="199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Hình Chữ nhật 9"/>
          <p:cNvSpPr>
            <a:spLocks noChangeArrowheads="1"/>
          </p:cNvSpPr>
          <p:nvPr/>
        </p:nvSpPr>
        <p:spPr bwMode="auto">
          <a:xfrm>
            <a:off x="0" y="228601"/>
            <a:ext cx="1165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0000"/>
                </a:solidFill>
              </a:rPr>
              <a:t> </a:t>
            </a:r>
            <a:endParaRPr lang="en-US" sz="2800" b="1" dirty="0">
              <a:solidFill>
                <a:srgbClr val="000000"/>
              </a:solidFill>
            </a:endParaRPr>
          </a:p>
        </p:txBody>
      </p:sp>
      <p:sp>
        <p:nvSpPr>
          <p:cNvPr id="43011" name="Text Box 7"/>
          <p:cNvSpPr txBox="1">
            <a:spLocks noChangeArrowheads="1"/>
          </p:cNvSpPr>
          <p:nvPr/>
        </p:nvSpPr>
        <p:spPr bwMode="auto">
          <a:xfrm>
            <a:off x="323273" y="1981200"/>
            <a:ext cx="11353800" cy="31393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4400" b="1" u="sng" dirty="0" err="1"/>
              <a:t>Nội</a:t>
            </a:r>
            <a:r>
              <a:rPr lang="en-US" sz="4400" b="1" u="sng" dirty="0"/>
              <a:t> dung</a:t>
            </a:r>
            <a:r>
              <a:rPr lang="vi-VN" sz="4400" b="1" u="sng" dirty="0"/>
              <a:t> chính: </a:t>
            </a:r>
            <a:endParaRPr lang="en-US" sz="4400" b="1" u="sng" dirty="0"/>
          </a:p>
          <a:p>
            <a:pPr eaLnBrk="1" hangingPunct="1">
              <a:spcBef>
                <a:spcPct val="50000"/>
              </a:spcBef>
            </a:pPr>
            <a:r>
              <a:rPr lang="en-US" sz="4400" b="1" dirty="0"/>
              <a:t>    </a:t>
            </a:r>
            <a:r>
              <a:rPr lang="en-US" sz="4400" b="1" dirty="0" err="1"/>
              <a:t>Chiếc</a:t>
            </a:r>
            <a:r>
              <a:rPr lang="en-US" sz="4400" b="1" dirty="0"/>
              <a:t> </a:t>
            </a:r>
            <a:r>
              <a:rPr lang="en-US" sz="4400" b="1" dirty="0" err="1"/>
              <a:t>áo</a:t>
            </a:r>
            <a:r>
              <a:rPr lang="en-US" sz="4400" b="1" dirty="0"/>
              <a:t> </a:t>
            </a:r>
            <a:r>
              <a:rPr lang="en-US" sz="4400" b="1" dirty="0" err="1"/>
              <a:t>dài</a:t>
            </a:r>
            <a:r>
              <a:rPr lang="en-US" sz="4400" b="1" dirty="0"/>
              <a:t> </a:t>
            </a:r>
            <a:r>
              <a:rPr lang="en-US" sz="4400" b="1" dirty="0" err="1"/>
              <a:t>Việt</a:t>
            </a:r>
            <a:r>
              <a:rPr lang="en-US" sz="4400" b="1" dirty="0"/>
              <a:t> Nam </a:t>
            </a:r>
            <a:r>
              <a:rPr lang="en-US" sz="4400" b="1" dirty="0" err="1"/>
              <a:t>thể</a:t>
            </a:r>
            <a:r>
              <a:rPr lang="en-US" sz="4400" b="1" dirty="0"/>
              <a:t> </a:t>
            </a:r>
            <a:r>
              <a:rPr lang="en-US" sz="4400" b="1" dirty="0" err="1"/>
              <a:t>hiện</a:t>
            </a:r>
            <a:r>
              <a:rPr lang="en-US" sz="4400" b="1" dirty="0"/>
              <a:t> </a:t>
            </a:r>
            <a:r>
              <a:rPr lang="en-US" sz="4400" b="1" dirty="0" err="1"/>
              <a:t>vẻ</a:t>
            </a:r>
            <a:r>
              <a:rPr lang="en-US" sz="4400" b="1" dirty="0"/>
              <a:t> </a:t>
            </a:r>
            <a:r>
              <a:rPr lang="en-US" sz="4400" b="1" dirty="0" err="1"/>
              <a:t>đẹp</a:t>
            </a:r>
            <a:r>
              <a:rPr lang="en-US" sz="4400" b="1" dirty="0"/>
              <a:t> </a:t>
            </a:r>
            <a:r>
              <a:rPr lang="en-US" sz="4400" b="1" dirty="0" err="1"/>
              <a:t>dịu</a:t>
            </a:r>
            <a:r>
              <a:rPr lang="en-US" sz="4400" b="1" dirty="0"/>
              <a:t> </a:t>
            </a:r>
            <a:r>
              <a:rPr lang="en-US" sz="4400" b="1" dirty="0" err="1"/>
              <a:t>dàng</a:t>
            </a:r>
            <a:r>
              <a:rPr lang="en-US" sz="4400" b="1" dirty="0"/>
              <a:t> </a:t>
            </a:r>
            <a:r>
              <a:rPr lang="en-US" sz="4400" b="1" dirty="0" err="1"/>
              <a:t>của</a:t>
            </a:r>
            <a:r>
              <a:rPr lang="en-US" sz="4400" b="1" dirty="0"/>
              <a:t> </a:t>
            </a:r>
            <a:r>
              <a:rPr lang="en-US" sz="4400" b="1" dirty="0" err="1"/>
              <a:t>người</a:t>
            </a:r>
            <a:r>
              <a:rPr lang="en-US" sz="4400" b="1" dirty="0"/>
              <a:t> </a:t>
            </a:r>
            <a:r>
              <a:rPr lang="en-US" sz="4400" b="1" dirty="0" err="1"/>
              <a:t>phụ</a:t>
            </a:r>
            <a:r>
              <a:rPr lang="en-US" sz="4400" b="1" dirty="0"/>
              <a:t> </a:t>
            </a:r>
            <a:r>
              <a:rPr lang="en-US" sz="4400" b="1" dirty="0" err="1"/>
              <a:t>nữ</a:t>
            </a:r>
            <a:r>
              <a:rPr lang="en-US" sz="4400" b="1" dirty="0"/>
              <a:t> </a:t>
            </a:r>
            <a:r>
              <a:rPr lang="en-US" sz="4400" b="1" dirty="0" err="1"/>
              <a:t>và</a:t>
            </a:r>
            <a:r>
              <a:rPr lang="en-US" sz="4400" b="1" dirty="0"/>
              <a:t> </a:t>
            </a:r>
            <a:r>
              <a:rPr lang="en-US" sz="4400" b="1" dirty="0" err="1"/>
              <a:t>truyền</a:t>
            </a:r>
            <a:r>
              <a:rPr lang="en-US" sz="4400" b="1" dirty="0"/>
              <a:t> </a:t>
            </a:r>
            <a:r>
              <a:rPr lang="en-US" sz="4400" b="1" dirty="0" err="1"/>
              <a:t>thống</a:t>
            </a:r>
            <a:r>
              <a:rPr lang="en-US" sz="4400" b="1" dirty="0"/>
              <a:t> </a:t>
            </a:r>
            <a:r>
              <a:rPr lang="en-US" sz="4400" b="1" dirty="0" err="1"/>
              <a:t>của</a:t>
            </a:r>
            <a:r>
              <a:rPr lang="en-US" sz="4400" b="1" dirty="0"/>
              <a:t> </a:t>
            </a:r>
            <a:r>
              <a:rPr lang="en-US" sz="4400" b="1" dirty="0" err="1"/>
              <a:t>dân</a:t>
            </a:r>
            <a:r>
              <a:rPr lang="en-US" sz="4400" b="1" dirty="0"/>
              <a:t> </a:t>
            </a:r>
            <a:r>
              <a:rPr lang="en-US" sz="4400" b="1" dirty="0" err="1"/>
              <a:t>tộc</a:t>
            </a:r>
            <a:r>
              <a:rPr lang="en-US" sz="4400" b="1" dirty="0"/>
              <a:t> </a:t>
            </a:r>
            <a:r>
              <a:rPr lang="en-US" sz="4400" b="1" dirty="0" err="1"/>
              <a:t>Việt</a:t>
            </a:r>
            <a:r>
              <a:rPr lang="en-US" sz="4400" b="1" dirty="0"/>
              <a:t> Nam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19" name="Text Box 15"/>
          <p:cNvSpPr txBox="1">
            <a:spLocks noChangeArrowheads="1"/>
          </p:cNvSpPr>
          <p:nvPr/>
        </p:nvSpPr>
        <p:spPr bwMode="auto">
          <a:xfrm>
            <a:off x="424543" y="2209800"/>
            <a:ext cx="11430000" cy="2308324"/>
          </a:xfrm>
          <a:prstGeom prst="rect">
            <a:avLst/>
          </a:prstGeom>
          <a:noFill/>
          <a:ln w="9525">
            <a:noFill/>
            <a:miter lim="800000"/>
          </a:ln>
        </p:spPr>
        <p:txBody>
          <a:bodyPr wrap="square">
            <a:spAutoFit/>
          </a:bodyPr>
          <a:lstStyle/>
          <a:p>
            <a:pPr eaLnBrk="1" hangingPunct="1">
              <a:spcBef>
                <a:spcPct val="50000"/>
              </a:spcBef>
              <a:defRPr/>
            </a:pPr>
            <a:r>
              <a:rPr lang="en-US" sz="3600" b="1" dirty="0">
                <a:solidFill>
                  <a:srgbClr val="3333FF"/>
                </a:solidFill>
              </a:rPr>
              <a:t>    </a:t>
            </a:r>
            <a:r>
              <a:rPr lang="en-US" sz="3600" b="1" spc="-70" dirty="0">
                <a:solidFill>
                  <a:srgbClr val="3333FF"/>
                </a:solidFill>
              </a:rPr>
              <a:t>Ở </a:t>
            </a:r>
            <a:r>
              <a:rPr lang="en-US" sz="3600" b="1" spc="-70" dirty="0" err="1">
                <a:solidFill>
                  <a:srgbClr val="3333FF"/>
                </a:solidFill>
              </a:rPr>
              <a:t>lớp</a:t>
            </a:r>
            <a:r>
              <a:rPr lang="en-US" sz="3600" b="1" spc="-70" dirty="0">
                <a:solidFill>
                  <a:srgbClr val="3333FF"/>
                </a:solidFill>
              </a:rPr>
              <a:t> </a:t>
            </a:r>
            <a:r>
              <a:rPr lang="en-US" sz="3600" b="1" spc="-70" dirty="0" err="1">
                <a:solidFill>
                  <a:srgbClr val="3333FF"/>
                </a:solidFill>
              </a:rPr>
              <a:t>Mơ</a:t>
            </a:r>
            <a:r>
              <a:rPr lang="en-US" sz="3600" b="1" spc="-70" dirty="0">
                <a:solidFill>
                  <a:srgbClr val="3333FF"/>
                </a:solidFill>
              </a:rPr>
              <a:t> </a:t>
            </a:r>
            <a:r>
              <a:rPr lang="en-US" sz="3600" b="1" spc="-70" dirty="0" err="1">
                <a:solidFill>
                  <a:srgbClr val="3333FF"/>
                </a:solidFill>
              </a:rPr>
              <a:t>luôn</a:t>
            </a:r>
            <a:r>
              <a:rPr lang="en-US" sz="3600" b="1" spc="-70" dirty="0">
                <a:solidFill>
                  <a:srgbClr val="3333FF"/>
                </a:solidFill>
              </a:rPr>
              <a:t> </a:t>
            </a:r>
            <a:r>
              <a:rPr lang="en-US" sz="3600" b="1" spc="-70" dirty="0" err="1">
                <a:solidFill>
                  <a:srgbClr val="3333FF"/>
                </a:solidFill>
              </a:rPr>
              <a:t>là</a:t>
            </a:r>
            <a:r>
              <a:rPr lang="en-US" sz="3600" b="1" spc="-70" dirty="0">
                <a:solidFill>
                  <a:srgbClr val="3333FF"/>
                </a:solidFill>
              </a:rPr>
              <a:t> </a:t>
            </a:r>
            <a:r>
              <a:rPr lang="en-US" sz="3600" b="1" spc="-70" dirty="0" err="1">
                <a:solidFill>
                  <a:srgbClr val="3333FF"/>
                </a:solidFill>
              </a:rPr>
              <a:t>học</a:t>
            </a:r>
            <a:r>
              <a:rPr lang="en-US" sz="3600" b="1" spc="-70" dirty="0">
                <a:solidFill>
                  <a:srgbClr val="3333FF"/>
                </a:solidFill>
              </a:rPr>
              <a:t> </a:t>
            </a:r>
            <a:r>
              <a:rPr lang="en-US" sz="3600" b="1" spc="-70" dirty="0" err="1">
                <a:solidFill>
                  <a:srgbClr val="3333FF"/>
                </a:solidFill>
              </a:rPr>
              <a:t>sinh</a:t>
            </a:r>
            <a:r>
              <a:rPr lang="en-US" sz="3600" b="1" spc="-70" dirty="0">
                <a:solidFill>
                  <a:srgbClr val="3333FF"/>
                </a:solidFill>
              </a:rPr>
              <a:t> </a:t>
            </a:r>
            <a:r>
              <a:rPr lang="en-US" sz="3600" b="1" spc="-70" dirty="0" err="1">
                <a:solidFill>
                  <a:srgbClr val="3333FF"/>
                </a:solidFill>
              </a:rPr>
              <a:t>giỏi</a:t>
            </a:r>
            <a:r>
              <a:rPr lang="en-US" sz="3600" b="1" spc="-70" dirty="0">
                <a:solidFill>
                  <a:srgbClr val="3333FF"/>
                </a:solidFill>
              </a:rPr>
              <a:t>. </a:t>
            </a:r>
            <a:r>
              <a:rPr lang="en-US" sz="3600" b="1" spc="-70" dirty="0" err="1">
                <a:solidFill>
                  <a:srgbClr val="3333FF"/>
                </a:solidFill>
              </a:rPr>
              <a:t>Đi</a:t>
            </a:r>
            <a:r>
              <a:rPr lang="en-US" sz="3600" b="1" spc="-70" dirty="0">
                <a:solidFill>
                  <a:srgbClr val="3333FF"/>
                </a:solidFill>
              </a:rPr>
              <a:t> </a:t>
            </a:r>
            <a:r>
              <a:rPr lang="en-US" sz="3600" b="1" spc="-70" dirty="0" err="1">
                <a:solidFill>
                  <a:srgbClr val="3333FF"/>
                </a:solidFill>
              </a:rPr>
              <a:t>học</a:t>
            </a:r>
            <a:r>
              <a:rPr lang="en-US" sz="3600" b="1" spc="-70" dirty="0">
                <a:solidFill>
                  <a:srgbClr val="3333FF"/>
                </a:solidFill>
              </a:rPr>
              <a:t> </a:t>
            </a:r>
            <a:r>
              <a:rPr lang="en-US" sz="3600" b="1" spc="-70" dirty="0" err="1">
                <a:solidFill>
                  <a:srgbClr val="3333FF"/>
                </a:solidFill>
              </a:rPr>
              <a:t>về</a:t>
            </a:r>
            <a:r>
              <a:rPr lang="en-US" sz="3600" b="1" spc="-70" dirty="0">
                <a:solidFill>
                  <a:srgbClr val="3333FF"/>
                </a:solidFill>
              </a:rPr>
              <a:t> </a:t>
            </a:r>
            <a:r>
              <a:rPr lang="en-US" sz="3600" b="1" spc="-70" dirty="0" err="1">
                <a:solidFill>
                  <a:srgbClr val="3333FF"/>
                </a:solidFill>
              </a:rPr>
              <a:t>Mơ</a:t>
            </a:r>
            <a:r>
              <a:rPr lang="en-US" sz="3600" b="1" spc="-70" dirty="0">
                <a:solidFill>
                  <a:srgbClr val="3333FF"/>
                </a:solidFill>
              </a:rPr>
              <a:t> </a:t>
            </a:r>
            <a:r>
              <a:rPr lang="en-US" sz="3600" b="1" spc="-70" dirty="0" err="1">
                <a:solidFill>
                  <a:srgbClr val="3333FF"/>
                </a:solidFill>
              </a:rPr>
              <a:t>tưới</a:t>
            </a:r>
            <a:r>
              <a:rPr lang="en-US" sz="3600" b="1" spc="-70" dirty="0">
                <a:solidFill>
                  <a:srgbClr val="3333FF"/>
                </a:solidFill>
              </a:rPr>
              <a:t> </a:t>
            </a:r>
            <a:r>
              <a:rPr lang="en-US" sz="3600" b="1" spc="-70" dirty="0" err="1">
                <a:solidFill>
                  <a:srgbClr val="3333FF"/>
                </a:solidFill>
              </a:rPr>
              <a:t>rau</a:t>
            </a:r>
            <a:r>
              <a:rPr lang="en-US" sz="3600" b="1" spc="-70" dirty="0">
                <a:solidFill>
                  <a:srgbClr val="3333FF"/>
                </a:solidFill>
              </a:rPr>
              <a:t>, </a:t>
            </a:r>
            <a:r>
              <a:rPr lang="en-US" sz="3600" b="1" spc="-70" dirty="0" err="1">
                <a:solidFill>
                  <a:srgbClr val="3333FF"/>
                </a:solidFill>
              </a:rPr>
              <a:t>chẻ</a:t>
            </a:r>
            <a:r>
              <a:rPr lang="en-US" sz="3600" b="1" spc="-70" dirty="0">
                <a:solidFill>
                  <a:srgbClr val="3333FF"/>
                </a:solidFill>
              </a:rPr>
              <a:t> </a:t>
            </a:r>
            <a:r>
              <a:rPr lang="en-US" sz="3600" b="1" spc="-70" dirty="0" err="1">
                <a:solidFill>
                  <a:srgbClr val="3333FF"/>
                </a:solidFill>
              </a:rPr>
              <a:t>củi</a:t>
            </a:r>
            <a:r>
              <a:rPr lang="en-US" sz="3600" b="1" spc="-70" dirty="0">
                <a:solidFill>
                  <a:srgbClr val="3333FF"/>
                </a:solidFill>
              </a:rPr>
              <a:t>, </a:t>
            </a:r>
            <a:r>
              <a:rPr lang="en-US" sz="3600" b="1" spc="-70" dirty="0" err="1">
                <a:solidFill>
                  <a:srgbClr val="3333FF"/>
                </a:solidFill>
              </a:rPr>
              <a:t>nấu</a:t>
            </a:r>
            <a:r>
              <a:rPr lang="en-US" sz="3600" b="1" spc="-70" dirty="0">
                <a:solidFill>
                  <a:srgbClr val="3333FF"/>
                </a:solidFill>
              </a:rPr>
              <a:t> </a:t>
            </a:r>
            <a:r>
              <a:rPr lang="en-US" sz="3600" b="1" spc="-70" dirty="0" err="1">
                <a:solidFill>
                  <a:srgbClr val="3333FF"/>
                </a:solidFill>
              </a:rPr>
              <a:t>cơm</a:t>
            </a:r>
            <a:r>
              <a:rPr lang="en-US" sz="3600" b="1" spc="-70" dirty="0">
                <a:solidFill>
                  <a:srgbClr val="3333FF"/>
                </a:solidFill>
              </a:rPr>
              <a:t> </a:t>
            </a:r>
            <a:r>
              <a:rPr lang="en-US" sz="3600" b="1" spc="-70" dirty="0" err="1">
                <a:solidFill>
                  <a:srgbClr val="3333FF"/>
                </a:solidFill>
              </a:rPr>
              <a:t>giúp</a:t>
            </a:r>
            <a:r>
              <a:rPr lang="en-US" sz="3600" b="1" spc="-70" dirty="0">
                <a:solidFill>
                  <a:srgbClr val="3333FF"/>
                </a:solidFill>
              </a:rPr>
              <a:t> </a:t>
            </a:r>
            <a:r>
              <a:rPr lang="en-US" sz="3600" b="1" spc="-70" dirty="0" err="1">
                <a:solidFill>
                  <a:srgbClr val="3333FF"/>
                </a:solidFill>
              </a:rPr>
              <a:t>mẹ</a:t>
            </a:r>
            <a:r>
              <a:rPr lang="en-US" sz="3600" b="1" spc="-70" dirty="0">
                <a:solidFill>
                  <a:srgbClr val="3333FF"/>
                </a:solidFill>
              </a:rPr>
              <a:t> . </a:t>
            </a:r>
            <a:r>
              <a:rPr lang="en-US" sz="3600" b="1" spc="-70" dirty="0" err="1">
                <a:solidFill>
                  <a:srgbClr val="3333FF"/>
                </a:solidFill>
              </a:rPr>
              <a:t>Bố</a:t>
            </a:r>
            <a:r>
              <a:rPr lang="en-US" sz="3600" b="1" spc="-70" dirty="0">
                <a:solidFill>
                  <a:srgbClr val="3333FF"/>
                </a:solidFill>
              </a:rPr>
              <a:t> </a:t>
            </a:r>
            <a:r>
              <a:rPr lang="en-US" sz="3600" b="1" spc="-70" dirty="0" err="1">
                <a:solidFill>
                  <a:srgbClr val="3333FF"/>
                </a:solidFill>
              </a:rPr>
              <a:t>đi</a:t>
            </a:r>
            <a:r>
              <a:rPr lang="en-US" sz="3600" b="1" spc="-70" dirty="0">
                <a:solidFill>
                  <a:srgbClr val="3333FF"/>
                </a:solidFill>
              </a:rPr>
              <a:t> </a:t>
            </a:r>
            <a:r>
              <a:rPr lang="en-US" sz="3600" b="1" spc="-70" dirty="0" err="1">
                <a:solidFill>
                  <a:srgbClr val="3333FF"/>
                </a:solidFill>
              </a:rPr>
              <a:t>công</a:t>
            </a:r>
            <a:r>
              <a:rPr lang="en-US" sz="3600" b="1" spc="-70" dirty="0">
                <a:solidFill>
                  <a:srgbClr val="3333FF"/>
                </a:solidFill>
              </a:rPr>
              <a:t> </a:t>
            </a:r>
            <a:r>
              <a:rPr lang="en-US" sz="3600" b="1" spc="-70" dirty="0" err="1">
                <a:solidFill>
                  <a:srgbClr val="3333FF"/>
                </a:solidFill>
              </a:rPr>
              <a:t>tác</a:t>
            </a:r>
            <a:r>
              <a:rPr lang="en-US" sz="3600" b="1" spc="-70" dirty="0">
                <a:solidFill>
                  <a:srgbClr val="3333FF"/>
                </a:solidFill>
              </a:rPr>
              <a:t>, </a:t>
            </a:r>
            <a:r>
              <a:rPr lang="en-US" sz="3600" b="1" spc="-70" dirty="0" err="1">
                <a:solidFill>
                  <a:srgbClr val="3333FF"/>
                </a:solidFill>
              </a:rPr>
              <a:t>mẹ</a:t>
            </a:r>
            <a:r>
              <a:rPr lang="en-US" sz="3600" b="1" spc="-70" dirty="0">
                <a:solidFill>
                  <a:srgbClr val="3333FF"/>
                </a:solidFill>
              </a:rPr>
              <a:t> </a:t>
            </a:r>
            <a:r>
              <a:rPr lang="en-US" sz="3600" b="1" spc="-70" dirty="0" err="1">
                <a:solidFill>
                  <a:srgbClr val="3333FF"/>
                </a:solidFill>
              </a:rPr>
              <a:t>mới</a:t>
            </a:r>
            <a:r>
              <a:rPr lang="en-US" sz="3600" b="1" spc="-70" dirty="0">
                <a:solidFill>
                  <a:srgbClr val="3333FF"/>
                </a:solidFill>
              </a:rPr>
              <a:t> </a:t>
            </a:r>
            <a:r>
              <a:rPr lang="en-US" sz="3600" b="1" spc="-70" dirty="0" err="1">
                <a:solidFill>
                  <a:srgbClr val="3333FF"/>
                </a:solidFill>
              </a:rPr>
              <a:t>sinh</a:t>
            </a:r>
            <a:r>
              <a:rPr lang="en-US" sz="3600" b="1" spc="-70" dirty="0">
                <a:solidFill>
                  <a:srgbClr val="3333FF"/>
                </a:solidFill>
              </a:rPr>
              <a:t> </a:t>
            </a:r>
            <a:r>
              <a:rPr lang="en-US" sz="3600" b="1" spc="-70" dirty="0" err="1">
                <a:solidFill>
                  <a:srgbClr val="3333FF"/>
                </a:solidFill>
              </a:rPr>
              <a:t>em</a:t>
            </a:r>
            <a:r>
              <a:rPr lang="en-US" sz="3600" b="1" spc="-70" dirty="0">
                <a:solidFill>
                  <a:srgbClr val="3333FF"/>
                </a:solidFill>
              </a:rPr>
              <a:t> </a:t>
            </a:r>
            <a:r>
              <a:rPr lang="en-US" sz="3600" b="1" spc="-70" dirty="0" err="1">
                <a:solidFill>
                  <a:srgbClr val="3333FF"/>
                </a:solidFill>
              </a:rPr>
              <a:t>bé</a:t>
            </a:r>
            <a:r>
              <a:rPr lang="en-US" sz="3600" b="1" spc="-70" dirty="0">
                <a:solidFill>
                  <a:srgbClr val="3333FF"/>
                </a:solidFill>
              </a:rPr>
              <a:t>. </a:t>
            </a:r>
            <a:r>
              <a:rPr lang="en-US" sz="3600" b="1" spc="-70" dirty="0" err="1">
                <a:solidFill>
                  <a:srgbClr val="3333FF"/>
                </a:solidFill>
              </a:rPr>
              <a:t>Mơ</a:t>
            </a:r>
            <a:r>
              <a:rPr lang="en-US" sz="3600" b="1" spc="-70" dirty="0">
                <a:solidFill>
                  <a:srgbClr val="3333FF"/>
                </a:solidFill>
              </a:rPr>
              <a:t> </a:t>
            </a:r>
            <a:r>
              <a:rPr lang="en-US" sz="3600" b="1" spc="-70" dirty="0" err="1">
                <a:solidFill>
                  <a:srgbClr val="3333FF"/>
                </a:solidFill>
              </a:rPr>
              <a:t>là</a:t>
            </a:r>
            <a:r>
              <a:rPr lang="en-US" sz="3600" b="1" spc="-70" dirty="0">
                <a:solidFill>
                  <a:srgbClr val="3333FF"/>
                </a:solidFill>
              </a:rPr>
              <a:t> </a:t>
            </a:r>
            <a:r>
              <a:rPr lang="en-US" sz="3600" b="1" spc="-70" dirty="0" err="1">
                <a:solidFill>
                  <a:srgbClr val="3333FF"/>
                </a:solidFill>
              </a:rPr>
              <a:t>hết</a:t>
            </a:r>
            <a:r>
              <a:rPr lang="en-US" sz="3600" b="1" spc="-70" dirty="0">
                <a:solidFill>
                  <a:srgbClr val="3333FF"/>
                </a:solidFill>
              </a:rPr>
              <a:t> </a:t>
            </a:r>
            <a:r>
              <a:rPr lang="en-US" sz="3600" b="1" spc="-70" dirty="0" err="1">
                <a:solidFill>
                  <a:srgbClr val="3333FF"/>
                </a:solidFill>
              </a:rPr>
              <a:t>mọi</a:t>
            </a:r>
            <a:r>
              <a:rPr lang="en-US" sz="3600" b="1" spc="-70" dirty="0">
                <a:solidFill>
                  <a:srgbClr val="3333FF"/>
                </a:solidFill>
              </a:rPr>
              <a:t> </a:t>
            </a:r>
            <a:r>
              <a:rPr lang="en-US" sz="3600" b="1" spc="-70" dirty="0" err="1">
                <a:solidFill>
                  <a:srgbClr val="3333FF"/>
                </a:solidFill>
              </a:rPr>
              <a:t>việc</a:t>
            </a:r>
            <a:r>
              <a:rPr lang="en-US" sz="3600" b="1" spc="-70" dirty="0">
                <a:solidFill>
                  <a:srgbClr val="3333FF"/>
                </a:solidFill>
              </a:rPr>
              <a:t> </a:t>
            </a:r>
            <a:r>
              <a:rPr lang="en-US" sz="3600" b="1" spc="-70" dirty="0" err="1">
                <a:solidFill>
                  <a:srgbClr val="3333FF"/>
                </a:solidFill>
              </a:rPr>
              <a:t>giúp</a:t>
            </a:r>
            <a:r>
              <a:rPr lang="en-US" sz="3600" b="1" spc="-70" dirty="0">
                <a:solidFill>
                  <a:srgbClr val="3333FF"/>
                </a:solidFill>
              </a:rPr>
              <a:t> </a:t>
            </a:r>
            <a:r>
              <a:rPr lang="en-US" sz="3600" b="1" spc="-70" dirty="0" err="1">
                <a:solidFill>
                  <a:srgbClr val="3333FF"/>
                </a:solidFill>
              </a:rPr>
              <a:t>mẹ</a:t>
            </a:r>
            <a:r>
              <a:rPr lang="en-US" sz="3600" b="1" spc="-70" dirty="0">
                <a:solidFill>
                  <a:srgbClr val="3333FF"/>
                </a:solidFill>
              </a:rPr>
              <a:t>. </a:t>
            </a:r>
            <a:r>
              <a:rPr lang="en-US" sz="3600" b="1" spc="-70" dirty="0" err="1">
                <a:solidFill>
                  <a:srgbClr val="3333FF"/>
                </a:solidFill>
              </a:rPr>
              <a:t>Mơ</a:t>
            </a:r>
            <a:r>
              <a:rPr lang="en-US" sz="3600" b="1" spc="-70" dirty="0">
                <a:solidFill>
                  <a:srgbClr val="3333FF"/>
                </a:solidFill>
              </a:rPr>
              <a:t> </a:t>
            </a:r>
            <a:r>
              <a:rPr lang="en-US" sz="3600" b="1" spc="-70" dirty="0" err="1">
                <a:solidFill>
                  <a:srgbClr val="3333FF"/>
                </a:solidFill>
              </a:rPr>
              <a:t>dũng</a:t>
            </a:r>
            <a:r>
              <a:rPr lang="en-US" sz="3600" b="1" spc="-70" dirty="0">
                <a:solidFill>
                  <a:srgbClr val="3333FF"/>
                </a:solidFill>
              </a:rPr>
              <a:t> </a:t>
            </a:r>
            <a:r>
              <a:rPr lang="en-US" sz="3600" b="1" spc="-70" dirty="0" err="1">
                <a:solidFill>
                  <a:srgbClr val="3333FF"/>
                </a:solidFill>
              </a:rPr>
              <a:t>cảm</a:t>
            </a:r>
            <a:r>
              <a:rPr lang="en-US" sz="3600" b="1" spc="-70" dirty="0">
                <a:solidFill>
                  <a:srgbClr val="3333FF"/>
                </a:solidFill>
              </a:rPr>
              <a:t> </a:t>
            </a:r>
            <a:r>
              <a:rPr lang="en-US" sz="3600" b="1" spc="-70" dirty="0" err="1">
                <a:solidFill>
                  <a:srgbClr val="3333FF"/>
                </a:solidFill>
              </a:rPr>
              <a:t>lao</a:t>
            </a:r>
            <a:r>
              <a:rPr lang="en-US" sz="3600" b="1" spc="-70" dirty="0">
                <a:solidFill>
                  <a:srgbClr val="3333FF"/>
                </a:solidFill>
              </a:rPr>
              <a:t> </a:t>
            </a:r>
            <a:r>
              <a:rPr lang="en-US" sz="3600" b="1" spc="-70" dirty="0" err="1">
                <a:solidFill>
                  <a:srgbClr val="3333FF"/>
                </a:solidFill>
              </a:rPr>
              <a:t>xuống</a:t>
            </a:r>
            <a:r>
              <a:rPr lang="en-US" sz="3600" b="1" spc="-70" dirty="0">
                <a:solidFill>
                  <a:srgbClr val="3333FF"/>
                </a:solidFill>
              </a:rPr>
              <a:t> </a:t>
            </a:r>
            <a:r>
              <a:rPr lang="en-US" sz="3600" b="1" spc="-70" dirty="0" err="1">
                <a:solidFill>
                  <a:srgbClr val="3333FF"/>
                </a:solidFill>
              </a:rPr>
              <a:t>ngòi</a:t>
            </a:r>
            <a:r>
              <a:rPr lang="en-US" sz="3600" b="1" spc="-70" dirty="0">
                <a:solidFill>
                  <a:srgbClr val="3333FF"/>
                </a:solidFill>
              </a:rPr>
              <a:t> </a:t>
            </a:r>
            <a:r>
              <a:rPr lang="en-US" sz="3600" b="1" spc="-70" dirty="0" err="1">
                <a:solidFill>
                  <a:srgbClr val="3333FF"/>
                </a:solidFill>
              </a:rPr>
              <a:t>nước</a:t>
            </a:r>
            <a:r>
              <a:rPr lang="en-US" sz="3600" b="1" spc="-70" dirty="0">
                <a:solidFill>
                  <a:srgbClr val="3333FF"/>
                </a:solidFill>
              </a:rPr>
              <a:t> </a:t>
            </a:r>
            <a:r>
              <a:rPr lang="en-US" sz="3600" b="1" spc="-70" dirty="0" err="1">
                <a:solidFill>
                  <a:srgbClr val="3333FF"/>
                </a:solidFill>
              </a:rPr>
              <a:t>cứu</a:t>
            </a:r>
            <a:r>
              <a:rPr lang="en-US" sz="3600" b="1" spc="-70" dirty="0">
                <a:solidFill>
                  <a:srgbClr val="3333FF"/>
                </a:solidFill>
              </a:rPr>
              <a:t> </a:t>
            </a:r>
            <a:r>
              <a:rPr lang="en-US" sz="3600" b="1" spc="-70" dirty="0" err="1">
                <a:solidFill>
                  <a:srgbClr val="3333FF"/>
                </a:solidFill>
              </a:rPr>
              <a:t>Hoan</a:t>
            </a:r>
            <a:r>
              <a:rPr lang="en-US" sz="3600" b="1" spc="-70" dirty="0">
                <a:solidFill>
                  <a:srgbClr val="3333FF"/>
                </a:solidFill>
              </a:rPr>
              <a:t> </a:t>
            </a:r>
          </a:p>
        </p:txBody>
      </p:sp>
      <p:sp>
        <p:nvSpPr>
          <p:cNvPr id="98321" name="Rectangle 17"/>
          <p:cNvSpPr>
            <a:spLocks noChangeArrowheads="1"/>
          </p:cNvSpPr>
          <p:nvPr/>
        </p:nvSpPr>
        <p:spPr bwMode="auto">
          <a:xfrm>
            <a:off x="457200" y="533400"/>
            <a:ext cx="1143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b="1" dirty="0">
                <a:solidFill>
                  <a:srgbClr val="FF0000"/>
                </a:solidFill>
              </a:rPr>
              <a:t>    + </a:t>
            </a:r>
            <a:r>
              <a:rPr lang="en-US" sz="3600" b="1" dirty="0" err="1">
                <a:solidFill>
                  <a:srgbClr val="FF0000"/>
                </a:solidFill>
              </a:rPr>
              <a:t>Những</a:t>
            </a:r>
            <a:r>
              <a:rPr lang="en-US" sz="3600" b="1" dirty="0">
                <a:solidFill>
                  <a:srgbClr val="FF0000"/>
                </a:solidFill>
              </a:rPr>
              <a:t> chi </a:t>
            </a:r>
            <a:r>
              <a:rPr lang="en-US" sz="3600" b="1" dirty="0" err="1">
                <a:solidFill>
                  <a:srgbClr val="FF0000"/>
                </a:solidFill>
              </a:rPr>
              <a:t>tiết</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cho</a:t>
            </a:r>
            <a:r>
              <a:rPr lang="en-US" sz="3600" b="1" dirty="0">
                <a:solidFill>
                  <a:srgbClr val="FF0000"/>
                </a:solidFill>
              </a:rPr>
              <a:t> </a:t>
            </a:r>
            <a:r>
              <a:rPr lang="en-US" sz="3600" b="1" dirty="0" err="1">
                <a:solidFill>
                  <a:srgbClr val="FF0000"/>
                </a:solidFill>
              </a:rPr>
              <a:t>thấy</a:t>
            </a:r>
            <a:r>
              <a:rPr lang="en-US" sz="3600" b="1" dirty="0">
                <a:solidFill>
                  <a:srgbClr val="FF0000"/>
                </a:solidFill>
              </a:rPr>
              <a:t> </a:t>
            </a:r>
            <a:r>
              <a:rPr lang="en-US" sz="3600" b="1" dirty="0" err="1">
                <a:solidFill>
                  <a:srgbClr val="FF0000"/>
                </a:solidFill>
              </a:rPr>
              <a:t>Mơ</a:t>
            </a:r>
            <a:r>
              <a:rPr lang="en-US" sz="3600" b="1" dirty="0">
                <a:solidFill>
                  <a:srgbClr val="FF0000"/>
                </a:solidFill>
              </a:rPr>
              <a:t> </a:t>
            </a:r>
            <a:r>
              <a:rPr lang="en-US" sz="3600" b="1" dirty="0" err="1">
                <a:solidFill>
                  <a:srgbClr val="FF0000"/>
                </a:solidFill>
              </a:rPr>
              <a:t>không</a:t>
            </a:r>
            <a:r>
              <a:rPr lang="en-US" sz="3600" b="1" dirty="0">
                <a:solidFill>
                  <a:srgbClr val="FF0000"/>
                </a:solidFill>
              </a:rPr>
              <a:t> </a:t>
            </a:r>
            <a:r>
              <a:rPr lang="en-US" sz="3600" b="1" dirty="0" err="1">
                <a:solidFill>
                  <a:srgbClr val="FF0000"/>
                </a:solidFill>
              </a:rPr>
              <a:t>thua</a:t>
            </a:r>
            <a:r>
              <a:rPr lang="en-US" sz="3600" b="1" dirty="0">
                <a:solidFill>
                  <a:srgbClr val="FF0000"/>
                </a:solidFill>
              </a:rPr>
              <a:t> </a:t>
            </a:r>
            <a:r>
              <a:rPr lang="en-US" sz="3600" b="1" dirty="0" err="1">
                <a:solidFill>
                  <a:srgbClr val="FF0000"/>
                </a:solidFill>
              </a:rPr>
              <a:t>gì</a:t>
            </a:r>
            <a:r>
              <a:rPr lang="en-US" sz="3600" b="1" dirty="0">
                <a:solidFill>
                  <a:srgbClr val="FF0000"/>
                </a:solidFill>
              </a:rPr>
              <a:t> </a:t>
            </a:r>
            <a:r>
              <a:rPr lang="en-US" sz="3600" b="1" dirty="0" err="1">
                <a:solidFill>
                  <a:srgbClr val="FF0000"/>
                </a:solidFill>
              </a:rPr>
              <a:t>các</a:t>
            </a:r>
            <a:r>
              <a:rPr lang="en-US" sz="3600" b="1" dirty="0">
                <a:solidFill>
                  <a:srgbClr val="FF0000"/>
                </a:solidFill>
              </a:rPr>
              <a:t> </a:t>
            </a:r>
            <a:r>
              <a:rPr lang="en-US" sz="3600" b="1" dirty="0" err="1">
                <a:solidFill>
                  <a:srgbClr val="FF0000"/>
                </a:solidFill>
              </a:rPr>
              <a:t>bạn</a:t>
            </a:r>
            <a:r>
              <a:rPr lang="en-US" sz="3600" b="1" dirty="0">
                <a:solidFill>
                  <a:srgbClr val="FF0000"/>
                </a:solidFill>
              </a:rPr>
              <a:t> </a:t>
            </a:r>
            <a:r>
              <a:rPr lang="en-US" sz="3600" b="1" dirty="0" err="1">
                <a:solidFill>
                  <a:srgbClr val="FF0000"/>
                </a:solidFill>
              </a:rPr>
              <a:t>nam</a:t>
            </a:r>
            <a:r>
              <a:rPr lang="en-US" sz="3600" b="1"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8319"/>
                                        </p:tgtEl>
                                        <p:attrNameLst>
                                          <p:attrName>style.visibility</p:attrName>
                                        </p:attrNameLst>
                                      </p:cBhvr>
                                      <p:to>
                                        <p:strVal val="visible"/>
                                      </p:to>
                                    </p:set>
                                    <p:anim calcmode="lin" valueType="num">
                                      <p:cBhvr additive="base">
                                        <p:cTn id="7" dur="500" fill="hold"/>
                                        <p:tgtEl>
                                          <p:spTgt spid="98319"/>
                                        </p:tgtEl>
                                        <p:attrNameLst>
                                          <p:attrName>ppt_x</p:attrName>
                                        </p:attrNameLst>
                                      </p:cBhvr>
                                      <p:tavLst>
                                        <p:tav tm="0">
                                          <p:val>
                                            <p:strVal val="#ppt_x"/>
                                          </p:val>
                                        </p:tav>
                                        <p:tav tm="100000">
                                          <p:val>
                                            <p:strVal val="#ppt_x"/>
                                          </p:val>
                                        </p:tav>
                                      </p:tavLst>
                                    </p:anim>
                                    <p:anim calcmode="lin" valueType="num">
                                      <p:cBhvr additive="base">
                                        <p:cTn id="8" dur="500" fill="hold"/>
                                        <p:tgtEl>
                                          <p:spTgt spid="98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6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4953000" cy="6477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Hình Chữ nhật 10"/>
          <p:cNvSpPr>
            <a:spLocks noChangeArrowheads="1"/>
          </p:cNvSpPr>
          <p:nvPr/>
        </p:nvSpPr>
        <p:spPr bwMode="auto">
          <a:xfrm>
            <a:off x="381000" y="290514"/>
            <a:ext cx="518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a:r>
              <a:rPr lang="en-US" sz="4000" b="1" dirty="0" err="1">
                <a:solidFill>
                  <a:srgbClr val="FF0000"/>
                </a:solidFill>
              </a:rPr>
              <a:t>Đây</a:t>
            </a:r>
            <a:r>
              <a:rPr lang="en-US" sz="4000" b="1" dirty="0">
                <a:solidFill>
                  <a:srgbClr val="FF0000"/>
                </a:solidFill>
              </a:rPr>
              <a:t> </a:t>
            </a:r>
            <a:r>
              <a:rPr lang="en-US" sz="4000" b="1" dirty="0" err="1">
                <a:solidFill>
                  <a:srgbClr val="FF0000"/>
                </a:solidFill>
              </a:rPr>
              <a:t>là</a:t>
            </a:r>
            <a:r>
              <a:rPr lang="en-US" sz="4000" b="1" dirty="0">
                <a:solidFill>
                  <a:srgbClr val="FF0000"/>
                </a:solidFill>
              </a:rPr>
              <a:t> </a:t>
            </a:r>
            <a:r>
              <a:rPr lang="en-US" sz="4000" b="1" dirty="0" err="1">
                <a:solidFill>
                  <a:srgbClr val="FF0000"/>
                </a:solidFill>
              </a:rPr>
              <a:t>bức</a:t>
            </a:r>
            <a:r>
              <a:rPr lang="en-US" sz="4000" b="1" dirty="0">
                <a:solidFill>
                  <a:srgbClr val="FF0000"/>
                </a:solidFill>
              </a:rPr>
              <a:t> </a:t>
            </a:r>
            <a:r>
              <a:rPr lang="en-US" sz="4000" b="1" dirty="0" err="1">
                <a:solidFill>
                  <a:srgbClr val="FF0000"/>
                </a:solidFill>
              </a:rPr>
              <a:t>tranh</a:t>
            </a:r>
            <a:r>
              <a:rPr lang="en-US" sz="4000" b="1" dirty="0">
                <a:solidFill>
                  <a:srgbClr val="FF0000"/>
                </a:solidFill>
              </a:rPr>
              <a:t> </a:t>
            </a:r>
            <a:r>
              <a:rPr lang="en-US" sz="4000" b="1" dirty="0" err="1">
                <a:solidFill>
                  <a:srgbClr val="FF0000"/>
                </a:solidFill>
              </a:rPr>
              <a:t>Thiếu</a:t>
            </a:r>
            <a:r>
              <a:rPr lang="en-US" sz="4000" b="1" dirty="0">
                <a:solidFill>
                  <a:srgbClr val="FF0000"/>
                </a:solidFill>
              </a:rPr>
              <a:t> </a:t>
            </a:r>
            <a:r>
              <a:rPr lang="en-US" sz="4000" b="1" dirty="0" err="1">
                <a:solidFill>
                  <a:srgbClr val="FF0000"/>
                </a:solidFill>
              </a:rPr>
              <a:t>nữ</a:t>
            </a:r>
            <a:r>
              <a:rPr lang="en-US" sz="4000" b="1" dirty="0">
                <a:solidFill>
                  <a:srgbClr val="FF0000"/>
                </a:solidFill>
              </a:rPr>
              <a:t> </a:t>
            </a:r>
            <a:r>
              <a:rPr lang="en-US" sz="4000" b="1" dirty="0" err="1">
                <a:solidFill>
                  <a:srgbClr val="FF0000"/>
                </a:solidFill>
              </a:rPr>
              <a:t>bên</a:t>
            </a:r>
            <a:r>
              <a:rPr lang="en-US" sz="4000" b="1" dirty="0">
                <a:solidFill>
                  <a:srgbClr val="FF0000"/>
                </a:solidFill>
              </a:rPr>
              <a:t> </a:t>
            </a:r>
            <a:r>
              <a:rPr lang="en-US" sz="4000" b="1" dirty="0" err="1">
                <a:solidFill>
                  <a:srgbClr val="FF0000"/>
                </a:solidFill>
              </a:rPr>
              <a:t>hoa</a:t>
            </a:r>
            <a:r>
              <a:rPr lang="en-US" sz="4000" b="1" dirty="0">
                <a:solidFill>
                  <a:srgbClr val="FF0000"/>
                </a:solidFill>
              </a:rPr>
              <a:t> </a:t>
            </a:r>
            <a:r>
              <a:rPr lang="en-US" sz="4000" b="1" dirty="0" err="1">
                <a:solidFill>
                  <a:srgbClr val="FF0000"/>
                </a:solidFill>
              </a:rPr>
              <a:t>huệ</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họa</a:t>
            </a:r>
            <a:r>
              <a:rPr lang="en-US" sz="4000" b="1" dirty="0">
                <a:solidFill>
                  <a:srgbClr val="FF0000"/>
                </a:solidFill>
              </a:rPr>
              <a:t> </a:t>
            </a:r>
            <a:r>
              <a:rPr lang="en-US" sz="4000" b="1" dirty="0" err="1">
                <a:solidFill>
                  <a:srgbClr val="FF0000"/>
                </a:solidFill>
              </a:rPr>
              <a:t>sĩ</a:t>
            </a:r>
            <a:r>
              <a:rPr lang="en-US" sz="4000" b="1" dirty="0">
                <a:solidFill>
                  <a:srgbClr val="FF0000"/>
                </a:solidFill>
              </a:rPr>
              <a:t> </a:t>
            </a:r>
            <a:r>
              <a:rPr lang="en-US" sz="4000" b="1" dirty="0" err="1">
                <a:solidFill>
                  <a:srgbClr val="FF0000"/>
                </a:solidFill>
              </a:rPr>
              <a:t>Tô</a:t>
            </a:r>
            <a:r>
              <a:rPr lang="en-US" sz="4000" b="1" dirty="0">
                <a:solidFill>
                  <a:srgbClr val="FF0000"/>
                </a:solidFill>
              </a:rPr>
              <a:t> </a:t>
            </a:r>
            <a:r>
              <a:rPr lang="en-US" sz="4000" b="1" dirty="0" err="1">
                <a:solidFill>
                  <a:srgbClr val="FF0000"/>
                </a:solidFill>
              </a:rPr>
              <a:t>Ngọc</a:t>
            </a:r>
            <a:r>
              <a:rPr lang="en-US" sz="4000" b="1" dirty="0">
                <a:solidFill>
                  <a:srgbClr val="FF0000"/>
                </a:solidFill>
              </a:rPr>
              <a:t> </a:t>
            </a:r>
            <a:r>
              <a:rPr lang="en-US" sz="4000" b="1" dirty="0" err="1">
                <a:solidFill>
                  <a:srgbClr val="FF0000"/>
                </a:solidFill>
              </a:rPr>
              <a:t>Vân</a:t>
            </a:r>
            <a:r>
              <a:rPr lang="en-US" sz="4000" b="1" dirty="0">
                <a:solidFill>
                  <a:srgbClr val="FF0000"/>
                </a:solidFill>
              </a:rPr>
              <a:t>. </a:t>
            </a:r>
            <a:r>
              <a:rPr lang="en-US" sz="4000" b="1" dirty="0" err="1">
                <a:solidFill>
                  <a:srgbClr val="FF0000"/>
                </a:solidFill>
              </a:rPr>
              <a:t>Nổi</a:t>
            </a:r>
            <a:r>
              <a:rPr lang="en-US" sz="4000" b="1" dirty="0">
                <a:solidFill>
                  <a:srgbClr val="FF0000"/>
                </a:solidFill>
              </a:rPr>
              <a:t> </a:t>
            </a:r>
            <a:r>
              <a:rPr lang="en-US" sz="4000" b="1" dirty="0" err="1">
                <a:solidFill>
                  <a:srgbClr val="FF0000"/>
                </a:solidFill>
              </a:rPr>
              <a:t>bật</a:t>
            </a:r>
            <a:r>
              <a:rPr lang="en-US" sz="4000" b="1" dirty="0">
                <a:solidFill>
                  <a:srgbClr val="FF0000"/>
                </a:solidFill>
              </a:rPr>
              <a:t> </a:t>
            </a:r>
            <a:r>
              <a:rPr lang="en-US" sz="4000" b="1" dirty="0" err="1">
                <a:solidFill>
                  <a:srgbClr val="FF0000"/>
                </a:solidFill>
              </a:rPr>
              <a:t>trong</a:t>
            </a:r>
            <a:r>
              <a:rPr lang="en-US" sz="4000" b="1" dirty="0">
                <a:solidFill>
                  <a:srgbClr val="FF0000"/>
                </a:solidFill>
              </a:rPr>
              <a:t> </a:t>
            </a:r>
            <a:r>
              <a:rPr lang="en-US" sz="4000" b="1" dirty="0" err="1">
                <a:solidFill>
                  <a:srgbClr val="FF0000"/>
                </a:solidFill>
              </a:rPr>
              <a:t>tranh</a:t>
            </a:r>
            <a:r>
              <a:rPr lang="en-US" sz="4000" b="1" dirty="0">
                <a:solidFill>
                  <a:srgbClr val="FF0000"/>
                </a:solidFill>
              </a:rPr>
              <a:t> </a:t>
            </a:r>
            <a:r>
              <a:rPr lang="en-US" sz="4000" b="1" dirty="0" err="1">
                <a:solidFill>
                  <a:srgbClr val="FF0000"/>
                </a:solidFill>
              </a:rPr>
              <a:t>hình</a:t>
            </a:r>
            <a:r>
              <a:rPr lang="en-US" sz="4000" b="1" dirty="0">
                <a:solidFill>
                  <a:srgbClr val="FF0000"/>
                </a:solidFill>
              </a:rPr>
              <a:t> </a:t>
            </a:r>
            <a:r>
              <a:rPr lang="en-US" sz="4000" b="1" dirty="0" err="1">
                <a:solidFill>
                  <a:srgbClr val="FF0000"/>
                </a:solidFill>
              </a:rPr>
              <a:t>dáng</a:t>
            </a:r>
            <a:r>
              <a:rPr lang="en-US" sz="4000" b="1" dirty="0">
                <a:solidFill>
                  <a:srgbClr val="FF0000"/>
                </a:solidFill>
              </a:rPr>
              <a:t> </a:t>
            </a:r>
            <a:r>
              <a:rPr lang="en-US" sz="4000" b="1" dirty="0" err="1">
                <a:solidFill>
                  <a:srgbClr val="FF0000"/>
                </a:solidFill>
              </a:rPr>
              <a:t>một</a:t>
            </a:r>
            <a:r>
              <a:rPr lang="en-US" sz="4000" b="1" dirty="0">
                <a:solidFill>
                  <a:srgbClr val="FF0000"/>
                </a:solidFill>
              </a:rPr>
              <a:t> </a:t>
            </a:r>
            <a:r>
              <a:rPr lang="en-US" sz="4000" b="1" dirty="0" err="1">
                <a:solidFill>
                  <a:srgbClr val="FF0000"/>
                </a:solidFill>
              </a:rPr>
              <a:t>thiếu</a:t>
            </a:r>
            <a:r>
              <a:rPr lang="en-US" sz="4000" b="1" dirty="0">
                <a:solidFill>
                  <a:srgbClr val="FF0000"/>
                </a:solidFill>
              </a:rPr>
              <a:t> </a:t>
            </a:r>
            <a:r>
              <a:rPr lang="en-US" sz="4000" b="1" dirty="0" err="1">
                <a:solidFill>
                  <a:srgbClr val="FF0000"/>
                </a:solidFill>
              </a:rPr>
              <a:t>nữ</a:t>
            </a:r>
            <a:r>
              <a:rPr lang="en-US" sz="4000" b="1" dirty="0">
                <a:solidFill>
                  <a:srgbClr val="FF0000"/>
                </a:solidFill>
              </a:rPr>
              <a:t> </a:t>
            </a:r>
            <a:r>
              <a:rPr lang="en-US" sz="4000" b="1" dirty="0" err="1">
                <a:solidFill>
                  <a:srgbClr val="FF0000"/>
                </a:solidFill>
              </a:rPr>
              <a:t>mặc</a:t>
            </a:r>
            <a:r>
              <a:rPr lang="en-US" sz="4000" b="1" dirty="0">
                <a:solidFill>
                  <a:srgbClr val="FF0000"/>
                </a:solidFill>
              </a:rPr>
              <a:t> </a:t>
            </a:r>
            <a:r>
              <a:rPr lang="en-US" sz="4000" b="1" dirty="0" err="1">
                <a:solidFill>
                  <a:srgbClr val="FF0000"/>
                </a:solidFill>
              </a:rPr>
              <a:t>áo</a:t>
            </a:r>
            <a:r>
              <a:rPr lang="en-US" sz="4000" b="1" dirty="0">
                <a:solidFill>
                  <a:srgbClr val="FF0000"/>
                </a:solidFill>
              </a:rPr>
              <a:t> </a:t>
            </a:r>
            <a:r>
              <a:rPr lang="en-US" sz="4000" b="1" dirty="0" err="1">
                <a:solidFill>
                  <a:srgbClr val="FF0000"/>
                </a:solidFill>
              </a:rPr>
              <a:t>dài</a:t>
            </a:r>
            <a:r>
              <a:rPr lang="en-US" sz="4000" b="1" dirty="0">
                <a:solidFill>
                  <a:srgbClr val="FF0000"/>
                </a:solidFill>
              </a:rPr>
              <a:t> </a:t>
            </a:r>
            <a:r>
              <a:rPr lang="en-US" sz="4000" b="1" dirty="0" err="1">
                <a:solidFill>
                  <a:srgbClr val="FF0000"/>
                </a:solidFill>
              </a:rPr>
              <a:t>trắng</a:t>
            </a:r>
            <a:r>
              <a:rPr lang="en-US" sz="4000" b="1" dirty="0">
                <a:solidFill>
                  <a:srgbClr val="FF0000"/>
                </a:solidFill>
              </a:rPr>
              <a:t> </a:t>
            </a:r>
            <a:r>
              <a:rPr lang="en-US" sz="4000" b="1" dirty="0" err="1">
                <a:solidFill>
                  <a:srgbClr val="FF0000"/>
                </a:solidFill>
              </a:rPr>
              <a:t>ngồi</a:t>
            </a:r>
            <a:r>
              <a:rPr lang="en-US" sz="4000" b="1" dirty="0">
                <a:solidFill>
                  <a:srgbClr val="FF0000"/>
                </a:solidFill>
              </a:rPr>
              <a:t> </a:t>
            </a:r>
            <a:r>
              <a:rPr lang="en-US" sz="4000" b="1" dirty="0" err="1">
                <a:solidFill>
                  <a:srgbClr val="FF0000"/>
                </a:solidFill>
              </a:rPr>
              <a:t>bên</a:t>
            </a:r>
            <a:r>
              <a:rPr lang="en-US" sz="4000" b="1" dirty="0">
                <a:solidFill>
                  <a:srgbClr val="FF0000"/>
                </a:solidFill>
              </a:rPr>
              <a:t> </a:t>
            </a:r>
            <a:r>
              <a:rPr lang="en-US" sz="4000" b="1" dirty="0" err="1">
                <a:solidFill>
                  <a:srgbClr val="FF0000"/>
                </a:solidFill>
              </a:rPr>
              <a:t>bình</a:t>
            </a:r>
            <a:r>
              <a:rPr lang="en-US" sz="4000" b="1" dirty="0">
                <a:solidFill>
                  <a:srgbClr val="FF0000"/>
                </a:solidFill>
              </a:rPr>
              <a:t> </a:t>
            </a:r>
            <a:r>
              <a:rPr lang="en-US" sz="4000" b="1" dirty="0" err="1">
                <a:solidFill>
                  <a:srgbClr val="FF0000"/>
                </a:solidFill>
              </a:rPr>
              <a:t>hoa</a:t>
            </a:r>
            <a:r>
              <a:rPr lang="en-US" sz="4000" b="1" dirty="0">
                <a:solidFill>
                  <a:srgbClr val="FF0000"/>
                </a:solidFill>
              </a:rPr>
              <a:t> </a:t>
            </a:r>
            <a:r>
              <a:rPr lang="en-US" sz="4000" b="1" dirty="0" err="1">
                <a:solidFill>
                  <a:srgbClr val="FF0000"/>
                </a:solidFill>
              </a:rPr>
              <a:t>huệ</a:t>
            </a:r>
            <a:r>
              <a:rPr lang="en-US" sz="4000" b="1" dirty="0">
                <a:solidFill>
                  <a:srgbClr val="FF0000"/>
                </a:solidFill>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914400" y="1295401"/>
            <a:ext cx="10668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a:solidFill>
                  <a:srgbClr val="FF0000"/>
                </a:solidFill>
              </a:rPr>
              <a:t>   </a:t>
            </a:r>
            <a:r>
              <a:rPr lang="en-US" sz="4400" b="1" dirty="0" err="1">
                <a:solidFill>
                  <a:srgbClr val="FF0000"/>
                </a:solidFill>
              </a:rPr>
              <a:t>Em</a:t>
            </a:r>
            <a:r>
              <a:rPr lang="en-US" sz="4400" b="1" dirty="0">
                <a:solidFill>
                  <a:srgbClr val="FF0000"/>
                </a:solidFill>
              </a:rPr>
              <a:t> </a:t>
            </a:r>
            <a:r>
              <a:rPr lang="en-US" sz="4400" b="1" dirty="0" err="1">
                <a:solidFill>
                  <a:srgbClr val="FF0000"/>
                </a:solidFill>
              </a:rPr>
              <a:t>hãy</a:t>
            </a:r>
            <a:r>
              <a:rPr lang="en-US" sz="4400" b="1" dirty="0">
                <a:solidFill>
                  <a:srgbClr val="FF0000"/>
                </a:solidFill>
              </a:rPr>
              <a:t> </a:t>
            </a:r>
            <a:r>
              <a:rPr lang="en-US" sz="4400" b="1" dirty="0" err="1">
                <a:solidFill>
                  <a:srgbClr val="FF0000"/>
                </a:solidFill>
              </a:rPr>
              <a:t>quan</a:t>
            </a:r>
            <a:r>
              <a:rPr lang="en-US" sz="4400" b="1" dirty="0">
                <a:solidFill>
                  <a:srgbClr val="FF0000"/>
                </a:solidFill>
              </a:rPr>
              <a:t> </a:t>
            </a:r>
            <a:r>
              <a:rPr lang="en-US" sz="4400" b="1" dirty="0" err="1">
                <a:solidFill>
                  <a:srgbClr val="FF0000"/>
                </a:solidFill>
              </a:rPr>
              <a:t>sát</a:t>
            </a:r>
            <a:r>
              <a:rPr lang="en-US" sz="4400" b="1" dirty="0">
                <a:solidFill>
                  <a:srgbClr val="FF0000"/>
                </a:solidFill>
              </a:rPr>
              <a:t> </a:t>
            </a:r>
            <a:r>
              <a:rPr lang="en-US" sz="4400" b="1" dirty="0" err="1">
                <a:solidFill>
                  <a:srgbClr val="FF0000"/>
                </a:solidFill>
              </a:rPr>
              <a:t>hình</a:t>
            </a:r>
            <a:r>
              <a:rPr lang="en-US" sz="4400" b="1" dirty="0">
                <a:solidFill>
                  <a:srgbClr val="FF0000"/>
                </a:solidFill>
              </a:rPr>
              <a:t> minh </a:t>
            </a:r>
            <a:r>
              <a:rPr lang="en-US" sz="4400" b="1" dirty="0" err="1">
                <a:solidFill>
                  <a:srgbClr val="FF0000"/>
                </a:solidFill>
              </a:rPr>
              <a:t>họa</a:t>
            </a:r>
            <a:r>
              <a:rPr lang="en-US" sz="4400" b="1" dirty="0">
                <a:solidFill>
                  <a:srgbClr val="FF0000"/>
                </a:solidFill>
              </a:rPr>
              <a:t> </a:t>
            </a:r>
            <a:r>
              <a:rPr lang="en-US" sz="4400" b="1" dirty="0" err="1">
                <a:solidFill>
                  <a:srgbClr val="FF0000"/>
                </a:solidFill>
              </a:rPr>
              <a:t>và</a:t>
            </a:r>
            <a:r>
              <a:rPr lang="en-US" sz="4400" b="1" dirty="0">
                <a:solidFill>
                  <a:srgbClr val="FF0000"/>
                </a:solidFill>
              </a:rPr>
              <a:t> </a:t>
            </a:r>
            <a:r>
              <a:rPr lang="en-US" sz="4400" b="1" dirty="0" err="1">
                <a:solidFill>
                  <a:srgbClr val="FF0000"/>
                </a:solidFill>
              </a:rPr>
              <a:t>mô</a:t>
            </a:r>
            <a:r>
              <a:rPr lang="en-US" sz="4400" b="1" dirty="0">
                <a:solidFill>
                  <a:srgbClr val="FF0000"/>
                </a:solidFill>
              </a:rPr>
              <a:t> </a:t>
            </a:r>
            <a:r>
              <a:rPr lang="en-US" sz="4400" b="1" dirty="0" err="1">
                <a:solidFill>
                  <a:srgbClr val="FF0000"/>
                </a:solidFill>
              </a:rPr>
              <a:t>tả</a:t>
            </a:r>
            <a:r>
              <a:rPr lang="en-US" sz="4400" b="1" dirty="0">
                <a:solidFill>
                  <a:srgbClr val="FF0000"/>
                </a:solidFill>
              </a:rPr>
              <a:t> </a:t>
            </a:r>
            <a:r>
              <a:rPr lang="en-US" sz="4400" b="1" dirty="0" err="1">
                <a:solidFill>
                  <a:srgbClr val="FF0000"/>
                </a:solidFill>
              </a:rPr>
              <a:t>những</a:t>
            </a:r>
            <a:r>
              <a:rPr lang="en-US" sz="4400" b="1" dirty="0">
                <a:solidFill>
                  <a:srgbClr val="FF0000"/>
                </a:solidFill>
              </a:rPr>
              <a:t> </a:t>
            </a:r>
            <a:r>
              <a:rPr lang="en-US" sz="4400" b="1" dirty="0" err="1">
                <a:solidFill>
                  <a:srgbClr val="FF0000"/>
                </a:solidFill>
              </a:rPr>
              <a:t>gì</a:t>
            </a:r>
            <a:r>
              <a:rPr lang="en-US" sz="4400" b="1" dirty="0">
                <a:solidFill>
                  <a:srgbClr val="FF0000"/>
                </a:solidFill>
              </a:rPr>
              <a:t> </a:t>
            </a:r>
            <a:r>
              <a:rPr lang="en-US" sz="4400" b="1" dirty="0" err="1">
                <a:solidFill>
                  <a:srgbClr val="FF0000"/>
                </a:solidFill>
              </a:rPr>
              <a:t>em</a:t>
            </a:r>
            <a:r>
              <a:rPr lang="en-US" sz="4400" b="1" dirty="0">
                <a:solidFill>
                  <a:srgbClr val="FF0000"/>
                </a:solidFill>
              </a:rPr>
              <a:t> </a:t>
            </a:r>
            <a:r>
              <a:rPr lang="en-US" sz="4400" b="1" dirty="0" err="1">
                <a:solidFill>
                  <a:srgbClr val="FF0000"/>
                </a:solidFill>
              </a:rPr>
              <a:t>nhìn</a:t>
            </a:r>
            <a:r>
              <a:rPr lang="en-US" sz="4400" b="1" dirty="0">
                <a:solidFill>
                  <a:srgbClr val="FF0000"/>
                </a:solidFill>
              </a:rPr>
              <a:t> </a:t>
            </a:r>
            <a:r>
              <a:rPr lang="en-US" sz="4400" b="1" dirty="0" err="1">
                <a:solidFill>
                  <a:srgbClr val="FF0000"/>
                </a:solidFill>
              </a:rPr>
              <a:t>thấy</a:t>
            </a:r>
            <a:r>
              <a:rPr lang="en-US" sz="4400" b="1" dirty="0">
                <a:solidFill>
                  <a:srgbClr val="FF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581400" y="1676400"/>
            <a:ext cx="510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b="1" dirty="0" err="1">
                <a:solidFill>
                  <a:srgbClr val="FF0000"/>
                </a:solidFill>
              </a:rPr>
              <a:t>Khám</a:t>
            </a:r>
            <a:r>
              <a:rPr lang="en-US" sz="7200" b="1" dirty="0">
                <a:solidFill>
                  <a:srgbClr val="FF0000"/>
                </a:solidFill>
              </a:rPr>
              <a:t> </a:t>
            </a:r>
            <a:r>
              <a:rPr lang="en-US" sz="7200" b="1" dirty="0" err="1">
                <a:solidFill>
                  <a:srgbClr val="FF0000"/>
                </a:solidFill>
              </a:rPr>
              <a:t>phá</a:t>
            </a:r>
            <a:endParaRPr lang="en-US" sz="7200" b="1" dirty="0">
              <a:solidFill>
                <a:srgbClr val="0000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13"/>
          <p:cNvSpPr txBox="1">
            <a:spLocks noChangeArrowheads="1"/>
          </p:cNvSpPr>
          <p:nvPr/>
        </p:nvSpPr>
        <p:spPr bwMode="auto">
          <a:xfrm>
            <a:off x="3505200" y="750136"/>
            <a:ext cx="558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5400" b="1" u="sng" dirty="0" err="1">
                <a:solidFill>
                  <a:srgbClr val="FF3300"/>
                </a:solidFill>
              </a:rPr>
              <a:t>Luyện</a:t>
            </a:r>
            <a:r>
              <a:rPr lang="en-US" sz="5400" b="1" u="sng" dirty="0">
                <a:solidFill>
                  <a:srgbClr val="FF3300"/>
                </a:solidFill>
              </a:rPr>
              <a:t> </a:t>
            </a:r>
            <a:r>
              <a:rPr lang="en-US" sz="5400" b="1" u="sng" dirty="0" err="1">
                <a:solidFill>
                  <a:srgbClr val="FF3300"/>
                </a:solidFill>
              </a:rPr>
              <a:t>đọc</a:t>
            </a:r>
            <a:endParaRPr lang="en-US" sz="5400" b="1" u="sng" dirty="0">
              <a:solidFill>
                <a:srgbClr val="FF3300"/>
              </a:solidFill>
            </a:endParaRPr>
          </a:p>
        </p:txBody>
      </p:sp>
      <p:sp>
        <p:nvSpPr>
          <p:cNvPr id="13" name="Text Box 30"/>
          <p:cNvSpPr txBox="1">
            <a:spLocks noChangeArrowheads="1"/>
          </p:cNvSpPr>
          <p:nvPr/>
        </p:nvSpPr>
        <p:spPr bwMode="auto">
          <a:xfrm>
            <a:off x="694267" y="3182069"/>
            <a:ext cx="1061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b="1" dirty="0">
                <a:solidFill>
                  <a:srgbClr val="000099"/>
                </a:solidFill>
              </a:rPr>
              <a:t>- </a:t>
            </a:r>
            <a:r>
              <a:rPr lang="en-US" sz="3600" b="1" dirty="0" err="1">
                <a:solidFill>
                  <a:srgbClr val="000099"/>
                </a:solidFill>
              </a:rPr>
              <a:t>Đoạn</a:t>
            </a:r>
            <a:r>
              <a:rPr lang="en-US" sz="3600" b="1" dirty="0">
                <a:solidFill>
                  <a:srgbClr val="000099"/>
                </a:solidFill>
              </a:rPr>
              <a:t> 1: </a:t>
            </a:r>
            <a:r>
              <a:rPr lang="en-US" sz="3600" b="1" dirty="0" err="1">
                <a:solidFill>
                  <a:srgbClr val="000099"/>
                </a:solidFill>
              </a:rPr>
              <a:t>Từ</a:t>
            </a:r>
            <a:r>
              <a:rPr lang="en-US" sz="3600" b="1" dirty="0">
                <a:solidFill>
                  <a:srgbClr val="000099"/>
                </a:solidFill>
              </a:rPr>
              <a:t> </a:t>
            </a:r>
            <a:r>
              <a:rPr lang="en-US" sz="3600" b="1" dirty="0" err="1">
                <a:solidFill>
                  <a:srgbClr val="000099"/>
                </a:solidFill>
              </a:rPr>
              <a:t>đầu</a:t>
            </a:r>
            <a:r>
              <a:rPr lang="en-US" sz="3600" b="1" dirty="0">
                <a:solidFill>
                  <a:srgbClr val="000099"/>
                </a:solidFill>
              </a:rPr>
              <a:t> </a:t>
            </a:r>
            <a:r>
              <a:rPr lang="en-US" sz="3600" b="1" dirty="0" err="1">
                <a:solidFill>
                  <a:srgbClr val="000099"/>
                </a:solidFill>
              </a:rPr>
              <a:t>đến</a:t>
            </a:r>
            <a:r>
              <a:rPr lang="en-US" sz="3600" b="1" dirty="0">
                <a:solidFill>
                  <a:srgbClr val="000099"/>
                </a:solidFill>
              </a:rPr>
              <a:t>….</a:t>
            </a:r>
            <a:r>
              <a:rPr lang="en-US" sz="3600" b="1" dirty="0" err="1">
                <a:solidFill>
                  <a:srgbClr val="000099"/>
                </a:solidFill>
              </a:rPr>
              <a:t>hồ</a:t>
            </a:r>
            <a:r>
              <a:rPr lang="en-US" sz="3600" b="1" dirty="0">
                <a:solidFill>
                  <a:srgbClr val="000099"/>
                </a:solidFill>
              </a:rPr>
              <a:t> </a:t>
            </a:r>
            <a:r>
              <a:rPr lang="en-US" sz="3600" b="1" dirty="0" err="1">
                <a:solidFill>
                  <a:srgbClr val="000099"/>
                </a:solidFill>
              </a:rPr>
              <a:t>thủy</a:t>
            </a:r>
            <a:r>
              <a:rPr lang="en-US" sz="3600" b="1" dirty="0">
                <a:solidFill>
                  <a:srgbClr val="000099"/>
                </a:solidFill>
              </a:rPr>
              <a:t>.</a:t>
            </a:r>
          </a:p>
          <a:p>
            <a:pPr eaLnBrk="1" hangingPunct="1"/>
            <a:r>
              <a:rPr lang="en-US" sz="3600" b="1" dirty="0">
                <a:solidFill>
                  <a:srgbClr val="000099"/>
                </a:solidFill>
              </a:rPr>
              <a:t>- </a:t>
            </a:r>
            <a:r>
              <a:rPr lang="en-US" sz="3600" b="1" dirty="0" err="1">
                <a:solidFill>
                  <a:srgbClr val="000099"/>
                </a:solidFill>
              </a:rPr>
              <a:t>Đoạn</a:t>
            </a:r>
            <a:r>
              <a:rPr lang="en-US" sz="3600" b="1" dirty="0">
                <a:solidFill>
                  <a:srgbClr val="000099"/>
                </a:solidFill>
              </a:rPr>
              <a:t> 2: </a:t>
            </a:r>
            <a:r>
              <a:rPr lang="en-US" sz="3600" b="1" dirty="0" err="1">
                <a:solidFill>
                  <a:srgbClr val="000099"/>
                </a:solidFill>
              </a:rPr>
              <a:t>Tiếp</a:t>
            </a:r>
            <a:r>
              <a:rPr lang="en-US" sz="3600" b="1" dirty="0">
                <a:solidFill>
                  <a:srgbClr val="000099"/>
                </a:solidFill>
              </a:rPr>
              <a:t> </a:t>
            </a:r>
            <a:r>
              <a:rPr lang="en-US" sz="3600" b="1" dirty="0" err="1">
                <a:solidFill>
                  <a:srgbClr val="000099"/>
                </a:solidFill>
              </a:rPr>
              <a:t>đến</a:t>
            </a:r>
            <a:r>
              <a:rPr lang="en-US" sz="3600" b="1" dirty="0">
                <a:solidFill>
                  <a:srgbClr val="000099"/>
                </a:solidFill>
              </a:rPr>
              <a:t>……</a:t>
            </a:r>
            <a:r>
              <a:rPr lang="en-US" sz="3600" b="1" dirty="0" err="1">
                <a:solidFill>
                  <a:srgbClr val="000099"/>
                </a:solidFill>
              </a:rPr>
              <a:t>vạt</a:t>
            </a:r>
            <a:r>
              <a:rPr lang="en-US" sz="3600" b="1" dirty="0">
                <a:solidFill>
                  <a:srgbClr val="000099"/>
                </a:solidFill>
              </a:rPr>
              <a:t> </a:t>
            </a:r>
            <a:r>
              <a:rPr lang="en-US" sz="3600" b="1" dirty="0" err="1">
                <a:solidFill>
                  <a:srgbClr val="000099"/>
                </a:solidFill>
              </a:rPr>
              <a:t>phải</a:t>
            </a:r>
            <a:r>
              <a:rPr lang="en-US" sz="3600" b="1" dirty="0">
                <a:solidFill>
                  <a:srgbClr val="000099"/>
                </a:solidFill>
              </a:rPr>
              <a:t>.</a:t>
            </a:r>
          </a:p>
          <a:p>
            <a:pPr eaLnBrk="1" hangingPunct="1"/>
            <a:r>
              <a:rPr lang="en-US" sz="3600" b="1" dirty="0">
                <a:solidFill>
                  <a:srgbClr val="000099"/>
                </a:solidFill>
              </a:rPr>
              <a:t>- </a:t>
            </a:r>
            <a:r>
              <a:rPr lang="en-US" sz="3600" b="1" dirty="0" err="1">
                <a:solidFill>
                  <a:srgbClr val="000099"/>
                </a:solidFill>
              </a:rPr>
              <a:t>Đoạn</a:t>
            </a:r>
            <a:r>
              <a:rPr lang="en-US" sz="3600" b="1" dirty="0">
                <a:solidFill>
                  <a:srgbClr val="000099"/>
                </a:solidFill>
              </a:rPr>
              <a:t> 3: </a:t>
            </a:r>
            <a:r>
              <a:rPr lang="en-US" sz="3600" b="1" dirty="0" err="1">
                <a:solidFill>
                  <a:srgbClr val="000099"/>
                </a:solidFill>
              </a:rPr>
              <a:t>Tiếp</a:t>
            </a:r>
            <a:r>
              <a:rPr lang="en-US" sz="3600" b="1" dirty="0">
                <a:solidFill>
                  <a:srgbClr val="000099"/>
                </a:solidFill>
              </a:rPr>
              <a:t> </a:t>
            </a:r>
            <a:r>
              <a:rPr lang="en-US" sz="3600" b="1" dirty="0" err="1">
                <a:solidFill>
                  <a:srgbClr val="000099"/>
                </a:solidFill>
              </a:rPr>
              <a:t>đến</a:t>
            </a:r>
            <a:r>
              <a:rPr lang="en-US" sz="3600" b="1" dirty="0">
                <a:solidFill>
                  <a:srgbClr val="000099"/>
                </a:solidFill>
              </a:rPr>
              <a:t>….</a:t>
            </a:r>
            <a:r>
              <a:rPr lang="en-US" sz="3600" b="1" dirty="0" err="1">
                <a:solidFill>
                  <a:srgbClr val="000099"/>
                </a:solidFill>
              </a:rPr>
              <a:t>trẻ</a:t>
            </a:r>
            <a:r>
              <a:rPr lang="en-US" sz="3600" b="1" dirty="0">
                <a:solidFill>
                  <a:srgbClr val="000099"/>
                </a:solidFill>
              </a:rPr>
              <a:t> </a:t>
            </a:r>
            <a:r>
              <a:rPr lang="en-US" sz="3600" b="1" dirty="0" err="1">
                <a:solidFill>
                  <a:srgbClr val="000099"/>
                </a:solidFill>
              </a:rPr>
              <a:t>trung</a:t>
            </a:r>
            <a:r>
              <a:rPr lang="en-US" sz="3600" b="1" dirty="0">
                <a:solidFill>
                  <a:srgbClr val="000099"/>
                </a:solidFill>
              </a:rPr>
              <a:t>.</a:t>
            </a:r>
          </a:p>
          <a:p>
            <a:pPr eaLnBrk="1" hangingPunct="1"/>
            <a:r>
              <a:rPr lang="en-US" sz="3600" b="1" dirty="0">
                <a:solidFill>
                  <a:srgbClr val="000099"/>
                </a:solidFill>
              </a:rPr>
              <a:t>- </a:t>
            </a:r>
            <a:r>
              <a:rPr lang="en-US" sz="3600" b="1" dirty="0" err="1">
                <a:solidFill>
                  <a:srgbClr val="000099"/>
                </a:solidFill>
              </a:rPr>
              <a:t>Đoạn</a:t>
            </a:r>
            <a:r>
              <a:rPr lang="en-US" sz="3600" b="1" dirty="0">
                <a:solidFill>
                  <a:srgbClr val="000099"/>
                </a:solidFill>
              </a:rPr>
              <a:t> 4: </a:t>
            </a:r>
            <a:r>
              <a:rPr lang="en-US" sz="3600" b="1" dirty="0" err="1">
                <a:solidFill>
                  <a:srgbClr val="000099"/>
                </a:solidFill>
              </a:rPr>
              <a:t>Phần</a:t>
            </a:r>
            <a:r>
              <a:rPr lang="en-US" sz="3600" b="1" dirty="0">
                <a:solidFill>
                  <a:srgbClr val="000099"/>
                </a:solidFill>
              </a:rPr>
              <a:t> </a:t>
            </a:r>
            <a:r>
              <a:rPr lang="en-US" sz="3600" b="1" dirty="0" err="1">
                <a:solidFill>
                  <a:srgbClr val="000099"/>
                </a:solidFill>
              </a:rPr>
              <a:t>còn</a:t>
            </a:r>
            <a:r>
              <a:rPr lang="en-US" sz="3600" b="1" dirty="0">
                <a:solidFill>
                  <a:srgbClr val="000099"/>
                </a:solidFill>
              </a:rPr>
              <a:t> </a:t>
            </a:r>
            <a:r>
              <a:rPr lang="en-US" sz="3600" b="1" dirty="0" err="1">
                <a:solidFill>
                  <a:srgbClr val="000099"/>
                </a:solidFill>
              </a:rPr>
              <a:t>lại</a:t>
            </a:r>
            <a:r>
              <a:rPr lang="en-US" sz="3600" b="1" dirty="0">
                <a:solidFill>
                  <a:srgbClr val="000099"/>
                </a:solidFill>
              </a:rPr>
              <a:t>.</a:t>
            </a:r>
          </a:p>
        </p:txBody>
      </p:sp>
      <p:sp>
        <p:nvSpPr>
          <p:cNvPr id="5" name="Hình Chữ nhật 4"/>
          <p:cNvSpPr>
            <a:spLocks noChangeArrowheads="1"/>
          </p:cNvSpPr>
          <p:nvPr/>
        </p:nvSpPr>
        <p:spPr bwMode="auto">
          <a:xfrm>
            <a:off x="694267" y="2129878"/>
            <a:ext cx="108034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b="1" dirty="0" err="1">
                <a:solidFill>
                  <a:srgbClr val="000099"/>
                </a:solidFill>
              </a:rPr>
              <a:t>Bài</a:t>
            </a:r>
            <a:r>
              <a:rPr lang="en-US" sz="3600" b="1" dirty="0">
                <a:solidFill>
                  <a:srgbClr val="000099"/>
                </a:solidFill>
              </a:rPr>
              <a:t> </a:t>
            </a:r>
            <a:r>
              <a:rPr lang="en-US" sz="3600" b="1" dirty="0" err="1">
                <a:solidFill>
                  <a:srgbClr val="000099"/>
                </a:solidFill>
              </a:rPr>
              <a:t>văn</a:t>
            </a:r>
            <a:r>
              <a:rPr lang="en-US" sz="3600" b="1" dirty="0">
                <a:solidFill>
                  <a:srgbClr val="000099"/>
                </a:solidFill>
              </a:rPr>
              <a:t> </a:t>
            </a:r>
            <a:r>
              <a:rPr lang="en-US" sz="3600" b="1" dirty="0" err="1">
                <a:solidFill>
                  <a:srgbClr val="000099"/>
                </a:solidFill>
              </a:rPr>
              <a:t>có</a:t>
            </a:r>
            <a:r>
              <a:rPr lang="en-US" sz="3600" b="1" dirty="0">
                <a:solidFill>
                  <a:srgbClr val="000099"/>
                </a:solidFill>
              </a:rPr>
              <a:t> </a:t>
            </a:r>
            <a:r>
              <a:rPr lang="en-US" sz="3600" b="1" dirty="0" err="1">
                <a:solidFill>
                  <a:srgbClr val="000099"/>
                </a:solidFill>
              </a:rPr>
              <a:t>thể</a:t>
            </a:r>
            <a:r>
              <a:rPr lang="en-US" sz="3600" b="1" dirty="0">
                <a:solidFill>
                  <a:srgbClr val="000099"/>
                </a:solidFill>
              </a:rPr>
              <a:t> chia </a:t>
            </a:r>
            <a:r>
              <a:rPr lang="en-US" sz="3600" b="1" dirty="0" err="1">
                <a:solidFill>
                  <a:srgbClr val="000099"/>
                </a:solidFill>
              </a:rPr>
              <a:t>làm</a:t>
            </a:r>
            <a:r>
              <a:rPr lang="en-US" sz="3600" b="1" dirty="0">
                <a:solidFill>
                  <a:srgbClr val="000099"/>
                </a:solidFill>
              </a:rPr>
              <a:t> </a:t>
            </a:r>
            <a:r>
              <a:rPr lang="en-US" sz="3600" b="1" dirty="0">
                <a:solidFill>
                  <a:srgbClr val="FF0000"/>
                </a:solidFill>
              </a:rPr>
              <a:t>4 </a:t>
            </a:r>
            <a:r>
              <a:rPr lang="en-US" sz="3600" b="1" dirty="0" err="1">
                <a:solidFill>
                  <a:srgbClr val="FF0000"/>
                </a:solidFill>
              </a:rPr>
              <a:t>đoạn</a:t>
            </a:r>
            <a:r>
              <a:rPr lang="en-US" sz="3600" b="1" dirty="0">
                <a:solidFill>
                  <a:srgbClr val="000099"/>
                </a:solidFill>
              </a:rPr>
              <a: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88" name="Rectangle 20"/>
          <p:cNvSpPr>
            <a:spLocks noChangeArrowheads="1"/>
          </p:cNvSpPr>
          <p:nvPr/>
        </p:nvSpPr>
        <p:spPr bwMode="auto">
          <a:xfrm>
            <a:off x="457200" y="1676400"/>
            <a:ext cx="107456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solidFill>
                  <a:srgbClr val="000099"/>
                </a:solidFill>
              </a:rPr>
              <a:t>- </a:t>
            </a:r>
            <a:r>
              <a:rPr lang="en-US" sz="4400" b="1" dirty="0" err="1">
                <a:solidFill>
                  <a:srgbClr val="000099"/>
                </a:solidFill>
              </a:rPr>
              <a:t>thẫm</a:t>
            </a:r>
            <a:r>
              <a:rPr lang="en-US" sz="4400" b="1" dirty="0">
                <a:solidFill>
                  <a:srgbClr val="000099"/>
                </a:solidFill>
              </a:rPr>
              <a:t> </a:t>
            </a:r>
            <a:r>
              <a:rPr lang="en-US" sz="4400" b="1" dirty="0" err="1">
                <a:solidFill>
                  <a:srgbClr val="000099"/>
                </a:solidFill>
              </a:rPr>
              <a:t>màu</a:t>
            </a:r>
            <a:r>
              <a:rPr lang="en-US" sz="4400" b="1" dirty="0">
                <a:solidFill>
                  <a:srgbClr val="000099"/>
                </a:solidFill>
              </a:rPr>
              <a:t>, </a:t>
            </a:r>
            <a:r>
              <a:rPr lang="en-US" sz="4400" b="1" dirty="0" err="1">
                <a:solidFill>
                  <a:srgbClr val="000099"/>
                </a:solidFill>
              </a:rPr>
              <a:t>Vàng</a:t>
            </a:r>
            <a:r>
              <a:rPr lang="en-US" sz="4400" b="1" dirty="0">
                <a:solidFill>
                  <a:srgbClr val="000099"/>
                </a:solidFill>
              </a:rPr>
              <a:t> </a:t>
            </a:r>
            <a:r>
              <a:rPr lang="en-US" sz="4400" b="1" dirty="0" err="1">
                <a:solidFill>
                  <a:srgbClr val="000099"/>
                </a:solidFill>
              </a:rPr>
              <a:t>mỡ</a:t>
            </a:r>
            <a:r>
              <a:rPr lang="en-US" sz="4400" b="1" dirty="0">
                <a:solidFill>
                  <a:srgbClr val="000099"/>
                </a:solidFill>
              </a:rPr>
              <a:t> </a:t>
            </a:r>
            <a:r>
              <a:rPr lang="en-US" sz="4400" b="1" dirty="0" err="1">
                <a:solidFill>
                  <a:srgbClr val="000099"/>
                </a:solidFill>
              </a:rPr>
              <a:t>gà</a:t>
            </a:r>
            <a:endParaRPr lang="en-US" sz="4400" b="1" dirty="0">
              <a:solidFill>
                <a:srgbClr val="000099"/>
              </a:solidFill>
            </a:endParaRPr>
          </a:p>
        </p:txBody>
      </p:sp>
      <p:sp>
        <p:nvSpPr>
          <p:cNvPr id="7189" name="Rectangle 21"/>
          <p:cNvSpPr>
            <a:spLocks noChangeArrowheads="1"/>
          </p:cNvSpPr>
          <p:nvPr/>
        </p:nvSpPr>
        <p:spPr bwMode="auto">
          <a:xfrm>
            <a:off x="363747" y="2667001"/>
            <a:ext cx="11277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4400" b="1" dirty="0">
                <a:solidFill>
                  <a:srgbClr val="000099"/>
                </a:solidFill>
              </a:rPr>
              <a:t> </a:t>
            </a:r>
            <a:r>
              <a:rPr lang="en-US" sz="4400" b="1" dirty="0" err="1">
                <a:solidFill>
                  <a:srgbClr val="000099"/>
                </a:solidFill>
              </a:rPr>
              <a:t>phong</a:t>
            </a:r>
            <a:r>
              <a:rPr lang="en-US" sz="4400" b="1" dirty="0">
                <a:solidFill>
                  <a:srgbClr val="000099"/>
                </a:solidFill>
              </a:rPr>
              <a:t> </a:t>
            </a:r>
            <a:r>
              <a:rPr lang="en-US" sz="4400" b="1" dirty="0" err="1">
                <a:solidFill>
                  <a:srgbClr val="000099"/>
                </a:solidFill>
              </a:rPr>
              <a:t>cách</a:t>
            </a:r>
            <a:r>
              <a:rPr lang="en-US" sz="4400" b="1" dirty="0">
                <a:solidFill>
                  <a:srgbClr val="000099"/>
                </a:solidFill>
              </a:rPr>
              <a:t>,  </a:t>
            </a:r>
            <a:r>
              <a:rPr lang="en-US" sz="4400" b="1" dirty="0" err="1">
                <a:solidFill>
                  <a:srgbClr val="000099"/>
                </a:solidFill>
              </a:rPr>
              <a:t>cổ</a:t>
            </a:r>
            <a:r>
              <a:rPr lang="en-US" sz="4400" b="1" dirty="0">
                <a:solidFill>
                  <a:srgbClr val="000099"/>
                </a:solidFill>
              </a:rPr>
              <a:t>  </a:t>
            </a:r>
            <a:r>
              <a:rPr lang="en-US" sz="4400" b="1" dirty="0" err="1">
                <a:solidFill>
                  <a:srgbClr val="000099"/>
                </a:solidFill>
              </a:rPr>
              <a:t>truyền</a:t>
            </a:r>
            <a:r>
              <a:rPr lang="en-US" sz="4400" b="1" dirty="0">
                <a:solidFill>
                  <a:srgbClr val="000099"/>
                </a:solidFill>
              </a:rPr>
              <a:t>, </a:t>
            </a:r>
            <a:r>
              <a:rPr lang="en-US" sz="4400" b="1" dirty="0" err="1">
                <a:solidFill>
                  <a:srgbClr val="002060"/>
                </a:solidFill>
              </a:rPr>
              <a:t>lấp</a:t>
            </a:r>
            <a:r>
              <a:rPr lang="en-US" sz="4400" b="1" dirty="0">
                <a:solidFill>
                  <a:srgbClr val="002060"/>
                </a:solidFill>
              </a:rPr>
              <a:t> </a:t>
            </a:r>
            <a:r>
              <a:rPr lang="en-US" sz="4400" b="1" dirty="0" err="1">
                <a:solidFill>
                  <a:srgbClr val="002060"/>
                </a:solidFill>
              </a:rPr>
              <a:t>ló</a:t>
            </a:r>
            <a:r>
              <a:rPr lang="en-US" sz="4400" b="1" dirty="0">
                <a:solidFill>
                  <a:srgbClr val="002060"/>
                </a:solidFill>
              </a:rPr>
              <a:t>, </a:t>
            </a:r>
            <a:r>
              <a:rPr lang="en-US" sz="4400" b="1" dirty="0" err="1">
                <a:solidFill>
                  <a:srgbClr val="002060"/>
                </a:solidFill>
              </a:rPr>
              <a:t>bỏ</a:t>
            </a:r>
            <a:r>
              <a:rPr lang="en-US" sz="4400" b="1" dirty="0">
                <a:solidFill>
                  <a:srgbClr val="002060"/>
                </a:solidFill>
              </a:rPr>
              <a:t> </a:t>
            </a:r>
            <a:r>
              <a:rPr lang="en-US" sz="4400" b="1" dirty="0" err="1">
                <a:solidFill>
                  <a:srgbClr val="002060"/>
                </a:solidFill>
              </a:rPr>
              <a:t>buông</a:t>
            </a:r>
            <a:r>
              <a:rPr lang="en-US" sz="4400" b="1" dirty="0">
                <a:solidFill>
                  <a:srgbClr val="000099"/>
                </a:solidFill>
              </a:rPr>
              <a:t>…</a:t>
            </a:r>
          </a:p>
        </p:txBody>
      </p:sp>
      <p:sp>
        <p:nvSpPr>
          <p:cNvPr id="24580" name="Text Box 29"/>
          <p:cNvSpPr txBox="1">
            <a:spLocks noChangeArrowheads="1"/>
          </p:cNvSpPr>
          <p:nvPr/>
        </p:nvSpPr>
        <p:spPr bwMode="auto">
          <a:xfrm>
            <a:off x="1506747" y="685800"/>
            <a:ext cx="5638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a:solidFill>
                  <a:srgbClr val="FF0000"/>
                </a:solidFill>
              </a:rPr>
              <a:t>Luyện đọc từ: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blinds(horizontal)">
                                      <p:cBhvr>
                                        <p:cTn id="7" dur="1000"/>
                                        <p:tgtEl>
                                          <p:spTgt spid="71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89"/>
                                        </p:tgtEl>
                                        <p:attrNameLst>
                                          <p:attrName>style.visibility</p:attrName>
                                        </p:attrNameLst>
                                      </p:cBhvr>
                                      <p:to>
                                        <p:strVal val="visible"/>
                                      </p:to>
                                    </p:set>
                                    <p:animEffect transition="in" filter="box(out)">
                                      <p:cBhvr>
                                        <p:cTn id="12" dur="1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8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88" name="Rectangle 20"/>
          <p:cNvSpPr>
            <a:spLocks noChangeArrowheads="1"/>
          </p:cNvSpPr>
          <p:nvPr/>
        </p:nvSpPr>
        <p:spPr bwMode="auto">
          <a:xfrm>
            <a:off x="1828800" y="1905000"/>
            <a:ext cx="7696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solidFill>
                  <a:srgbClr val="000099"/>
                </a:solidFill>
              </a:rPr>
              <a:t>- </a:t>
            </a:r>
            <a:r>
              <a:rPr lang="en-US" sz="4400" b="1" dirty="0" err="1"/>
              <a:t>Phụ</a:t>
            </a:r>
            <a:r>
              <a:rPr lang="en-US" sz="4400" b="1" dirty="0"/>
              <a:t> </a:t>
            </a:r>
            <a:r>
              <a:rPr lang="en-US" sz="4400" b="1" dirty="0" err="1"/>
              <a:t>nữ</a:t>
            </a:r>
            <a:r>
              <a:rPr lang="en-US" sz="4400" b="1" dirty="0"/>
              <a:t> </a:t>
            </a:r>
            <a:r>
              <a:rPr lang="en-US" sz="4400" b="1" dirty="0" err="1"/>
              <a:t>Việt</a:t>
            </a:r>
            <a:r>
              <a:rPr lang="en-US" sz="4400" b="1" dirty="0"/>
              <a:t> Nam </a:t>
            </a:r>
            <a:r>
              <a:rPr lang="en-US" sz="4400" b="1" dirty="0" err="1"/>
              <a:t>xưa</a:t>
            </a:r>
            <a:r>
              <a:rPr lang="en-US" sz="4400" b="1" dirty="0"/>
              <a:t> hay </a:t>
            </a:r>
            <a:r>
              <a:rPr lang="en-US" sz="4400" b="1" dirty="0" err="1"/>
              <a:t>mặc</a:t>
            </a:r>
            <a:r>
              <a:rPr lang="en-US" sz="4400" b="1" dirty="0"/>
              <a:t>….</a:t>
            </a:r>
            <a:r>
              <a:rPr lang="en-US" sz="4400" b="1" dirty="0" err="1"/>
              <a:t>xanh</a:t>
            </a:r>
            <a:r>
              <a:rPr lang="en-US" sz="4400" b="1" dirty="0"/>
              <a:t> </a:t>
            </a:r>
            <a:r>
              <a:rPr lang="en-US" sz="4400" b="1" dirty="0" err="1"/>
              <a:t>hồ</a:t>
            </a:r>
            <a:r>
              <a:rPr lang="en-US" sz="4400" b="1" dirty="0"/>
              <a:t> </a:t>
            </a:r>
            <a:r>
              <a:rPr lang="en-US" sz="4400" b="1" dirty="0" err="1"/>
              <a:t>thủy</a:t>
            </a:r>
            <a:r>
              <a:rPr lang="en-US" sz="4400" b="1" dirty="0">
                <a:solidFill>
                  <a:srgbClr val="000099"/>
                </a:solidFill>
              </a:rPr>
              <a:t> </a:t>
            </a:r>
          </a:p>
        </p:txBody>
      </p:sp>
      <p:sp>
        <p:nvSpPr>
          <p:cNvPr id="26627" name="Text Box 29"/>
          <p:cNvSpPr txBox="1">
            <a:spLocks noChangeArrowheads="1"/>
          </p:cNvSpPr>
          <p:nvPr/>
        </p:nvSpPr>
        <p:spPr bwMode="auto">
          <a:xfrm>
            <a:off x="2133600" y="762000"/>
            <a:ext cx="502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400" b="1" dirty="0" err="1">
                <a:solidFill>
                  <a:srgbClr val="FF0000"/>
                </a:solidFill>
              </a:rPr>
              <a:t>Luyện</a:t>
            </a:r>
            <a:r>
              <a:rPr lang="en-US" sz="4400" b="1" dirty="0">
                <a:solidFill>
                  <a:srgbClr val="FF0000"/>
                </a:solidFill>
              </a:rPr>
              <a:t> </a:t>
            </a:r>
            <a:r>
              <a:rPr lang="en-US" sz="4400" b="1" dirty="0" err="1">
                <a:solidFill>
                  <a:srgbClr val="FF0000"/>
                </a:solidFill>
              </a:rPr>
              <a:t>đọc</a:t>
            </a:r>
            <a:r>
              <a:rPr lang="en-US" sz="4400" b="1" dirty="0">
                <a:solidFill>
                  <a:srgbClr val="FF0000"/>
                </a:solidFill>
              </a:rPr>
              <a:t> </a:t>
            </a:r>
            <a:r>
              <a:rPr lang="en-US" sz="4400" b="1" dirty="0" err="1">
                <a:solidFill>
                  <a:srgbClr val="FF0000"/>
                </a:solidFill>
              </a:rPr>
              <a:t>câu</a:t>
            </a:r>
            <a:r>
              <a:rPr lang="en-US" sz="4400"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blinds(horizontal)">
                                      <p:cBhvr>
                                        <p:cTn id="7" dur="10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bìa"/>
  <p:tag name="ISPRING_SLIDE_INDENT_LEVEL" val="0"/>
  <p:tag name="ISPRING_PRESENTER_ID" val="{6C780E61-BFEA-4E47-82C3-FE8627A7CCF1}"/>
  <p:tag name="ISPRING_SLIDE_BRANCHING_PROPERTIES" val="&lt;BranchingProperties&gt;&lt;nextAction&gt;&lt;action&gt;0&lt;/action&gt;&lt;/nextAction&gt;&lt;prevAction&gt;&lt;action&gt;0&lt;/action&gt;&lt;/prevAction&gt;&lt;lock&gt;0&lt;/lock&gt;&lt;/BranchingProperties&gt;&#10;"/>
  <p:tag name="TIMING" val="|2.148|5.178|3.572|9.532|2.622|3.824|2.747"/>
  <p:tag name="GENSWF_ADVANCE_TIME" val="37.407"/>
  <p:tag name="ISPRING_SLIDE_ID_2" val="{7443E11B-4984-46DE-A06B-66C94EFCEFC2}"/>
</p:tagLst>
</file>

<file path=ppt/theme/theme1.xml><?xml version="1.0" encoding="utf-8"?>
<a:theme xmlns:a="http://schemas.openxmlformats.org/drawingml/2006/main" name="Cray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FF"/>
        </a:solidFill>
        <a:ln w="12700" cap="flat" cmpd="sng" algn="ctr">
          <a:solidFill>
            <a:srgbClr val="00CC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00CCFF"/>
        </a:solidFill>
        <a:ln w="12700" cap="flat" cmpd="sng" algn="ctr">
          <a:solidFill>
            <a:srgbClr val="00CC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13</TotalTime>
  <Words>936</Words>
  <Application>Microsoft Office PowerPoint</Application>
  <PresentationFormat>Custom</PresentationFormat>
  <Paragraphs>67</Paragraphs>
  <Slides>27</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Calibri Light</vt:lpstr>
      <vt:lpstr>Times New Roman</vt:lpstr>
      <vt:lpstr>Crayons</vt:lpstr>
      <vt:lpstr>Default Design</vt:lpstr>
      <vt:lpstr>Ocean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01654530607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cp:lastModifiedBy>
  <cp:revision>112</cp:revision>
  <dcterms:created xsi:type="dcterms:W3CDTF">2008-02-06T01:45:00Z</dcterms:created>
  <dcterms:modified xsi:type="dcterms:W3CDTF">2023-04-11T02:18:51Z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1D505684CE204DF9A5C37F019B080ECB</vt:lpwstr>
  </property>
  <property fmtid="{D5CDD505-2E9C-101B-9397-08002B2CF9AE}" pid="3" name="KSOProductBuildVer">
    <vt:lpwstr>1033-11.2.0.11516</vt:lpwstr>
  </property>
</Properties>
</file>