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6" r:id="rId2"/>
    <p:sldMasterId id="2147483674" r:id="rId3"/>
    <p:sldMasterId id="2147483744" r:id="rId4"/>
    <p:sldMasterId id="2147483775" r:id="rId5"/>
  </p:sldMasterIdLst>
  <p:notesMasterIdLst>
    <p:notesMasterId r:id="rId22"/>
  </p:notesMasterIdLst>
  <p:sldIdLst>
    <p:sldId id="590" r:id="rId6"/>
    <p:sldId id="474" r:id="rId7"/>
    <p:sldId id="581" r:id="rId8"/>
    <p:sldId id="595" r:id="rId9"/>
    <p:sldId id="592" r:id="rId10"/>
    <p:sldId id="580" r:id="rId11"/>
    <p:sldId id="579" r:id="rId12"/>
    <p:sldId id="578" r:id="rId13"/>
    <p:sldId id="569" r:id="rId14"/>
    <p:sldId id="594" r:id="rId15"/>
    <p:sldId id="593" r:id="rId16"/>
    <p:sldId id="597" r:id="rId17"/>
    <p:sldId id="346" r:id="rId18"/>
    <p:sldId id="596" r:id="rId19"/>
    <p:sldId id="584" r:id="rId20"/>
    <p:sldId id="476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94"/>
    <a:srgbClr val="9900CC"/>
    <a:srgbClr val="FFCCCC"/>
    <a:srgbClr val="FFFDEE"/>
    <a:srgbClr val="FF9999"/>
    <a:srgbClr val="B09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>
        <p:scale>
          <a:sx n="88" d="100"/>
          <a:sy n="88" d="100"/>
        </p:scale>
        <p:origin x="40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4855-B3F8-4790-B733-061FB62E9655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0C173-DCFC-45F9-A564-3FF358768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5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831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834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966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24/08/2022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24/08/2022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24/08/2022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24/08/2022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2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869428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2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135C9-4149-42E5-9804-A827E9361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46372-FAAD-4D9F-A8E5-B9CCD1E2B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4FE00-9011-4543-B1A0-E6287F36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89E28-5384-4FF0-A0CA-B9D2482E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4FC6A-56D8-4015-B9D5-0FCBEFBA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13008-2785-448E-82DC-F7A0A0D2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AFAAE-931A-4633-80DA-0E3E1BA3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82F86-9549-483C-BB5E-323B357E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1AD5F-C06B-4747-871B-FD82B1DC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66F7A-11F0-42CE-A1DF-71139BC9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D5769-78BE-47BF-A436-904C7A08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47752-B746-4485-B462-50FCE77C9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AF36B-874E-4340-85D9-74784788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1245F-48D9-4706-BF99-BD7BA067D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1F60C-866B-4EED-A18D-F4C73EF6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24/08/2022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45FD-D8FE-48E1-8956-D991FB87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0B030-4C80-44CE-B0AB-A94993DBB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DB627-0082-4B8D-8725-BA8384E8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1F399E-640C-4934-822B-8B783D33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1587A-077B-4878-A029-90F24747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F6B3E-0F8C-49C2-AEE4-6BE74B1E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73259-8F97-4FBB-B4FA-8376C699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37B69-3BB3-4CE7-83D0-A1D15BD9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CA7F3-014D-4084-B616-A93080B06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75EAC2-4179-4405-BAAB-8E2E4D4A8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495C2-577A-46A4-B8CE-D1D5310EF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93221-30BC-46ED-A3AD-53227E45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0B9909-3E00-411C-88A5-52F38854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3BB796-83D5-4945-930D-19074D41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034B4-CC73-4A3B-86ED-77BB26E2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FC915-0484-4CF1-9C78-B8C05822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E8630-9FE4-4690-A807-B8278430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F83B7-2B95-47C3-9CB6-798750C9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711AD6-C72C-481E-A70F-26C4D789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847AD-2624-4B55-AE3C-995AA065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DC89B-2D66-4D55-B6B6-06AD603F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D4E9-C056-448A-ACC7-7D047B58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4AEE3-8E68-4D32-B765-5E9441AE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3E5A3-3688-4074-A189-E0AA718EF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B2C84-CDB0-4489-BCA3-3B9A51AE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EEC87-10BA-441E-A27E-3A697759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704D7-1B99-4643-BBB4-99D7E1B9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E1369-CDE7-42D8-8BFF-CD04B327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5C2F1E-ED24-4E98-AA95-C120EE8FB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11DF6-C190-4737-BACB-432B1BC35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84808-E89C-4665-BA85-1FF29929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52BA5E-15FE-4749-9A42-56F47B97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51F8A-2FAD-4602-A6BF-E203F2C5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15A42-0326-44A0-B65B-83353044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C8655D-3A7D-464A-85D8-057658671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525E9-FDFB-46DB-AE58-2924CBB7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DF8B9-A17C-455A-AD7F-BC2D1C52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31998-8105-4263-8564-3FFF96CF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8106BF-9CF3-46DF-92DF-B96DC9C3C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813A60-4EA1-4376-9534-3D027D063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C42E5-32C5-41BF-AA1A-BD525CC2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05D5E-BF11-4256-B23B-36D35082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DA35B-123F-4C95-954B-82F7A422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0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2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24/08/2022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1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2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7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9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0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2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4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0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DB0A7D-74E7-456B-924C-08F1DF184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694C607-6AC7-4E6C-A328-D5B255939345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358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24/08/2022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2E6C71F-8ED2-42B7-99F6-A166C0CE4A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28EE619-DCA4-482D-8885-70E42BEA87A8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4344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14E7726-38C9-4718-8E15-CB1123FE65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7AE9AB-9BA3-4F10-AE69-D8486533FD1C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691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A19ACBB-B17C-4DA4-8F67-2767BF2CC1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1F29DA-8BDB-4532-B8C2-38BA8228E75E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8635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6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DAB48E2-686E-462E-BF5C-0BF69B34F6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CD23776-373A-414E-85F4-C56588C8692F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0880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B1777A4-965A-4201-9DAD-E5D278AD84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B3C15D9-9DE1-4E87-B2BC-640FC0BD2E51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6276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10DC062-FD31-442A-8F46-0A33EC8A99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FCD503-1E74-44C2-925C-58146C9E8AB5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8438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3" y="273052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3" y="1435104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ABA5E0A-0E16-4BAE-93AD-DD7048742C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9F2AD-1F8C-4B47-862F-03C7E908D1A2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3325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20565F-DCCD-4CF0-9DBE-91708D6DEA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F37B598-AF0B-423F-AAD7-48ED4CD21188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9391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F4E19A6-D34C-47C4-B741-91DA1C0B69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15336A6-8268-4F81-B64C-4D4D0E941D1D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7707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355EA5E-3D27-40BD-BD36-E589EBFBB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6746BD-01E4-43BE-8FC6-95EBCA833D04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366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24/08/2022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24/08/2022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24/08/2022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24/08/2022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24/08/2022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2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61" r:id="rId12"/>
    <p:sldLayoutId id="2147483787" r:id="rId1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chemeClr val="accent2">
                <a:lumMod val="5000"/>
                <a:lumOff val="95000"/>
              </a:schemeClr>
            </a:gs>
            <a:gs pos="28000">
              <a:schemeClr val="accent2">
                <a:lumMod val="45000"/>
                <a:lumOff val="55000"/>
              </a:schemeClr>
            </a:gs>
            <a:gs pos="56000">
              <a:srgbClr val="FF9999">
                <a:alpha val="43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63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2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32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986"/>
            <a:ext cx="28448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3D9F3D4-3525-4F7C-8A83-67F4A4399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986"/>
            <a:ext cx="38608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986"/>
            <a:ext cx="2844800" cy="36385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40">
                <a:solidFill>
                  <a:srgbClr val="898989"/>
                </a:solidFill>
              </a:defRPr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F2E369-79AD-493D-ADF0-12F316AEDE43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44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5pPr>
      <a:lvl6pPr marL="54864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6pPr>
      <a:lvl7pPr marL="109728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7pPr>
      <a:lvl8pPr marL="164592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8pPr>
      <a:lvl9pPr marL="219456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9pPr>
    </p:titleStyle>
    <p:bodyStyle>
      <a:lvl1pPr marL="411480" indent="-41148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2" y="0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4205288"/>
            <a:ext cx="2895600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HCA20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2" y="5100637"/>
            <a:ext cx="30480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BUBBL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337" y="-272257"/>
            <a:ext cx="2125663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2614613" y="919163"/>
            <a:ext cx="7451724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Nhiệt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liệt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giờ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2B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1506511" y="2652712"/>
            <a:ext cx="9178977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Môn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: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/>
              </a:rPr>
              <a:t>Tiếng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/>
              </a:rPr>
              <a:t>Việt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/>
              </a:rPr>
              <a:t> 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3983635" y="5100636"/>
            <a:ext cx="5565099" cy="919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198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GV </a:t>
            </a: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thực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hiện:Nguyễn</a:t>
            </a:r>
            <a:r>
              <a:rPr lang="en-US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Thị</a:t>
            </a:r>
            <a:r>
              <a:rPr lang="en-US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Vân</a:t>
            </a:r>
            <a:r>
              <a:rPr lang="en-US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endParaRPr lang="en-US" sz="28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>
              <a:defRPr/>
            </a:pP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Sinh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năm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1985</a:t>
            </a:r>
            <a:endParaRPr lang="en-US" sz="28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695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11263" r="14038" b="7672"/>
          <a:stretch/>
        </p:blipFill>
        <p:spPr>
          <a:xfrm>
            <a:off x="635725" y="254893"/>
            <a:ext cx="10450285" cy="555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2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68494" y="3006461"/>
            <a:ext cx="569658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95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825A87-34B8-4C08-A6CD-491543AA1F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27106" b="84500"/>
          <a:stretch/>
        </p:blipFill>
        <p:spPr>
          <a:xfrm>
            <a:off x="1280160" y="1717121"/>
            <a:ext cx="9187543" cy="13853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87FF6E-AB2B-43A3-AB65-0FC2F75F5A7E}"/>
              </a:ext>
            </a:extLst>
          </p:cNvPr>
          <p:cNvSpPr txBox="1"/>
          <p:nvPr/>
        </p:nvSpPr>
        <p:spPr>
          <a:xfrm>
            <a:off x="1388626" y="2194652"/>
            <a:ext cx="89706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Có</a:t>
            </a:r>
            <a:endParaRPr lang="en-US" sz="4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3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33F8E6D-9AC2-4331-A7C4-05CC848F23A0}"/>
              </a:ext>
            </a:extLst>
          </p:cNvPr>
          <p:cNvGrpSpPr/>
          <p:nvPr/>
        </p:nvGrpSpPr>
        <p:grpSpPr>
          <a:xfrm>
            <a:off x="1280160" y="1717121"/>
            <a:ext cx="9187543" cy="1385353"/>
            <a:chOff x="379011" y="1930435"/>
            <a:chExt cx="6331411" cy="10390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825A87-34B8-4C08-A6CD-491543AA1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379011" y="1930435"/>
              <a:ext cx="6331411" cy="10390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87FF6E-AB2B-43A3-AB65-0FC2F75F5A7E}"/>
                </a:ext>
              </a:extLst>
            </p:cNvPr>
            <p:cNvSpPr txBox="1"/>
            <p:nvPr/>
          </p:nvSpPr>
          <p:spPr>
            <a:xfrm>
              <a:off x="453758" y="2288583"/>
              <a:ext cx="6181915" cy="5770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4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Có </a:t>
              </a:r>
              <a:r>
                <a:rPr lang="vi-VN" sz="4400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cŪg</a:t>
              </a:r>
              <a:r>
                <a:rPr lang="en-US" sz="4400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vi-VN" sz="4400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mài </a:t>
              </a:r>
              <a:r>
                <a:rPr lang="vi-VN" sz="44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sắt, có ngày </a:t>
              </a:r>
              <a:r>
                <a:rPr lang="el-GR" sz="44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Ζ</a:t>
              </a:r>
              <a:r>
                <a:rPr lang="vi-VN" sz="44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ǘn kim.</a:t>
              </a:r>
              <a:endParaRPr lang="en-US" sz="44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8177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288869" y="491818"/>
            <a:ext cx="9805851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06028" y="3006461"/>
            <a:ext cx="782152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viết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2" t="1876" r="26741" b="5188"/>
          <a:stretch/>
        </p:blipFill>
        <p:spPr>
          <a:xfrm>
            <a:off x="1998617" y="0"/>
            <a:ext cx="8125098" cy="6857999"/>
          </a:xfrm>
        </p:spPr>
      </p:pic>
    </p:spTree>
    <p:extLst>
      <p:ext uri="{BB962C8B-B14F-4D97-AF65-F5344CB8AC3E}">
        <p14:creationId xmlns:p14="http://schemas.microsoft.com/office/powerpoint/2010/main" val="235647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811383" y="491818"/>
            <a:ext cx="9117874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4096" y="2879776"/>
            <a:ext cx="4317359" cy="1177199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5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ọc sinh lớp Hai chăm ngoan (Hát theo bài hát mẫu SGK lớp 2 Kết nối tri thức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5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91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428206" y="491818"/>
            <a:ext cx="8919433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58022" y="3006461"/>
            <a:ext cx="4917522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26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11263" r="14038" b="7672"/>
          <a:stretch/>
        </p:blipFill>
        <p:spPr>
          <a:xfrm>
            <a:off x="635725" y="254893"/>
            <a:ext cx="10450285" cy="555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8" t="17676" r="43029" b="12546"/>
          <a:stretch/>
        </p:blipFill>
        <p:spPr>
          <a:xfrm>
            <a:off x="0" y="486577"/>
            <a:ext cx="6144567" cy="4783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44568" y="862149"/>
            <a:ext cx="6047432" cy="3697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li?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li?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78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C hoa - Instructions for capital letter C - 大写字母C的说明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8870" y="121920"/>
            <a:ext cx="9178834" cy="583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C">
            <a:hlinkClick r:id="" action="ppaction://media"/>
            <a:extLst>
              <a:ext uri="{FF2B5EF4-FFF2-40B4-BE49-F238E27FC236}">
                <a16:creationId xmlns:a16="http://schemas.microsoft.com/office/drawing/2014/main" id="{1CF37974-267E-4F83-8D39-4E370B71AC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8355" y="327911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8" t="48460" r="14038" b="7672"/>
          <a:stretch/>
        </p:blipFill>
        <p:spPr>
          <a:xfrm>
            <a:off x="0" y="1349826"/>
            <a:ext cx="6087291" cy="460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1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30E823-DE71-4314-9CA2-02BFC57E0858}"/>
  <p:tag name="ISPRING_RESOURCE_FOLDER" val="C:\Users\Lenovo\Desktop\E LEARNING\SẢN PHẨM NGUỒN\LÀM VIỆC THẬT LÀ VUI (T1+2)\LÀM VIỆC THẬT LÀ VUI (T1+2)\"/>
  <p:tag name="ISPRING_PRESENTATION_PATH" val="C:\Users\Lenovo\Desktop\E LEARNING\SẢN PHẨM NGUỒN\LÀM VIỆC THẬT LÀ VUI (T1+2)\LÀM VIỆC THẬT LÀ VUI (T1+2).pptx"/>
  <p:tag name="ISPRING_PROJECT_VERSION" val="9"/>
  <p:tag name="ISPRING_PROJECT_FOLDER_UPDATED" val="1"/>
  <p:tag name="ISPRING_SCREEN_RECS_UPDATED" val="C:\Users\Lenovo\Desktop\E LEARNING\SẢN PHẨM NGUỒN\LÀM VIỆC THẬT LÀ VUI (T1+2)\LÀM VIỆC THẬT LÀ VUI (T1+2)\"/>
  <p:tag name="FLASHSPRING_PRESENTATION_REFERENCES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ề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1710</TotalTime>
  <Words>111</Words>
  <Application>Microsoft Office PowerPoint</Application>
  <PresentationFormat>Widescreen</PresentationFormat>
  <Paragraphs>21</Paragraphs>
  <Slides>16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宋体</vt:lpstr>
      <vt:lpstr>Arial</vt:lpstr>
      <vt:lpstr>Arial-Rounded</vt:lpstr>
      <vt:lpstr>Calibri</vt:lpstr>
      <vt:lpstr>Calibri Light</vt:lpstr>
      <vt:lpstr>等线</vt:lpstr>
      <vt:lpstr>HP001 4 hàng</vt:lpstr>
      <vt:lpstr>Times New Roman</vt:lpstr>
      <vt:lpstr>3_Office Theme</vt:lpstr>
      <vt:lpstr>NỀN 5</vt:lpstr>
      <vt:lpstr>nền 3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hp</cp:lastModifiedBy>
  <cp:revision>131</cp:revision>
  <dcterms:created xsi:type="dcterms:W3CDTF">2021-06-24T12:42:07Z</dcterms:created>
  <dcterms:modified xsi:type="dcterms:W3CDTF">2022-08-24T14:05:09Z</dcterms:modified>
</cp:coreProperties>
</file>