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0"/>
  </p:notesMasterIdLst>
  <p:sldIdLst>
    <p:sldId id="340" r:id="rId2"/>
    <p:sldId id="256" r:id="rId3"/>
    <p:sldId id="260" r:id="rId4"/>
    <p:sldId id="313" r:id="rId5"/>
    <p:sldId id="314" r:id="rId6"/>
    <p:sldId id="338" r:id="rId7"/>
    <p:sldId id="339" r:id="rId8"/>
    <p:sldId id="262" r:id="rId9"/>
  </p:sldIdLst>
  <p:sldSz cx="12161838" cy="6858000"/>
  <p:notesSz cx="6858000" cy="9144000"/>
  <p:embeddedFontLst>
    <p:embeddedFont>
      <p:font typeface="Annie Use Your Telescope" panose="02000000000000000000" pitchFamily="2" charset="0"/>
      <p:regular r:id="rId11"/>
    </p:embeddedFont>
    <p:embeddedFont>
      <p:font typeface="Trebuchet MS" panose="02000000000000000000" pitchFamily="2" charset="0"/>
      <p:regular r:id="rId12"/>
      <p:bold r:id="rId13"/>
      <p:italic r:id="rId14"/>
      <p:boldItalic r:id="rId15"/>
    </p:embeddedFont>
    <p:embeddedFont>
      <p:font typeface="Wingdings 3" pitchFamily="2" charset="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87" d="100"/>
          <a:sy n="87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6.fnt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font" Target="fonts/font5.fntdata" /><Relationship Id="rId10" Type="http://schemas.openxmlformats.org/officeDocument/2006/relationships/notesMaster" Target="notesMasters/notesMaster1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42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61838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39" y="2404534"/>
            <a:ext cx="7747721" cy="1646302"/>
          </a:xfrm>
        </p:spPr>
        <p:txBody>
          <a:bodyPr anchor="b">
            <a:noAutofit/>
          </a:bodyPr>
          <a:lstStyle>
            <a:lvl1pPr algn="r">
              <a:defRPr sz="538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339" y="4050834"/>
            <a:ext cx="7747721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51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609600"/>
            <a:ext cx="8575401" cy="3403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470400"/>
            <a:ext cx="85754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8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30" y="609600"/>
            <a:ext cx="8074110" cy="3022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2759" y="3632200"/>
            <a:ext cx="720665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470400"/>
            <a:ext cx="85754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0529" y="790378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71010" y="288655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5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922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1931988"/>
            <a:ext cx="8575401" cy="2595460"/>
          </a:xfrm>
        </p:spPr>
        <p:txBody>
          <a:bodyPr anchor="b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61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30" y="609600"/>
            <a:ext cx="8074110" cy="3022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5657" y="4013200"/>
            <a:ext cx="85754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0529" y="790378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71010" y="288655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0803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03" y="609600"/>
            <a:ext cx="8566956" cy="3022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5657" y="4013200"/>
            <a:ext cx="85754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4">
                <a:solidFill>
                  <a:schemeClr val="accent1"/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60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70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7962" y="609600"/>
            <a:ext cx="1301515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5659" y="609600"/>
            <a:ext cx="7042684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6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71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2700868"/>
            <a:ext cx="8575401" cy="1826581"/>
          </a:xfrm>
        </p:spPr>
        <p:txBody>
          <a:bodyPr anchor="b"/>
          <a:lstStyle>
            <a:lvl1pPr algn="l">
              <a:defRPr sz="39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860400"/>
          </a:xfrm>
        </p:spPr>
        <p:txBody>
          <a:bodyPr anchor="t"/>
          <a:lstStyle>
            <a:lvl1pPr marL="0" indent="0" algn="l">
              <a:buNone/>
              <a:defRPr sz="19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0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59" y="2160589"/>
            <a:ext cx="4173684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7378" y="2160590"/>
            <a:ext cx="4173683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46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74" y="2160983"/>
            <a:ext cx="4175268" cy="576262"/>
          </a:xfrm>
        </p:spPr>
        <p:txBody>
          <a:bodyPr anchor="b">
            <a:noAutofit/>
          </a:bodyPr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074" y="2737246"/>
            <a:ext cx="417526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5795" y="2160983"/>
            <a:ext cx="4175263" cy="576262"/>
          </a:xfrm>
        </p:spPr>
        <p:txBody>
          <a:bodyPr anchor="b">
            <a:noAutofit/>
          </a:bodyPr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5796" y="2737246"/>
            <a:ext cx="417526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64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8" y="609600"/>
            <a:ext cx="85754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76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8" y="1498604"/>
            <a:ext cx="3844992" cy="1278466"/>
          </a:xfrm>
        </p:spPr>
        <p:txBody>
          <a:bodyPr anchor="b">
            <a:normAutofit/>
          </a:bodyPr>
          <a:lstStyle>
            <a:lvl1pPr>
              <a:defRPr sz="1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84" y="514925"/>
            <a:ext cx="4502375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658" y="2777069"/>
            <a:ext cx="3844992" cy="2584449"/>
          </a:xfrm>
        </p:spPr>
        <p:txBody>
          <a:bodyPr>
            <a:normAutofit/>
          </a:bodyPr>
          <a:lstStyle>
            <a:lvl1pPr marL="0" indent="0">
              <a:buNone/>
              <a:defRPr sz="1397"/>
            </a:lvl1pPr>
            <a:lvl2pPr marL="455920" indent="0">
              <a:buNone/>
              <a:defRPr sz="1397"/>
            </a:lvl2pPr>
            <a:lvl3pPr marL="911841" indent="0">
              <a:buNone/>
              <a:defRPr sz="1197"/>
            </a:lvl3pPr>
            <a:lvl4pPr marL="1367761" indent="0">
              <a:buNone/>
              <a:defRPr sz="998"/>
            </a:lvl4pPr>
            <a:lvl5pPr marL="1823680" indent="0">
              <a:buNone/>
              <a:defRPr sz="998"/>
            </a:lvl5pPr>
            <a:lvl6pPr marL="2279601" indent="0">
              <a:buNone/>
              <a:defRPr sz="998"/>
            </a:lvl6pPr>
            <a:lvl7pPr marL="2735521" indent="0">
              <a:buNone/>
              <a:defRPr sz="998"/>
            </a:lvl7pPr>
            <a:lvl8pPr marL="3191441" indent="0">
              <a:buNone/>
              <a:defRPr sz="998"/>
            </a:lvl8pPr>
            <a:lvl9pPr marL="3647362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528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4800600"/>
            <a:ext cx="8575400" cy="566738"/>
          </a:xfrm>
        </p:spPr>
        <p:txBody>
          <a:bodyPr anchor="b">
            <a:normAutofit/>
          </a:bodyPr>
          <a:lstStyle>
            <a:lvl1pPr algn="l">
              <a:defRPr sz="239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5658" y="609600"/>
            <a:ext cx="85754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659" y="5367338"/>
            <a:ext cx="8575400" cy="674024"/>
          </a:xfrm>
        </p:spPr>
        <p:txBody>
          <a:bodyPr>
            <a:normAutofit/>
          </a:bodyPr>
          <a:lstStyle>
            <a:lvl1pPr marL="0" indent="0">
              <a:buNone/>
              <a:defRPr sz="11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3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61838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658" y="609600"/>
            <a:ext cx="85754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8" y="2160590"/>
            <a:ext cx="85754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87309" y="6041363"/>
            <a:ext cx="909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765B-CFA7-4F7C-AE86-3182B29FC3B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5658" y="6041363"/>
            <a:ext cx="6282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9411" y="6041363"/>
            <a:ext cx="68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1"/>
                </a:solidFill>
              </a:defRPr>
            </a:lvl1pPr>
          </a:lstStyle>
          <a:p>
            <a:fld id="{0241073B-F19C-4C96-8596-6B403576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21" r:id="rId17"/>
  </p:sldLayoutIdLst>
  <p:hf sldNum="0" hdr="0" ftr="0" dt="0"/>
  <p:txStyles>
    <p:titleStyle>
      <a:lvl1pPr algn="l" defTabSz="456057" rtl="0" eaLnBrk="1" latinLnBrk="0" hangingPunct="1">
        <a:spcBef>
          <a:spcPct val="0"/>
        </a:spcBef>
        <a:buNone/>
        <a:defRPr sz="359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043" indent="-342043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093" indent="-285036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0143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6200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2257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8314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 /><Relationship Id="rId2" Type="http://schemas.openxmlformats.org/officeDocument/2006/relationships/image" Target="../media/image1.w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wm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2.wdp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audio" Target="../media/audio1.wav" /><Relationship Id="rId7" Type="http://schemas.microsoft.com/office/2007/relationships/hdphoto" Target="../media/hdphoto3.wdp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11" Type="http://schemas.microsoft.com/office/2007/relationships/hdphoto" Target="../media/hdphoto5.wdp" /><Relationship Id="rId5" Type="http://schemas.openxmlformats.org/officeDocument/2006/relationships/image" Target="../media/image9.png" /><Relationship Id="rId10" Type="http://schemas.openxmlformats.org/officeDocument/2006/relationships/image" Target="../media/image12.png" /><Relationship Id="rId4" Type="http://schemas.openxmlformats.org/officeDocument/2006/relationships/audio" Target="../media/audio2.wav" /><Relationship Id="rId9" Type="http://schemas.microsoft.com/office/2007/relationships/hdphoto" Target="../media/hdphoto4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6.wdp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microsoft.com/office/2007/relationships/hdphoto" Target="../media/hdphoto11.wdp" /><Relationship Id="rId3" Type="http://schemas.openxmlformats.org/officeDocument/2006/relationships/image" Target="../media/image15.png" /><Relationship Id="rId7" Type="http://schemas.microsoft.com/office/2007/relationships/hdphoto" Target="../media/hdphoto8.wdp" /><Relationship Id="rId12" Type="http://schemas.openxmlformats.org/officeDocument/2006/relationships/image" Target="../media/image20.png" /><Relationship Id="rId2" Type="http://schemas.openxmlformats.org/officeDocument/2006/relationships/audio" Target="../media/audio2.wav" /><Relationship Id="rId16" Type="http://schemas.microsoft.com/office/2007/relationships/hdphoto" Target="../media/hdphoto13.wdp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11" Type="http://schemas.microsoft.com/office/2007/relationships/hdphoto" Target="../media/hdphoto10.wdp" /><Relationship Id="rId5" Type="http://schemas.microsoft.com/office/2007/relationships/hdphoto" Target="../media/hdphoto7.wdp" /><Relationship Id="rId15" Type="http://schemas.openxmlformats.org/officeDocument/2006/relationships/image" Target="../media/image21.png" /><Relationship Id="rId10" Type="http://schemas.openxmlformats.org/officeDocument/2006/relationships/image" Target="../media/image19.png" /><Relationship Id="rId4" Type="http://schemas.openxmlformats.org/officeDocument/2006/relationships/image" Target="../media/image16.png" /><Relationship Id="rId9" Type="http://schemas.microsoft.com/office/2007/relationships/hdphoto" Target="../media/hdphoto9.wdp" /><Relationship Id="rId14" Type="http://schemas.microsoft.com/office/2007/relationships/hdphoto" Target="../media/hdphoto12.wdp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93" y="0"/>
            <a:ext cx="2508379" cy="24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67" y="4203368"/>
            <a:ext cx="2888436" cy="26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HCA2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93" y="5096501"/>
            <a:ext cx="3040459" cy="200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BB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34" y="-263100"/>
            <a:ext cx="2120404" cy="47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74011" y="33255"/>
            <a:ext cx="7433289" cy="121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59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2B</a:t>
            </a: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440286" y="1311007"/>
            <a:ext cx="6963432" cy="872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591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Môn</a:t>
            </a:r>
            <a:r>
              <a:rPr lang="en-US" sz="3591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: </a:t>
            </a:r>
            <a:r>
              <a:rPr lang="en-US" sz="3591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Toán</a:t>
            </a:r>
            <a:r>
              <a:rPr lang="en-US" sz="3591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753972" y="5932628"/>
            <a:ext cx="5551331" cy="9168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8"/>
              </a:avLst>
            </a:prstTxWarp>
          </a:bodyPr>
          <a:lstStyle/>
          <a:p>
            <a:pPr algn="ctr">
              <a:defRPr/>
            </a:pP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GV </a:t>
            </a:r>
            <a:r>
              <a:rPr lang="en-US" sz="2793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thực</a:t>
            </a: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  <a:r>
              <a:rPr lang="en-US" sz="2793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hiện:Nguyễn</a:t>
            </a: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  <a:r>
              <a:rPr lang="en-US" sz="2793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Thị</a:t>
            </a: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  <a:r>
              <a:rPr lang="en-US" sz="2793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Vân</a:t>
            </a: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793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Sinh</a:t>
            </a: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</a:t>
            </a:r>
            <a:r>
              <a:rPr lang="en-US" sz="2793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năm</a:t>
            </a:r>
            <a:r>
              <a:rPr lang="en-US" sz="279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1985</a:t>
            </a:r>
          </a:p>
        </p:txBody>
      </p:sp>
      <p:sp>
        <p:nvSpPr>
          <p:cNvPr id="9" name="Google Shape;1613;p39"/>
          <p:cNvSpPr txBox="1">
            <a:spLocks/>
          </p:cNvSpPr>
          <p:nvPr/>
        </p:nvSpPr>
        <p:spPr>
          <a:xfrm>
            <a:off x="1452136" y="2330423"/>
            <a:ext cx="8859910" cy="303327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456057" rtl="0" eaLnBrk="1" latinLnBrk="0" hangingPunct="1">
              <a:spcBef>
                <a:spcPct val="0"/>
              </a:spcBef>
              <a:buNone/>
              <a:defRPr sz="359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b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endParaRPr lang="en-US" sz="1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74092" y="1872555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54</a:t>
            </a:r>
            <a:br>
              <a:rPr lang="en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(tiết 1) </a:t>
            </a:r>
            <a:endParaRPr sz="1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93767" y="2264400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3" y="201465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609222" y="485433"/>
            <a:ext cx="166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Số?</a:t>
            </a:r>
            <a:endParaRPr lang="en-US" sz="3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4F575-597F-46B7-A736-8E05E4D753B6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0FFFD-7E93-44ED-AD30-79E8C2A9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8FB915B1-A9C3-448C-B923-8BE180819B32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Rounded Rectangle 14">
              <a:extLst>
                <a:ext uri="{FF2B5EF4-FFF2-40B4-BE49-F238E27FC236}">
                  <a16:creationId xmlns:a16="http://schemas.microsoft.com/office/drawing/2014/main" id="{F713A8D4-0B88-4839-BC06-BF885AD27E49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70B1BDC2-B55B-4BB7-9021-7F9E87B216D6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:a16="http://schemas.microsoft.com/office/drawing/2014/main" id="{07938A64-A15E-479D-8CAC-D0C43501C965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8CB6840A-BEAA-4F97-9403-A0B06CC5FA78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3EF1C1-33F0-49A7-97DA-57C5BC9AB38B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9234B5-2EA2-4730-8D57-382DC34F4F29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40" name="Rounded Rectangle 22">
              <a:extLst>
                <a:ext uri="{FF2B5EF4-FFF2-40B4-BE49-F238E27FC236}">
                  <a16:creationId xmlns:a16="http://schemas.microsoft.com/office/drawing/2014/main" id="{4A98CDCD-E752-4506-842B-6D318C1CC319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99C3315C-D149-4AB9-B1BF-2609CA5B724D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61C24B-0667-4C8C-98B3-D1FC6C34A003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B2B7B0-37A3-4FFD-A97B-04CFB0E378CA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49" name="Rounded Rectangle 29">
              <a:extLst>
                <a:ext uri="{FF2B5EF4-FFF2-40B4-BE49-F238E27FC236}">
                  <a16:creationId xmlns:a16="http://schemas.microsoft.com/office/drawing/2014/main" id="{8F85F3AB-0078-4595-BB8B-0658975D0DF2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17923F-DBE7-4E5C-8E4B-7439FA1DF7A7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0E8134-383E-4620-B0B9-3DE7806B2A60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52" name="Rounded Rectangle 36">
              <a:extLst>
                <a:ext uri="{FF2B5EF4-FFF2-40B4-BE49-F238E27FC236}">
                  <a16:creationId xmlns:a16="http://schemas.microsoft.com/office/drawing/2014/main" id="{6D0BA497-F9F5-416E-A735-6E23AB5B8087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D9522F-9080-4B35-B50E-14E977904EB4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FB2E2F-805C-4E66-A9CF-FA6D3FF1A97B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55" name="Rounded Rectangle 41">
              <a:extLst>
                <a:ext uri="{FF2B5EF4-FFF2-40B4-BE49-F238E27FC236}">
                  <a16:creationId xmlns:a16="http://schemas.microsoft.com/office/drawing/2014/main" id="{963E9303-319D-45F2-94D9-7CA48A9C8B55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50A209-BC25-4CE0-9AD2-675E3113368A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32FDBE-BDE0-42F4-8622-6F52DB37D5BB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58" name="Rounded Rectangle 45">
              <a:extLst>
                <a:ext uri="{FF2B5EF4-FFF2-40B4-BE49-F238E27FC236}">
                  <a16:creationId xmlns:a16="http://schemas.microsoft.com/office/drawing/2014/main" id="{0F6F4D86-BBB3-4D07-AD35-3390BB548F57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2768C41-8F09-4D8F-9940-B679927721AA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D990C2-0BA1-4152-8633-FEAD54EFC885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64C61B-77AC-44B8-9456-F305F762F2B2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DF74C0-27C4-4886-950E-8AB84A6D2742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F33BA3-C227-4A74-AE45-359EE9099E19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C653A6-7969-4984-A1D0-571AD28DB6DB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357488" y="0"/>
            <a:ext cx="867165" cy="1016559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9" y="111465"/>
            <a:ext cx="815565" cy="1016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508088" y="274182"/>
            <a:ext cx="1065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&gt;, &lt;, = ?</a:t>
            </a:r>
            <a:endParaRPr lang="en-US" sz="32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D8796A2-72BA-4F76-83B7-4EFA9F1EF83A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62DB42C-B447-4D38-B163-FD7D5AA5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86" name="Rounded Rectangle 33">
              <a:extLst>
                <a:ext uri="{FF2B5EF4-FFF2-40B4-BE49-F238E27FC236}">
                  <a16:creationId xmlns:a16="http://schemas.microsoft.com/office/drawing/2014/main" id="{47D42BD5-137B-4B0E-9281-BF3278F0E0C5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7" name="Rounded Rectangle 34">
              <a:extLst>
                <a:ext uri="{FF2B5EF4-FFF2-40B4-BE49-F238E27FC236}">
                  <a16:creationId xmlns:a16="http://schemas.microsoft.com/office/drawing/2014/main" id="{B61597BC-6B58-488E-97DC-C7B896173196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8" name="Rounded Rectangle 35">
              <a:extLst>
                <a:ext uri="{FF2B5EF4-FFF2-40B4-BE49-F238E27FC236}">
                  <a16:creationId xmlns:a16="http://schemas.microsoft.com/office/drawing/2014/main" id="{0F8C33C3-0168-4769-A144-1038812A2BD6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C4B13C0E-2B22-43FC-B8D0-EECEFDDBE1B1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A217A83-EEF1-40DF-B853-78DA33994123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913C31-ED4A-405A-97D7-3FC0969A74C8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30B46AE-034E-4A2A-B8A7-022F646309EC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401163" y="-31209"/>
            <a:ext cx="802325" cy="725577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125864" y="383272"/>
            <a:ext cx="1079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>
                <a:solidFill>
                  <a:prstClr val="black"/>
                </a:solidFill>
              </a:rPr>
              <a:t>Việt cần sắp xếp thẻ số vào dấu “?” để nhận được so sánh đúng. Việt có thể xếp bao nhiêu cách khác nhau?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40" y="170077"/>
            <a:ext cx="802324" cy="10485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270F502-1224-45E2-8958-B61884C84808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0555A1-F010-463A-8FB6-8D5113324C80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20" name="Rounded Rectangle 3">
                <a:extLst>
                  <a:ext uri="{FF2B5EF4-FFF2-40B4-BE49-F238E27FC236}">
                    <a16:creationId xmlns:a16="http://schemas.microsoft.com/office/drawing/2014/main" id="{E3CCC59B-60ED-4D40-85AC-3D19FCFC8409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1" name="Rounded Rectangle 29">
                <a:extLst>
                  <a:ext uri="{FF2B5EF4-FFF2-40B4-BE49-F238E27FC236}">
                    <a16:creationId xmlns:a16="http://schemas.microsoft.com/office/drawing/2014/main" id="{F6C6FD39-666A-472E-ABF9-4A83ABA9783E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22" name="Rounded Rectangle 30">
                <a:extLst>
                  <a:ext uri="{FF2B5EF4-FFF2-40B4-BE49-F238E27FC236}">
                    <a16:creationId xmlns:a16="http://schemas.microsoft.com/office/drawing/2014/main" id="{ED7F66FE-AE59-409A-A8C5-64B725B1E286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3" name="Rounded Rectangle 31">
                <a:extLst>
                  <a:ext uri="{FF2B5EF4-FFF2-40B4-BE49-F238E27FC236}">
                    <a16:creationId xmlns:a16="http://schemas.microsoft.com/office/drawing/2014/main" id="{DE6B6E35-E149-49AC-808A-BFE6A643FD9B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Rounded Rectangle 32">
                <a:extLst>
                  <a:ext uri="{FF2B5EF4-FFF2-40B4-BE49-F238E27FC236}">
                    <a16:creationId xmlns:a16="http://schemas.microsoft.com/office/drawing/2014/main" id="{FB406E50-5843-4748-B5EB-920227E74363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25" name="Rounded Rectangle 33">
                <a:extLst>
                  <a:ext uri="{FF2B5EF4-FFF2-40B4-BE49-F238E27FC236}">
                    <a16:creationId xmlns:a16="http://schemas.microsoft.com/office/drawing/2014/main" id="{95706C95-618C-4F31-A7BD-5EF209692007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D419C0-2464-4696-AB3A-91EB4B8CCFAA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D70B6B1-048F-4407-83FC-24FC61CA539D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7" name="Rounded Rectangle 37">
            <a:extLst>
              <a:ext uri="{FF2B5EF4-FFF2-40B4-BE49-F238E27FC236}">
                <a16:creationId xmlns:a16="http://schemas.microsoft.com/office/drawing/2014/main" id="{CE70D326-394C-4FDF-8DD8-D868C8C699D1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28" name="Rounded Rectangle 38">
            <a:extLst>
              <a:ext uri="{FF2B5EF4-FFF2-40B4-BE49-F238E27FC236}">
                <a16:creationId xmlns:a16="http://schemas.microsoft.com/office/drawing/2014/main" id="{80B4AFBC-6592-46EC-9E13-D0B92407709C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06EAE68D-39D9-4699-89F1-A0C172969E11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08DEB5BC-BB8B-4A1C-AF4D-BD412FE1D628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A2A86D12-26EB-440D-8416-40BD84143F0D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57197020-F70D-4E4B-A854-F259C33D1397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B77EDC1-CBC7-49F8-BC8A-3F00AE88CB2C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4" name="Rounded Rectangle 49">
            <a:extLst>
              <a:ext uri="{FF2B5EF4-FFF2-40B4-BE49-F238E27FC236}">
                <a16:creationId xmlns:a16="http://schemas.microsoft.com/office/drawing/2014/main" id="{33E1DBEC-501C-4376-BAFD-5AAFC65D89E1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5" name="Rounded Rectangle 50">
            <a:extLst>
              <a:ext uri="{FF2B5EF4-FFF2-40B4-BE49-F238E27FC236}">
                <a16:creationId xmlns:a16="http://schemas.microsoft.com/office/drawing/2014/main" id="{39BC3E63-397A-4A33-B3F3-8F7DE3F2F7ED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FC540CA2-D3FD-4F53-8F5E-397E2D084172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7758787-5273-4D72-86AA-B07E86537A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38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206F4CA6-569E-46B6-9C9C-AFB205E5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44" y="1856245"/>
            <a:ext cx="1592538" cy="12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gree/disagree | English - Quizizz">
            <a:extLst>
              <a:ext uri="{FF2B5EF4-FFF2-40B4-BE49-F238E27FC236}">
                <a16:creationId xmlns:a16="http://schemas.microsoft.com/office/drawing/2014/main" id="{69D7AD94-2E3E-462A-B71B-F3B6CEA08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10423301" y="1775114"/>
            <a:ext cx="1247894" cy="14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2196F-46AC-4F2B-9598-3187FA3F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4" y="241680"/>
            <a:ext cx="1036552" cy="1216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86EF3-1FDA-47E3-ACD0-2F9058AE266F}"/>
              </a:ext>
            </a:extLst>
          </p:cNvPr>
          <p:cNvSpPr txBox="1"/>
          <p:nvPr/>
        </p:nvSpPr>
        <p:spPr>
          <a:xfrm>
            <a:off x="1411306" y="254833"/>
            <a:ext cx="10585931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Số?</a:t>
            </a:r>
            <a:endParaRPr lang="en-US" sz="3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9855B56-ACE9-441C-B141-18440F1A55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E6B0D5A-0DC1-4F58-B41B-97D18A1FA30E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F1653-2F69-4259-95FB-CF8B9A4113D6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DB24BF-0E73-45EE-8C72-5A4B2B9BA429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67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9;p43">
            <a:extLst>
              <a:ext uri="{FF2B5EF4-FFF2-40B4-BE49-F238E27FC236}">
                <a16:creationId xmlns:a16="http://schemas.microsoft.com/office/drawing/2014/main" id="{D3715AD0-5BDE-4889-94F0-FAB7E0D14997}"/>
              </a:ext>
            </a:extLst>
          </p:cNvPr>
          <p:cNvSpPr/>
          <p:nvPr/>
        </p:nvSpPr>
        <p:spPr>
          <a:xfrm>
            <a:off x="-1590385" y="4428964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sp>
        <p:nvSpPr>
          <p:cNvPr id="3" name="Google Shape;1740;p43">
            <a:extLst>
              <a:ext uri="{FF2B5EF4-FFF2-40B4-BE49-F238E27FC236}">
                <a16:creationId xmlns:a16="http://schemas.microsoft.com/office/drawing/2014/main" id="{D7991530-0D8F-4935-8B25-64C408FD5954}"/>
              </a:ext>
            </a:extLst>
          </p:cNvPr>
          <p:cNvSpPr txBox="1">
            <a:spLocks/>
          </p:cNvSpPr>
          <p:nvPr/>
        </p:nvSpPr>
        <p:spPr>
          <a:xfrm>
            <a:off x="-1285276" y="4469097"/>
            <a:ext cx="9112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0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EC338-6AFC-46E7-BBE3-095EEE40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0" y="141333"/>
            <a:ext cx="950955" cy="1115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80755-235A-4CCE-A47B-78DB6CEE0BCA}"/>
              </a:ext>
            </a:extLst>
          </p:cNvPr>
          <p:cNvSpPr txBox="1"/>
          <p:nvPr/>
        </p:nvSpPr>
        <p:spPr>
          <a:xfrm>
            <a:off x="1103273" y="251005"/>
            <a:ext cx="1061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Mai về nhà mình bằng cách đi theo con đường ghi số lớn hơn tại mỗi ngã rẽ. Tìm nhà của Mai.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9312C4-2393-4A95-980C-55FF8C2F7E59}"/>
              </a:ext>
            </a:extLst>
          </p:cNvPr>
          <p:cNvGrpSpPr/>
          <p:nvPr/>
        </p:nvGrpSpPr>
        <p:grpSpPr>
          <a:xfrm>
            <a:off x="1233521" y="1257120"/>
            <a:ext cx="10135318" cy="5780187"/>
            <a:chOff x="1218531" y="890525"/>
            <a:chExt cx="10135318" cy="57801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628982-6AC1-4127-B5B2-7028FE1D5E5B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10925D08-C48D-4C7E-A645-FADFF2D556E8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DA907-36FD-4003-9CDF-9D698B71935D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2A5856-2DBB-4B36-A3B2-3D73C072773B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42F9D3-8610-462C-BFAB-2C3EC3211A6E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97E2AE-9D9B-413A-8C23-5AA252679AC5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4F239F-2979-4DCD-A975-6C42AAC72A4F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3749BF-4C24-4747-87D4-799B027D4BDE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489A41-9ED4-4D29-834C-33DD72B2862E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9267BBA-7E61-44A4-9B3D-7BA84EB97BB7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8CDB67-659E-40E3-9BD9-037406420973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514119-90B4-4F8B-B9C7-6229EE29E101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72C4AF-563A-4951-A8EE-349CEA00F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4D520F-C2DC-472D-A4B6-BE4B52825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244097E-AB54-4CAE-BA25-3A29DCD2C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803B3B-53D5-4A77-896B-6013CC16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16B2C6-AD78-473A-B73B-4BDAF5743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7255285-8F63-4A6B-A355-97852B7A9DE9}"/>
              </a:ext>
            </a:extLst>
          </p:cNvPr>
          <p:cNvSpPr/>
          <p:nvPr/>
        </p:nvSpPr>
        <p:spPr>
          <a:xfrm>
            <a:off x="3626655" y="4540147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B8D75D7-84CA-42BB-A39E-C84B3932B214}"/>
              </a:ext>
            </a:extLst>
          </p:cNvPr>
          <p:cNvSpPr/>
          <p:nvPr/>
        </p:nvSpPr>
        <p:spPr>
          <a:xfrm>
            <a:off x="5242091" y="5363454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A9F5C4-2F11-480B-9273-C806F5D9B2DE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2045268" y="4676182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6995348-D395-4667-8440-CA740EFF06C3}"/>
              </a:ext>
            </a:extLst>
          </p:cNvPr>
          <p:cNvCxnSpPr>
            <a:cxnSpLocks/>
          </p:cNvCxnSpPr>
          <p:nvPr/>
        </p:nvCxnSpPr>
        <p:spPr>
          <a:xfrm>
            <a:off x="4010796" y="4780573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F7B603-2218-4253-AC52-D860E3D222AB}"/>
              </a:ext>
            </a:extLst>
          </p:cNvPr>
          <p:cNvCxnSpPr>
            <a:cxnSpLocks/>
          </p:cNvCxnSpPr>
          <p:nvPr/>
        </p:nvCxnSpPr>
        <p:spPr>
          <a:xfrm flipV="1">
            <a:off x="5569809" y="5326217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3121E8C-D0A1-4689-BFD7-6DD608905AB0}"/>
              </a:ext>
            </a:extLst>
          </p:cNvPr>
          <p:cNvSpPr/>
          <p:nvPr/>
        </p:nvSpPr>
        <p:spPr>
          <a:xfrm>
            <a:off x="6770400" y="5096635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7154CC-106E-4A07-B02F-369CD588FD32}"/>
              </a:ext>
            </a:extLst>
          </p:cNvPr>
          <p:cNvCxnSpPr>
            <a:cxnSpLocks/>
          </p:cNvCxnSpPr>
          <p:nvPr/>
        </p:nvCxnSpPr>
        <p:spPr>
          <a:xfrm>
            <a:off x="7150482" y="5256860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98D9B9D1-B5D6-4653-9F98-A2BB57A75C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70" y="4678913"/>
            <a:ext cx="1059181" cy="11412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6E5CD1-5E9F-4E85-802A-73DDDB63FD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1" y="2444737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992E-6 -1.11111E-6 L 0.13223 -0.00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5" y="-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3 -0.00926 L 0.2749 0.099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7" y="54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9 0.09908 L 0.39564 0.083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1" y="-7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64 0.08357 L 0.55998 0.1155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0" y="1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176</Words>
  <Application>Microsoft Office PowerPoint</Application>
  <PresentationFormat>Tùy chỉnh</PresentationFormat>
  <Paragraphs>70</Paragraphs>
  <Slides>8</Slides>
  <Notes>6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Facet</vt:lpstr>
      <vt:lpstr>Bản trình bày PowerPoint</vt:lpstr>
      <vt:lpstr>Bài 54 Luyện tập (tiết 1)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Tâm Đỗ</cp:lastModifiedBy>
  <cp:revision>78</cp:revision>
  <dcterms:modified xsi:type="dcterms:W3CDTF">2023-04-06T05:10:26Z</dcterms:modified>
</cp:coreProperties>
</file>