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.wav" ContentType="audio/wav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6"/>
  </p:notesMasterIdLst>
  <p:sldIdLst>
    <p:sldId id="257" r:id="rId2"/>
    <p:sldId id="256" r:id="rId3"/>
    <p:sldId id="258" r:id="rId4"/>
    <p:sldId id="264" r:id="rId5"/>
    <p:sldId id="261" r:id="rId6"/>
    <p:sldId id="265" r:id="rId7"/>
    <p:sldId id="373" r:id="rId8"/>
    <p:sldId id="374" r:id="rId9"/>
    <p:sldId id="427" r:id="rId10"/>
    <p:sldId id="267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90" r:id="rId21"/>
    <p:sldId id="277" r:id="rId22"/>
    <p:sldId id="409" r:id="rId23"/>
    <p:sldId id="410" r:id="rId24"/>
    <p:sldId id="411" r:id="rId25"/>
    <p:sldId id="412" r:id="rId26"/>
    <p:sldId id="272" r:id="rId27"/>
    <p:sldId id="370" r:id="rId28"/>
    <p:sldId id="371" r:id="rId29"/>
    <p:sldId id="414" r:id="rId30"/>
    <p:sldId id="386" r:id="rId31"/>
    <p:sldId id="388" r:id="rId32"/>
    <p:sldId id="385" r:id="rId33"/>
    <p:sldId id="276" r:id="rId34"/>
    <p:sldId id="392" r:id="rId35"/>
    <p:sldId id="417" r:id="rId36"/>
    <p:sldId id="421" r:id="rId37"/>
    <p:sldId id="423" r:id="rId38"/>
    <p:sldId id="424" r:id="rId39"/>
    <p:sldId id="428" r:id="rId40"/>
    <p:sldId id="394" r:id="rId41"/>
    <p:sldId id="393" r:id="rId42"/>
    <p:sldId id="281" r:id="rId43"/>
    <p:sldId id="398" r:id="rId44"/>
    <p:sldId id="426" r:id="rId45"/>
  </p:sldIdLst>
  <p:sldSz cx="9558338" cy="53768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3">
          <p15:clr>
            <a:srgbClr val="A4A3A4"/>
          </p15:clr>
        </p15:guide>
        <p15:guide id="2" pos="30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08"/>
    <a:srgbClr val="FF6600"/>
    <a:srgbClr val="16F230"/>
    <a:srgbClr val="78D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2" autoAdjust="0"/>
    <p:restoredTop sz="94677"/>
  </p:normalViewPr>
  <p:slideViewPr>
    <p:cSldViewPr snapToGrid="0" snapToObjects="1">
      <p:cViewPr varScale="1">
        <p:scale>
          <a:sx n="87" d="100"/>
          <a:sy n="87" d="100"/>
        </p:scale>
        <p:origin x="108" y="294"/>
      </p:cViewPr>
      <p:guideLst>
        <p:guide orient="horz" pos="1693"/>
        <p:guide pos="30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1EB20-6F7B-48D0-9007-54EBD5A2811F}" type="datetimeFigureOut">
              <a:rPr lang="vi-VN" smtClean="0"/>
              <a:t>24/08/2023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6A58F-1079-4401-9B7C-6D0590E357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03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10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774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5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413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848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510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87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38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13af47eb1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113af47eb1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10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653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86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074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298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39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224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Speaker Icon to play the audio.</a:t>
            </a:r>
          </a:p>
        </p:txBody>
      </p:sp>
    </p:spTree>
    <p:extLst>
      <p:ext uri="{BB962C8B-B14F-4D97-AF65-F5344CB8AC3E}">
        <p14:creationId xmlns:p14="http://schemas.microsoft.com/office/powerpoint/2010/main" val="120414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4792" y="879964"/>
            <a:ext cx="7168754" cy="1871945"/>
          </a:xfrm>
        </p:spPr>
        <p:txBody>
          <a:bodyPr anchor="b"/>
          <a:lstStyle>
            <a:lvl1pPr algn="ctr">
              <a:defRPr sz="47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4792" y="2824098"/>
            <a:ext cx="7168754" cy="1298164"/>
          </a:xfrm>
        </p:spPr>
        <p:txBody>
          <a:bodyPr/>
          <a:lstStyle>
            <a:lvl1pPr marL="0" indent="0" algn="ctr">
              <a:buNone/>
              <a:defRPr sz="1882"/>
            </a:lvl1pPr>
            <a:lvl2pPr marL="358445" indent="0" algn="ctr">
              <a:buNone/>
              <a:defRPr sz="1568"/>
            </a:lvl2pPr>
            <a:lvl3pPr marL="716890" indent="0" algn="ctr">
              <a:buNone/>
              <a:defRPr sz="1411"/>
            </a:lvl3pPr>
            <a:lvl4pPr marL="1075334" indent="0" algn="ctr">
              <a:buNone/>
              <a:defRPr sz="1254"/>
            </a:lvl4pPr>
            <a:lvl5pPr marL="1433779" indent="0" algn="ctr">
              <a:buNone/>
              <a:defRPr sz="1254"/>
            </a:lvl5pPr>
            <a:lvl6pPr marL="1792224" indent="0" algn="ctr">
              <a:buNone/>
              <a:defRPr sz="1254"/>
            </a:lvl6pPr>
            <a:lvl7pPr marL="2150669" indent="0" algn="ctr">
              <a:buNone/>
              <a:defRPr sz="1254"/>
            </a:lvl7pPr>
            <a:lvl8pPr marL="2509114" indent="0" algn="ctr">
              <a:buNone/>
              <a:defRPr sz="1254"/>
            </a:lvl8pPr>
            <a:lvl9pPr marL="2867558" indent="0" algn="ctr">
              <a:buNone/>
              <a:defRPr sz="125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4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9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185" y="286268"/>
            <a:ext cx="2061017" cy="45566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136" y="286268"/>
            <a:ext cx="6063571" cy="45566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7090" y="-56184"/>
            <a:ext cx="2777020" cy="2364500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8206046" y="118109"/>
            <a:ext cx="1411103" cy="5615940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98483" y="614103"/>
            <a:ext cx="7561373" cy="416162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121828" y="1384933"/>
            <a:ext cx="5314787" cy="2405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76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3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3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3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3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3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3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3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3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485388" y="4055208"/>
            <a:ext cx="4587563" cy="46508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82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583770" y="679987"/>
            <a:ext cx="1597447" cy="6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13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838460" y="-5"/>
            <a:ext cx="1597431" cy="552818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37945" y="4492224"/>
            <a:ext cx="2065952" cy="942487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532099" y="785465"/>
            <a:ext cx="278471" cy="2784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8" name="Google Shape;58;p2"/>
          <p:cNvSpPr/>
          <p:nvPr/>
        </p:nvSpPr>
        <p:spPr>
          <a:xfrm>
            <a:off x="5747769" y="785465"/>
            <a:ext cx="278471" cy="2784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grpSp>
        <p:nvGrpSpPr>
          <p:cNvPr id="59" name="Google Shape;59;p2"/>
          <p:cNvGrpSpPr/>
          <p:nvPr/>
        </p:nvGrpSpPr>
        <p:grpSpPr>
          <a:xfrm>
            <a:off x="3650007" y="-142481"/>
            <a:ext cx="2258232" cy="1072340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</p:spTree>
    <p:extLst>
      <p:ext uri="{BB962C8B-B14F-4D97-AF65-F5344CB8AC3E}">
        <p14:creationId xmlns:p14="http://schemas.microsoft.com/office/powerpoint/2010/main" val="139541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619033" y="3070682"/>
            <a:ext cx="41771" cy="17032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55" name="Google Shape;855;p20"/>
          <p:cNvSpPr/>
          <p:nvPr/>
        </p:nvSpPr>
        <p:spPr>
          <a:xfrm rot="487476">
            <a:off x="8585250" y="3345936"/>
            <a:ext cx="43492" cy="13285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56" name="Google Shape;856;p20"/>
          <p:cNvSpPr/>
          <p:nvPr/>
        </p:nvSpPr>
        <p:spPr>
          <a:xfrm rot="487476">
            <a:off x="8662144" y="2835037"/>
            <a:ext cx="53827" cy="18474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57" name="Google Shape;857;p20"/>
          <p:cNvSpPr/>
          <p:nvPr/>
        </p:nvSpPr>
        <p:spPr>
          <a:xfrm rot="487476">
            <a:off x="8565992" y="3570179"/>
            <a:ext cx="59857" cy="18690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58" name="Google Shape;858;p20"/>
          <p:cNvSpPr/>
          <p:nvPr/>
        </p:nvSpPr>
        <p:spPr>
          <a:xfrm rot="487476">
            <a:off x="8735755" y="2621774"/>
            <a:ext cx="58349" cy="128762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59" name="Google Shape;859;p20"/>
          <p:cNvSpPr/>
          <p:nvPr/>
        </p:nvSpPr>
        <p:spPr>
          <a:xfrm rot="487476">
            <a:off x="8570927" y="3812071"/>
            <a:ext cx="67177" cy="16472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0" name="Google Shape;860;p20"/>
          <p:cNvSpPr/>
          <p:nvPr/>
        </p:nvSpPr>
        <p:spPr>
          <a:xfrm rot="487476">
            <a:off x="8827211" y="2366240"/>
            <a:ext cx="77727" cy="161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1" name="Google Shape;861;p20"/>
          <p:cNvSpPr/>
          <p:nvPr/>
        </p:nvSpPr>
        <p:spPr>
          <a:xfrm rot="487476">
            <a:off x="8604507" y="4090944"/>
            <a:ext cx="67177" cy="12682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2" name="Google Shape;862;p20"/>
          <p:cNvSpPr/>
          <p:nvPr/>
        </p:nvSpPr>
        <p:spPr>
          <a:xfrm rot="487476">
            <a:off x="8925850" y="2152861"/>
            <a:ext cx="95598" cy="176349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3" name="Google Shape;863;p20"/>
          <p:cNvSpPr/>
          <p:nvPr/>
        </p:nvSpPr>
        <p:spPr>
          <a:xfrm rot="487476">
            <a:off x="8641831" y="4312887"/>
            <a:ext cx="97105" cy="173766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4" name="Google Shape;864;p20"/>
          <p:cNvSpPr/>
          <p:nvPr/>
        </p:nvSpPr>
        <p:spPr>
          <a:xfrm rot="487476">
            <a:off x="9063604" y="1964653"/>
            <a:ext cx="79019" cy="12079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5" name="Google Shape;865;p20"/>
          <p:cNvSpPr/>
          <p:nvPr/>
        </p:nvSpPr>
        <p:spPr>
          <a:xfrm rot="487476">
            <a:off x="8707770" y="4546107"/>
            <a:ext cx="101411" cy="155033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6" name="Google Shape;866;p20"/>
          <p:cNvSpPr/>
          <p:nvPr/>
        </p:nvSpPr>
        <p:spPr>
          <a:xfrm rot="487476">
            <a:off x="9202679" y="1732781"/>
            <a:ext cx="99905" cy="15503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7" name="Google Shape;867;p20"/>
          <p:cNvSpPr/>
          <p:nvPr/>
        </p:nvSpPr>
        <p:spPr>
          <a:xfrm rot="487476">
            <a:off x="8811569" y="4807306"/>
            <a:ext cx="91291" cy="115628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8" name="Google Shape;868;p20"/>
          <p:cNvSpPr/>
          <p:nvPr/>
        </p:nvSpPr>
        <p:spPr>
          <a:xfrm rot="487476">
            <a:off x="9334742" y="1538435"/>
            <a:ext cx="113469" cy="16924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69" name="Google Shape;869;p20"/>
          <p:cNvSpPr/>
          <p:nvPr/>
        </p:nvSpPr>
        <p:spPr>
          <a:xfrm rot="487476">
            <a:off x="8908225" y="5009798"/>
            <a:ext cx="129832" cy="15395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70" name="Google Shape;870;p20"/>
          <p:cNvSpPr/>
          <p:nvPr/>
        </p:nvSpPr>
        <p:spPr>
          <a:xfrm rot="487476">
            <a:off x="9498760" y="1361667"/>
            <a:ext cx="85263" cy="121226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71" name="Google Shape;871;p20"/>
          <p:cNvSpPr/>
          <p:nvPr/>
        </p:nvSpPr>
        <p:spPr>
          <a:xfrm rot="487476">
            <a:off x="9029912" y="5219692"/>
            <a:ext cx="122296" cy="13737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3112" y="2034386"/>
            <a:ext cx="1431984" cy="3489642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57277" y="421937"/>
            <a:ext cx="8043994" cy="677714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90" name="Google Shape;890;p20"/>
          <p:cNvSpPr/>
          <p:nvPr/>
        </p:nvSpPr>
        <p:spPr>
          <a:xfrm>
            <a:off x="752730" y="1296860"/>
            <a:ext cx="8053088" cy="3644475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52625" y="385559"/>
            <a:ext cx="8053088" cy="5986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45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1035696" y="-5478"/>
            <a:ext cx="339917" cy="844386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8081184" y="-46051"/>
            <a:ext cx="361806" cy="88498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</p:spTree>
    <p:extLst>
      <p:ext uri="{BB962C8B-B14F-4D97-AF65-F5344CB8AC3E}">
        <p14:creationId xmlns:p14="http://schemas.microsoft.com/office/powerpoint/2010/main" val="109878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903446" y="2740846"/>
            <a:ext cx="1473385" cy="3798668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79256" y="-74111"/>
            <a:ext cx="1473303" cy="3261620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721944" y="1130464"/>
            <a:ext cx="6114451" cy="3353444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00" name="Google Shape;100;p3"/>
          <p:cNvSpPr/>
          <p:nvPr/>
        </p:nvSpPr>
        <p:spPr>
          <a:xfrm>
            <a:off x="2218555" y="3208736"/>
            <a:ext cx="73372" cy="126480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938323" y="1124479"/>
            <a:ext cx="5681692" cy="3353444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721813" y="2493496"/>
            <a:ext cx="6114451" cy="101986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585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188986" y="1454647"/>
            <a:ext cx="1180367" cy="87999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389742" y="3567349"/>
            <a:ext cx="4778855" cy="4396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82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839212" y="697611"/>
            <a:ext cx="94627" cy="217294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742241" y="1007444"/>
            <a:ext cx="62485" cy="154291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666531" y="1286646"/>
            <a:ext cx="49884" cy="198008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624406" y="657038"/>
            <a:ext cx="94627" cy="217294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753519" y="966871"/>
            <a:ext cx="62485" cy="154291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286650" y="-51125"/>
            <a:ext cx="126512" cy="20263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4133451" y="222894"/>
            <a:ext cx="91027" cy="14606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961627" y="462945"/>
            <a:ext cx="101570" cy="19260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839212" y="697611"/>
            <a:ext cx="94627" cy="217294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742241" y="1007444"/>
            <a:ext cx="62485" cy="154291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5145083" y="-91699"/>
            <a:ext cx="126512" cy="20263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333768" y="182320"/>
            <a:ext cx="91027" cy="14606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495049" y="422372"/>
            <a:ext cx="101570" cy="19260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624406" y="657038"/>
            <a:ext cx="94627" cy="217294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753519" y="966871"/>
            <a:ext cx="62485" cy="154291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841829" y="1246073"/>
            <a:ext cx="49884" cy="198008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7087274" y="3993048"/>
            <a:ext cx="3451026" cy="1574359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610275" y="-9431"/>
            <a:ext cx="2332076" cy="105619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</p:spTree>
    <p:extLst>
      <p:ext uri="{BB962C8B-B14F-4D97-AF65-F5344CB8AC3E}">
        <p14:creationId xmlns:p14="http://schemas.microsoft.com/office/powerpoint/2010/main" val="3148089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8343286" y="1372613"/>
            <a:ext cx="41773" cy="17031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581671" y="1489539"/>
            <a:ext cx="43495" cy="13284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58" name="Google Shape;758;p18"/>
          <p:cNvSpPr/>
          <p:nvPr/>
        </p:nvSpPr>
        <p:spPr>
          <a:xfrm rot="-4012506">
            <a:off x="8129340" y="1258810"/>
            <a:ext cx="53830" cy="18473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813314" y="1538250"/>
            <a:ext cx="59860" cy="18689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913695" y="1151069"/>
            <a:ext cx="58353" cy="12875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1" name="Google Shape;761;p18"/>
          <p:cNvSpPr/>
          <p:nvPr/>
        </p:nvSpPr>
        <p:spPr>
          <a:xfrm rot="-4012506">
            <a:off x="9034802" y="1600773"/>
            <a:ext cx="67181" cy="16471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699073" y="975179"/>
            <a:ext cx="77732" cy="1612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3" name="Google Shape;763;p18"/>
          <p:cNvSpPr/>
          <p:nvPr/>
        </p:nvSpPr>
        <p:spPr>
          <a:xfrm rot="-4012506">
            <a:off x="9294548" y="1654556"/>
            <a:ext cx="67181" cy="12681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519162" y="810452"/>
            <a:ext cx="95603" cy="176340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530155" y="1644093"/>
            <a:ext cx="97111" cy="173756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352345" y="657266"/>
            <a:ext cx="79024" cy="12078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7" name="Google Shape;767;p18"/>
          <p:cNvSpPr/>
          <p:nvPr/>
        </p:nvSpPr>
        <p:spPr>
          <a:xfrm rot="-4012506">
            <a:off x="7173176" y="440136"/>
            <a:ext cx="99910" cy="15502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8" name="Google Shape;768;p18"/>
          <p:cNvSpPr/>
          <p:nvPr/>
        </p:nvSpPr>
        <p:spPr>
          <a:xfrm rot="-4012506">
            <a:off x="7021478" y="250446"/>
            <a:ext cx="113475" cy="16923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880459" y="77676"/>
            <a:ext cx="85268" cy="121220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479545" y="1505232"/>
            <a:ext cx="122303" cy="13736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711860" y="-142953"/>
            <a:ext cx="102924" cy="1539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561086" y="-332798"/>
            <a:ext cx="105939" cy="169665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740813" y="1447506"/>
            <a:ext cx="100126" cy="10851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408646" y="-495753"/>
            <a:ext cx="76224" cy="122296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313652" y="3442703"/>
            <a:ext cx="41771" cy="17032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345714" y="3717957"/>
            <a:ext cx="43492" cy="13285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58485" y="3207058"/>
            <a:ext cx="53827" cy="18474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348607" y="3942201"/>
            <a:ext cx="59857" cy="18690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80352" y="2993795"/>
            <a:ext cx="58349" cy="128762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336353" y="4184092"/>
            <a:ext cx="67177" cy="16472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69518" y="2738262"/>
            <a:ext cx="77727" cy="161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302774" y="4462965"/>
            <a:ext cx="67177" cy="12682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53008" y="2524883"/>
            <a:ext cx="95598" cy="176349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235519" y="4684908"/>
            <a:ext cx="97105" cy="173766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831833" y="2336674"/>
            <a:ext cx="79019" cy="12079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65276" y="4918128"/>
            <a:ext cx="101411" cy="155033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71873" y="2104802"/>
            <a:ext cx="99905" cy="15503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71595" y="5179327"/>
            <a:ext cx="91291" cy="115628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26244" y="1910457"/>
            <a:ext cx="113469" cy="16924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90434" y="1733688"/>
            <a:ext cx="85263" cy="121226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25664" y="1510120"/>
            <a:ext cx="102918" cy="15395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7015" y="1310972"/>
            <a:ext cx="105933" cy="169674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5101" y="1124746"/>
            <a:ext cx="76220" cy="12230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77338" y="81691"/>
            <a:ext cx="1597431" cy="552818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730517" y="866194"/>
            <a:ext cx="8097305" cy="3644475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60846" y="1684628"/>
            <a:ext cx="3886995" cy="9928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99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300081" y="2677704"/>
            <a:ext cx="3747759" cy="9144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72"/>
              </a:spcBef>
              <a:spcAft>
                <a:spcPts val="1672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669148" y="4665104"/>
            <a:ext cx="2642493" cy="91448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</p:spTree>
    <p:extLst>
      <p:ext uri="{BB962C8B-B14F-4D97-AF65-F5344CB8AC3E}">
        <p14:creationId xmlns:p14="http://schemas.microsoft.com/office/powerpoint/2010/main" val="2416969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470133" y="602136"/>
            <a:ext cx="4260769" cy="1664774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20672" y="3208659"/>
            <a:ext cx="4684506" cy="2292977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73838" y="1130464"/>
            <a:ext cx="6610557" cy="35068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85133" y="-251186"/>
            <a:ext cx="2723450" cy="1242440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397560" y="-426776"/>
            <a:ext cx="1150753" cy="1953985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952022" y="-467350"/>
            <a:ext cx="1208720" cy="1994584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490635" y="2504983"/>
            <a:ext cx="4100866" cy="101986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85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411229" y="1482851"/>
            <a:ext cx="1180367" cy="87999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812741" y="3584386"/>
            <a:ext cx="4778855" cy="4396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82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512569" y="4278236"/>
            <a:ext cx="3024086" cy="1379589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</p:spTree>
    <p:extLst>
      <p:ext uri="{BB962C8B-B14F-4D97-AF65-F5344CB8AC3E}">
        <p14:creationId xmlns:p14="http://schemas.microsoft.com/office/powerpoint/2010/main" val="1564717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585476" y="385559"/>
            <a:ext cx="4387490" cy="5986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45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88897" y="1325765"/>
            <a:ext cx="7973122" cy="35757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77911" lvl="0" indent="-35843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54">
                <a:solidFill>
                  <a:srgbClr val="434343"/>
                </a:solidFill>
              </a:defRPr>
            </a:lvl1pPr>
            <a:lvl2pPr marL="955822" lvl="1" indent="-33188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433733" lvl="2" indent="-33188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911645" lvl="3" indent="-33188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389556" lvl="4" indent="-33188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867467" lvl="5" indent="-33188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345378" lvl="6" indent="-33188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823289" lvl="7" indent="-33188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301200" lvl="8" indent="-33188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81985" y="132585"/>
            <a:ext cx="2153760" cy="745345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57277" y="421937"/>
            <a:ext cx="8043994" cy="677714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grpSp>
        <p:nvGrpSpPr>
          <p:cNvPr id="137" name="Google Shape;137;p4"/>
          <p:cNvGrpSpPr/>
          <p:nvPr/>
        </p:nvGrpSpPr>
        <p:grpSpPr>
          <a:xfrm>
            <a:off x="1035696" y="-5478"/>
            <a:ext cx="339917" cy="844386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8081184" y="-46051"/>
            <a:ext cx="361806" cy="88498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6665" y="3312360"/>
            <a:ext cx="135829" cy="122635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301144" y="3335295"/>
            <a:ext cx="101765" cy="10645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33930" y="3355916"/>
            <a:ext cx="123906" cy="157765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327022" y="5240293"/>
            <a:ext cx="70895" cy="12391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65534" y="3424129"/>
            <a:ext cx="101765" cy="149887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220828" y="4984873"/>
            <a:ext cx="82817" cy="158829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127402" y="4766243"/>
            <a:ext cx="85585" cy="177778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1016534" y="3535607"/>
            <a:ext cx="75366" cy="122848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2033957" y="4566287"/>
            <a:ext cx="60676" cy="126467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232173" y="3628871"/>
            <a:ext cx="78346" cy="178630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908653" y="4323354"/>
            <a:ext cx="63656" cy="16287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427386" y="3769777"/>
            <a:ext cx="58972" cy="163939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84320" y="4123001"/>
            <a:ext cx="48967" cy="18501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629480" y="3962420"/>
            <a:ext cx="39812" cy="127532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865596" y="-168732"/>
            <a:ext cx="51735" cy="129234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927362" y="62082"/>
            <a:ext cx="67915" cy="163299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967872" y="280382"/>
            <a:ext cx="82817" cy="178203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9010884" y="554174"/>
            <a:ext cx="70895" cy="12391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9040155" y="792513"/>
            <a:ext cx="82817" cy="15882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9073548" y="1008892"/>
            <a:ext cx="85585" cy="17777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9129903" y="1279880"/>
            <a:ext cx="60676" cy="126467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651140" y="2339323"/>
            <a:ext cx="78346" cy="178629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9189848" y="1510796"/>
            <a:ext cx="63656" cy="162874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516188" y="2169638"/>
            <a:ext cx="58972" cy="163938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9275395" y="1716639"/>
            <a:ext cx="48967" cy="18501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9384959" y="1969518"/>
            <a:ext cx="39812" cy="127531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</p:spTree>
    <p:extLst>
      <p:ext uri="{BB962C8B-B14F-4D97-AF65-F5344CB8AC3E}">
        <p14:creationId xmlns:p14="http://schemas.microsoft.com/office/powerpoint/2010/main" val="2665605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5014994" y="1626745"/>
            <a:ext cx="4684538" cy="229324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101967" y="496378"/>
            <a:ext cx="4945530" cy="1716138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73838" y="1130464"/>
            <a:ext cx="6610557" cy="35068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2005864" y="2507504"/>
            <a:ext cx="5267121" cy="101986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585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63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2005864" y="1448766"/>
            <a:ext cx="1180367" cy="87999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863348" y="3637930"/>
            <a:ext cx="4778855" cy="4396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82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829274" y="-376355"/>
            <a:ext cx="3024086" cy="1379589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8850" y="4398021"/>
            <a:ext cx="2723450" cy="1242440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952022" y="-467350"/>
            <a:ext cx="1208720" cy="1994584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397560" y="-426776"/>
            <a:ext cx="1150753" cy="1953985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</p:spTree>
    <p:extLst>
      <p:ext uri="{BB962C8B-B14F-4D97-AF65-F5344CB8AC3E}">
        <p14:creationId xmlns:p14="http://schemas.microsoft.com/office/powerpoint/2010/main" val="3019424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512810" y="311029"/>
            <a:ext cx="2065952" cy="942487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848258" y="4664191"/>
            <a:ext cx="1597431" cy="552818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850563" y="23318"/>
            <a:ext cx="1560613" cy="561664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3014025" y="1589988"/>
            <a:ext cx="41879" cy="170742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210252" y="1440310"/>
            <a:ext cx="43606" cy="133183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817743" y="1719426"/>
            <a:ext cx="53967" cy="18520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379370" y="1233964"/>
            <a:ext cx="60012" cy="187364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596744" y="1875693"/>
            <a:ext cx="58500" cy="129083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524633" y="1067794"/>
            <a:ext cx="67351" cy="165130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350848" y="1969123"/>
            <a:ext cx="77928" cy="1616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674599" y="871046"/>
            <a:ext cx="67351" cy="127139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123433" y="2042125"/>
            <a:ext cx="95846" cy="17678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785894" y="629964"/>
            <a:ext cx="97356" cy="174196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90193" y="2143330"/>
            <a:ext cx="79223" cy="12109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883782" y="427188"/>
            <a:ext cx="101674" cy="155417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624103" y="2185117"/>
            <a:ext cx="100163" cy="155417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978002" y="201035"/>
            <a:ext cx="91528" cy="115915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88126" y="2223681"/>
            <a:ext cx="113762" cy="1696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4021704" y="-60905"/>
            <a:ext cx="130168" cy="15433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55755" y="2296045"/>
            <a:ext cx="85484" cy="121527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91591" y="2328653"/>
            <a:ext cx="103185" cy="15433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59444" y="2370617"/>
            <a:ext cx="106208" cy="170095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31299" y="2458154"/>
            <a:ext cx="76418" cy="122607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77053" y="2516042"/>
            <a:ext cx="85268" cy="1616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4995" y="2594838"/>
            <a:ext cx="79440" cy="182399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</p:spTree>
    <p:extLst>
      <p:ext uri="{BB962C8B-B14F-4D97-AF65-F5344CB8AC3E}">
        <p14:creationId xmlns:p14="http://schemas.microsoft.com/office/powerpoint/2010/main" val="38952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7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939812" y="1656363"/>
            <a:ext cx="5678870" cy="1289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49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35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35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35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35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35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35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35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35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840874" y="2946089"/>
            <a:ext cx="5876747" cy="6278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7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7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7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7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7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7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7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72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9" y="4109347"/>
            <a:ext cx="3132552" cy="1429072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990973" y="241621"/>
            <a:ext cx="1863009" cy="644726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102602" y="56100"/>
            <a:ext cx="41772" cy="17031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326997" y="-52216"/>
            <a:ext cx="43495" cy="132846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903442" y="180388"/>
            <a:ext cx="53830" cy="18473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706234" y="369474"/>
            <a:ext cx="58352" cy="12875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512940" y="536987"/>
            <a:ext cx="77731" cy="1612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353794" y="706592"/>
            <a:ext cx="95602" cy="17633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210716" y="935609"/>
            <a:ext cx="79023" cy="120788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57593" y="1137848"/>
            <a:ext cx="99909" cy="15502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929603" y="1329858"/>
            <a:ext cx="113474" cy="16923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814125" y="1568328"/>
            <a:ext cx="85267" cy="12121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72030" y="1774431"/>
            <a:ext cx="102923" cy="1539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44923" y="1965632"/>
            <a:ext cx="105938" cy="169664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416865" y="2195225"/>
            <a:ext cx="76223" cy="1222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54448" y="2383340"/>
            <a:ext cx="85051" cy="16126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100281" y="2543929"/>
            <a:ext cx="79238" cy="181937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71666" y="2740293"/>
            <a:ext cx="52323" cy="1291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4" name="Google Shape;504;p11"/>
          <p:cNvSpPr/>
          <p:nvPr/>
        </p:nvSpPr>
        <p:spPr>
          <a:xfrm rot="487476">
            <a:off x="8072569" y="4197434"/>
            <a:ext cx="41771" cy="17032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5" name="Google Shape;505;p11"/>
          <p:cNvSpPr/>
          <p:nvPr/>
        </p:nvSpPr>
        <p:spPr>
          <a:xfrm rot="487476">
            <a:off x="8038787" y="4472689"/>
            <a:ext cx="43492" cy="13285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6" name="Google Shape;506;p11"/>
          <p:cNvSpPr/>
          <p:nvPr/>
        </p:nvSpPr>
        <p:spPr>
          <a:xfrm rot="487476">
            <a:off x="8115680" y="3961790"/>
            <a:ext cx="53827" cy="18474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7" name="Google Shape;507;p11"/>
          <p:cNvSpPr/>
          <p:nvPr/>
        </p:nvSpPr>
        <p:spPr>
          <a:xfrm rot="487476">
            <a:off x="8019529" y="4696932"/>
            <a:ext cx="59857" cy="18690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8" name="Google Shape;508;p11"/>
          <p:cNvSpPr/>
          <p:nvPr/>
        </p:nvSpPr>
        <p:spPr>
          <a:xfrm rot="487476">
            <a:off x="8189291" y="3748526"/>
            <a:ext cx="58349" cy="128762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09" name="Google Shape;509;p11"/>
          <p:cNvSpPr/>
          <p:nvPr/>
        </p:nvSpPr>
        <p:spPr>
          <a:xfrm rot="487476">
            <a:off x="8024464" y="4938823"/>
            <a:ext cx="67177" cy="16472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0" name="Google Shape;510;p11"/>
          <p:cNvSpPr/>
          <p:nvPr/>
        </p:nvSpPr>
        <p:spPr>
          <a:xfrm rot="487476">
            <a:off x="8280748" y="3492993"/>
            <a:ext cx="77727" cy="161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1" name="Google Shape;511;p11"/>
          <p:cNvSpPr/>
          <p:nvPr/>
        </p:nvSpPr>
        <p:spPr>
          <a:xfrm rot="487476">
            <a:off x="8058043" y="5217697"/>
            <a:ext cx="67177" cy="12682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2" name="Google Shape;512;p11"/>
          <p:cNvSpPr/>
          <p:nvPr/>
        </p:nvSpPr>
        <p:spPr>
          <a:xfrm rot="487476">
            <a:off x="8379386" y="3279614"/>
            <a:ext cx="95598" cy="176349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3" name="Google Shape;513;p11"/>
          <p:cNvSpPr/>
          <p:nvPr/>
        </p:nvSpPr>
        <p:spPr>
          <a:xfrm rot="487476">
            <a:off x="8517141" y="3091405"/>
            <a:ext cx="79019" cy="12079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4" name="Google Shape;514;p11"/>
          <p:cNvSpPr/>
          <p:nvPr/>
        </p:nvSpPr>
        <p:spPr>
          <a:xfrm rot="487476">
            <a:off x="8656215" y="2859533"/>
            <a:ext cx="99905" cy="15503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5" name="Google Shape;515;p11"/>
          <p:cNvSpPr/>
          <p:nvPr/>
        </p:nvSpPr>
        <p:spPr>
          <a:xfrm rot="487476">
            <a:off x="8788279" y="2665188"/>
            <a:ext cx="113469" cy="16924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6" name="Google Shape;516;p11"/>
          <p:cNvSpPr/>
          <p:nvPr/>
        </p:nvSpPr>
        <p:spPr>
          <a:xfrm rot="487476">
            <a:off x="8361761" y="6136550"/>
            <a:ext cx="129832" cy="15395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7" name="Google Shape;517;p11"/>
          <p:cNvSpPr/>
          <p:nvPr/>
        </p:nvSpPr>
        <p:spPr>
          <a:xfrm rot="487476">
            <a:off x="8952297" y="2488419"/>
            <a:ext cx="85263" cy="121226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8" name="Google Shape;518;p11"/>
          <p:cNvSpPr/>
          <p:nvPr/>
        </p:nvSpPr>
        <p:spPr>
          <a:xfrm rot="487476">
            <a:off x="8483449" y="6346444"/>
            <a:ext cx="122296" cy="13737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19" name="Google Shape;519;p11"/>
          <p:cNvSpPr/>
          <p:nvPr/>
        </p:nvSpPr>
        <p:spPr>
          <a:xfrm rot="487476">
            <a:off x="9099411" y="2264852"/>
            <a:ext cx="102918" cy="15395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20" name="Google Shape;520;p11"/>
          <p:cNvSpPr/>
          <p:nvPr/>
        </p:nvSpPr>
        <p:spPr>
          <a:xfrm rot="487476">
            <a:off x="9235045" y="2065703"/>
            <a:ext cx="105933" cy="169674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21" name="Google Shape;521;p11"/>
          <p:cNvSpPr/>
          <p:nvPr/>
        </p:nvSpPr>
        <p:spPr>
          <a:xfrm rot="487476">
            <a:off x="8628977" y="6583865"/>
            <a:ext cx="100119" cy="10852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22" name="Google Shape;522;p11"/>
          <p:cNvSpPr/>
          <p:nvPr/>
        </p:nvSpPr>
        <p:spPr>
          <a:xfrm rot="487476">
            <a:off x="9386873" y="1879477"/>
            <a:ext cx="76220" cy="12230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523" name="Google Shape;523;p11"/>
          <p:cNvSpPr/>
          <p:nvPr/>
        </p:nvSpPr>
        <p:spPr>
          <a:xfrm rot="487476">
            <a:off x="9515320" y="1635465"/>
            <a:ext cx="85048" cy="161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</p:spTree>
    <p:extLst>
      <p:ext uri="{BB962C8B-B14F-4D97-AF65-F5344CB8AC3E}">
        <p14:creationId xmlns:p14="http://schemas.microsoft.com/office/powerpoint/2010/main" val="300795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6750" y="534574"/>
            <a:ext cx="2526463" cy="2370998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329139" y="1296860"/>
            <a:ext cx="4900216" cy="2926933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grpSp>
        <p:nvGrpSpPr>
          <p:cNvPr id="326" name="Google Shape;326;p8"/>
          <p:cNvGrpSpPr/>
          <p:nvPr/>
        </p:nvGrpSpPr>
        <p:grpSpPr>
          <a:xfrm>
            <a:off x="3251695" y="-19024"/>
            <a:ext cx="920811" cy="1755136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385667" y="-63878"/>
            <a:ext cx="920468" cy="1800019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329061" y="1813901"/>
            <a:ext cx="4900216" cy="190456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26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272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8014086" y="654019"/>
            <a:ext cx="1597431" cy="552818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600760" y="4385534"/>
            <a:ext cx="3207873" cy="1110138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20498" y="2779394"/>
            <a:ext cx="2332076" cy="105619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7246493" y="2368636"/>
            <a:ext cx="2333454" cy="790910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</p:spTree>
    <p:extLst>
      <p:ext uri="{BB962C8B-B14F-4D97-AF65-F5344CB8AC3E}">
        <p14:creationId xmlns:p14="http://schemas.microsoft.com/office/powerpoint/2010/main" val="708263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42105" y="2695294"/>
            <a:ext cx="4087558" cy="2748044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9003615" y="1680678"/>
            <a:ext cx="41879" cy="1707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8812504" y="1875608"/>
            <a:ext cx="43606" cy="133182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9182232" y="1529332"/>
            <a:ext cx="53966" cy="185203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8634238" y="2034673"/>
            <a:ext cx="60011" cy="18736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566290" y="1420602"/>
            <a:ext cx="58500" cy="129081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8488792" y="2228851"/>
            <a:ext cx="67350" cy="16512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788214" y="1285286"/>
            <a:ext cx="77928" cy="161675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8347509" y="2469375"/>
            <a:ext cx="67350" cy="12713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994343" y="1188563"/>
            <a:ext cx="95845" cy="17678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8214947" y="2668243"/>
            <a:ext cx="97355" cy="17419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8241102" y="1133516"/>
            <a:ext cx="79223" cy="12109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8121244" y="2893603"/>
            <a:ext cx="101673" cy="155415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483711" y="1047302"/>
            <a:ext cx="100162" cy="155415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8047004" y="3162605"/>
            <a:ext cx="91527" cy="115914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704093" y="985429"/>
            <a:ext cx="113761" cy="169662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7974348" y="3388434"/>
            <a:ext cx="130167" cy="15433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962630" y="951449"/>
            <a:ext cx="85483" cy="121526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7939214" y="3627640"/>
            <a:ext cx="122613" cy="13771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9206946" y="875932"/>
            <a:ext cx="103184" cy="15433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433910" y="809091"/>
            <a:ext cx="106207" cy="170093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7910375" y="3900076"/>
            <a:ext cx="100378" cy="108791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512569" y="4278236"/>
            <a:ext cx="3024086" cy="1379589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63264" y="563968"/>
            <a:ext cx="2723450" cy="1242440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82"/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3915758" y="522136"/>
            <a:ext cx="5381269" cy="4419095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82"/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4963607" y="606854"/>
            <a:ext cx="3285208" cy="10430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436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43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43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43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43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43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43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43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436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4362027" y="3961225"/>
            <a:ext cx="4488468" cy="4770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5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82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05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57" y="1340483"/>
            <a:ext cx="8244067" cy="2236625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157" y="3598267"/>
            <a:ext cx="8244067" cy="1176188"/>
          </a:xfrm>
        </p:spPr>
        <p:txBody>
          <a:bodyPr/>
          <a:lstStyle>
            <a:lvl1pPr marL="0" indent="0">
              <a:buNone/>
              <a:defRPr sz="1882">
                <a:solidFill>
                  <a:schemeClr val="tx1">
                    <a:tint val="75000"/>
                  </a:schemeClr>
                </a:solidFill>
              </a:defRPr>
            </a:lvl1pPr>
            <a:lvl2pPr marL="358445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2pPr>
            <a:lvl3pPr marL="716890" indent="0">
              <a:buNone/>
              <a:defRPr sz="1411">
                <a:solidFill>
                  <a:schemeClr val="tx1">
                    <a:tint val="75000"/>
                  </a:schemeClr>
                </a:solidFill>
              </a:defRPr>
            </a:lvl3pPr>
            <a:lvl4pPr marL="1075334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4pPr>
            <a:lvl5pPr marL="1433779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5pPr>
            <a:lvl6pPr marL="1792224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6pPr>
            <a:lvl7pPr marL="2150669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7pPr>
            <a:lvl8pPr marL="2509114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8pPr>
            <a:lvl9pPr marL="2867558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1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7136" y="1431341"/>
            <a:ext cx="4062294" cy="341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908" y="1431341"/>
            <a:ext cx="4062294" cy="341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80" y="286269"/>
            <a:ext cx="8244067" cy="10392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81" y="1318079"/>
            <a:ext cx="4043625" cy="645970"/>
          </a:xfrm>
        </p:spPr>
        <p:txBody>
          <a:bodyPr anchor="b"/>
          <a:lstStyle>
            <a:lvl1pPr marL="0" indent="0">
              <a:buNone/>
              <a:defRPr sz="1882" b="1"/>
            </a:lvl1pPr>
            <a:lvl2pPr marL="358445" indent="0">
              <a:buNone/>
              <a:defRPr sz="1568" b="1"/>
            </a:lvl2pPr>
            <a:lvl3pPr marL="716890" indent="0">
              <a:buNone/>
              <a:defRPr sz="1411" b="1"/>
            </a:lvl3pPr>
            <a:lvl4pPr marL="1075334" indent="0">
              <a:buNone/>
              <a:defRPr sz="1254" b="1"/>
            </a:lvl4pPr>
            <a:lvl5pPr marL="1433779" indent="0">
              <a:buNone/>
              <a:defRPr sz="1254" b="1"/>
            </a:lvl5pPr>
            <a:lvl6pPr marL="1792224" indent="0">
              <a:buNone/>
              <a:defRPr sz="1254" b="1"/>
            </a:lvl6pPr>
            <a:lvl7pPr marL="2150669" indent="0">
              <a:buNone/>
              <a:defRPr sz="1254" b="1"/>
            </a:lvl7pPr>
            <a:lvl8pPr marL="2509114" indent="0">
              <a:buNone/>
              <a:defRPr sz="1254" b="1"/>
            </a:lvl8pPr>
            <a:lvl9pPr marL="2867558" indent="0">
              <a:buNone/>
              <a:defRPr sz="125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81" y="1964048"/>
            <a:ext cx="4043625" cy="2888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8908" y="1318079"/>
            <a:ext cx="4063539" cy="645970"/>
          </a:xfrm>
        </p:spPr>
        <p:txBody>
          <a:bodyPr anchor="b"/>
          <a:lstStyle>
            <a:lvl1pPr marL="0" indent="0">
              <a:buNone/>
              <a:defRPr sz="1882" b="1"/>
            </a:lvl1pPr>
            <a:lvl2pPr marL="358445" indent="0">
              <a:buNone/>
              <a:defRPr sz="1568" b="1"/>
            </a:lvl2pPr>
            <a:lvl3pPr marL="716890" indent="0">
              <a:buNone/>
              <a:defRPr sz="1411" b="1"/>
            </a:lvl3pPr>
            <a:lvl4pPr marL="1075334" indent="0">
              <a:buNone/>
              <a:defRPr sz="1254" b="1"/>
            </a:lvl4pPr>
            <a:lvl5pPr marL="1433779" indent="0">
              <a:buNone/>
              <a:defRPr sz="1254" b="1"/>
            </a:lvl5pPr>
            <a:lvl6pPr marL="1792224" indent="0">
              <a:buNone/>
              <a:defRPr sz="1254" b="1"/>
            </a:lvl6pPr>
            <a:lvl7pPr marL="2150669" indent="0">
              <a:buNone/>
              <a:defRPr sz="1254" b="1"/>
            </a:lvl7pPr>
            <a:lvl8pPr marL="2509114" indent="0">
              <a:buNone/>
              <a:defRPr sz="1254" b="1"/>
            </a:lvl8pPr>
            <a:lvl9pPr marL="2867558" indent="0">
              <a:buNone/>
              <a:defRPr sz="125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908" y="1964048"/>
            <a:ext cx="4063539" cy="2888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0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3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2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81" y="358458"/>
            <a:ext cx="3082813" cy="1254601"/>
          </a:xfrm>
        </p:spPr>
        <p:txBody>
          <a:bodyPr anchor="b"/>
          <a:lstStyle>
            <a:lvl1pPr>
              <a:defRPr sz="250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538" y="774169"/>
            <a:ext cx="4838909" cy="3821058"/>
          </a:xfrm>
        </p:spPr>
        <p:txBody>
          <a:bodyPr/>
          <a:lstStyle>
            <a:lvl1pPr>
              <a:defRPr sz="2509"/>
            </a:lvl1pPr>
            <a:lvl2pPr>
              <a:defRPr sz="2195"/>
            </a:lvl2pPr>
            <a:lvl3pPr>
              <a:defRPr sz="1882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81" y="1613059"/>
            <a:ext cx="3082813" cy="2988391"/>
          </a:xfrm>
        </p:spPr>
        <p:txBody>
          <a:bodyPr/>
          <a:lstStyle>
            <a:lvl1pPr marL="0" indent="0">
              <a:buNone/>
              <a:defRPr sz="1254"/>
            </a:lvl1pPr>
            <a:lvl2pPr marL="358445" indent="0">
              <a:buNone/>
              <a:defRPr sz="1098"/>
            </a:lvl2pPr>
            <a:lvl3pPr marL="716890" indent="0">
              <a:buNone/>
              <a:defRPr sz="941"/>
            </a:lvl3pPr>
            <a:lvl4pPr marL="1075334" indent="0">
              <a:buNone/>
              <a:defRPr sz="784"/>
            </a:lvl4pPr>
            <a:lvl5pPr marL="1433779" indent="0">
              <a:buNone/>
              <a:defRPr sz="784"/>
            </a:lvl5pPr>
            <a:lvl6pPr marL="1792224" indent="0">
              <a:buNone/>
              <a:defRPr sz="784"/>
            </a:lvl6pPr>
            <a:lvl7pPr marL="2150669" indent="0">
              <a:buNone/>
              <a:defRPr sz="784"/>
            </a:lvl7pPr>
            <a:lvl8pPr marL="2509114" indent="0">
              <a:buNone/>
              <a:defRPr sz="784"/>
            </a:lvl8pPr>
            <a:lvl9pPr marL="2867558" indent="0">
              <a:buNone/>
              <a:defRPr sz="7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0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81" y="358458"/>
            <a:ext cx="3082813" cy="1254601"/>
          </a:xfrm>
        </p:spPr>
        <p:txBody>
          <a:bodyPr anchor="b"/>
          <a:lstStyle>
            <a:lvl1pPr>
              <a:defRPr sz="250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63538" y="774169"/>
            <a:ext cx="4838909" cy="3821058"/>
          </a:xfrm>
        </p:spPr>
        <p:txBody>
          <a:bodyPr anchor="t"/>
          <a:lstStyle>
            <a:lvl1pPr marL="0" indent="0">
              <a:buNone/>
              <a:defRPr sz="2509"/>
            </a:lvl1pPr>
            <a:lvl2pPr marL="358445" indent="0">
              <a:buNone/>
              <a:defRPr sz="2195"/>
            </a:lvl2pPr>
            <a:lvl3pPr marL="716890" indent="0">
              <a:buNone/>
              <a:defRPr sz="1882"/>
            </a:lvl3pPr>
            <a:lvl4pPr marL="1075334" indent="0">
              <a:buNone/>
              <a:defRPr sz="1568"/>
            </a:lvl4pPr>
            <a:lvl5pPr marL="1433779" indent="0">
              <a:buNone/>
              <a:defRPr sz="1568"/>
            </a:lvl5pPr>
            <a:lvl6pPr marL="1792224" indent="0">
              <a:buNone/>
              <a:defRPr sz="1568"/>
            </a:lvl6pPr>
            <a:lvl7pPr marL="2150669" indent="0">
              <a:buNone/>
              <a:defRPr sz="1568"/>
            </a:lvl7pPr>
            <a:lvl8pPr marL="2509114" indent="0">
              <a:buNone/>
              <a:defRPr sz="1568"/>
            </a:lvl8pPr>
            <a:lvl9pPr marL="2867558" indent="0">
              <a:buNone/>
              <a:defRPr sz="156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81" y="1613059"/>
            <a:ext cx="3082813" cy="2988391"/>
          </a:xfrm>
        </p:spPr>
        <p:txBody>
          <a:bodyPr/>
          <a:lstStyle>
            <a:lvl1pPr marL="0" indent="0">
              <a:buNone/>
              <a:defRPr sz="1254"/>
            </a:lvl1pPr>
            <a:lvl2pPr marL="358445" indent="0">
              <a:buNone/>
              <a:defRPr sz="1098"/>
            </a:lvl2pPr>
            <a:lvl3pPr marL="716890" indent="0">
              <a:buNone/>
              <a:defRPr sz="941"/>
            </a:lvl3pPr>
            <a:lvl4pPr marL="1075334" indent="0">
              <a:buNone/>
              <a:defRPr sz="784"/>
            </a:lvl4pPr>
            <a:lvl5pPr marL="1433779" indent="0">
              <a:buNone/>
              <a:defRPr sz="784"/>
            </a:lvl5pPr>
            <a:lvl6pPr marL="1792224" indent="0">
              <a:buNone/>
              <a:defRPr sz="784"/>
            </a:lvl6pPr>
            <a:lvl7pPr marL="2150669" indent="0">
              <a:buNone/>
              <a:defRPr sz="784"/>
            </a:lvl7pPr>
            <a:lvl8pPr marL="2509114" indent="0">
              <a:buNone/>
              <a:defRPr sz="784"/>
            </a:lvl8pPr>
            <a:lvl9pPr marL="2867558" indent="0">
              <a:buNone/>
              <a:defRPr sz="7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0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136" y="286269"/>
            <a:ext cx="8244067" cy="103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136" y="1431341"/>
            <a:ext cx="8244067" cy="341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36" y="4983556"/>
            <a:ext cx="2150626" cy="286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467CF-2230-BD46-8A67-134BE62E084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6200" y="4983556"/>
            <a:ext cx="3225939" cy="286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0576" y="4983556"/>
            <a:ext cx="2150626" cy="286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9D2EB-CDE2-2440-A63D-A1A3333B8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0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xStyles>
    <p:titleStyle>
      <a:lvl1pPr algn="l" defTabSz="716890" rtl="0" eaLnBrk="1" latinLnBrk="0" hangingPunct="1">
        <a:lnSpc>
          <a:spcPct val="90000"/>
        </a:lnSpc>
        <a:spcBef>
          <a:spcPct val="0"/>
        </a:spcBef>
        <a:buNone/>
        <a:defRPr sz="34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222" indent="-179222" algn="l" defTabSz="716890" rtl="0" eaLnBrk="1" latinLnBrk="0" hangingPunct="1">
        <a:lnSpc>
          <a:spcPct val="90000"/>
        </a:lnSpc>
        <a:spcBef>
          <a:spcPts val="784"/>
        </a:spcBef>
        <a:buFont typeface="Arial" panose="020B0604020202020204" pitchFamily="34" charset="0"/>
        <a:buChar char="•"/>
        <a:defRPr sz="2195" kern="1200">
          <a:solidFill>
            <a:schemeClr val="tx1"/>
          </a:solidFill>
          <a:latin typeface="+mn-lt"/>
          <a:ea typeface="+mn-ea"/>
          <a:cs typeface="+mn-cs"/>
        </a:defRPr>
      </a:lvl1pPr>
      <a:lvl2pPr marL="537667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2pPr>
      <a:lvl3pPr marL="896112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568" kern="1200">
          <a:solidFill>
            <a:schemeClr val="tx1"/>
          </a:solidFill>
          <a:latin typeface="+mn-lt"/>
          <a:ea typeface="+mn-ea"/>
          <a:cs typeface="+mn-cs"/>
        </a:defRPr>
      </a:lvl3pPr>
      <a:lvl4pPr marL="1254557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4pPr>
      <a:lvl5pPr marL="1613002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5pPr>
      <a:lvl6pPr marL="1971446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6pPr>
      <a:lvl7pPr marL="2329891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7pPr>
      <a:lvl8pPr marL="2688336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8pPr>
      <a:lvl9pPr marL="3046781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1pPr>
      <a:lvl2pPr marL="358445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2pPr>
      <a:lvl3pPr marL="716890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3pPr>
      <a:lvl4pPr marL="1075334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4pPr>
      <a:lvl5pPr marL="1433779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5pPr>
      <a:lvl6pPr marL="1792224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6pPr>
      <a:lvl7pPr marL="2150669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7pPr>
      <a:lvl8pPr marL="2509114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8pPr>
      <a:lvl9pPr marL="2867558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image" Target="../media/image33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sv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49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1.sv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22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18" Type="http://schemas.openxmlformats.org/officeDocument/2006/relationships/image" Target="../media/image74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" Type="http://schemas.openxmlformats.org/officeDocument/2006/relationships/image" Target="../media/image59.png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svg"/><Relationship Id="rId15" Type="http://schemas.openxmlformats.org/officeDocument/2006/relationships/image" Target="../media/image71.png"/><Relationship Id="rId10" Type="http://schemas.openxmlformats.org/officeDocument/2006/relationships/image" Target="../media/image22.png"/><Relationship Id="rId19" Type="http://schemas.openxmlformats.org/officeDocument/2006/relationships/image" Target="../media/image75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media" Target="../media/media8.mp4"/><Relationship Id="rId7" Type="http://schemas.openxmlformats.org/officeDocument/2006/relationships/image" Target="../media/image8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8.mp4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5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7.jpeg"/><Relationship Id="rId11" Type="http://schemas.openxmlformats.org/officeDocument/2006/relationships/audio" Target="../media/audio2.wav"/><Relationship Id="rId5" Type="http://schemas.openxmlformats.org/officeDocument/2006/relationships/image" Target="../media/image96.jpeg"/><Relationship Id="rId10" Type="http://schemas.openxmlformats.org/officeDocument/2006/relationships/image" Target="../media/image77.png"/><Relationship Id="rId4" Type="http://schemas.openxmlformats.org/officeDocument/2006/relationships/image" Target="../media/image95.png"/><Relationship Id="rId9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6F047-5A7F-6F42-B560-CC6C83A30A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1" r="2191" b="6254"/>
          <a:stretch>
            <a:fillRect/>
          </a:stretch>
        </p:blipFill>
        <p:spPr>
          <a:xfrm>
            <a:off x="1" y="4160711"/>
            <a:ext cx="9558338" cy="1216152"/>
          </a:xfrm>
          <a:prstGeom prst="rect">
            <a:avLst/>
          </a:prstGeom>
        </p:spPr>
      </p:pic>
      <p:pic>
        <p:nvPicPr>
          <p:cNvPr id="5" name="Cửa 1">
            <a:extLst>
              <a:ext uri="{FF2B5EF4-FFF2-40B4-BE49-F238E27FC236}">
                <a16:creationId xmlns:a16="http://schemas.microsoft.com/office/drawing/2014/main" id="{FC729995-B492-8640-A78E-2E92EB3501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63" r="18308"/>
          <a:stretch/>
        </p:blipFill>
        <p:spPr>
          <a:xfrm>
            <a:off x="1970639" y="-107517"/>
            <a:ext cx="2861734" cy="5591895"/>
          </a:xfrm>
          <a:prstGeom prst="rect">
            <a:avLst/>
          </a:prstGeom>
        </p:spPr>
      </p:pic>
      <p:pic>
        <p:nvPicPr>
          <p:cNvPr id="6" name="Picture 2" descr="Oak wood textured background Free Vector">
            <a:extLst>
              <a:ext uri="{FF2B5EF4-FFF2-40B4-BE49-F238E27FC236}">
                <a16:creationId xmlns:a16="http://schemas.microsoft.com/office/drawing/2014/main" id="{D43B0E7C-250D-E04C-AF54-5DE59F6E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0" y="-107517"/>
            <a:ext cx="2320161" cy="55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ửa 2">
            <a:extLst>
              <a:ext uri="{FF2B5EF4-FFF2-40B4-BE49-F238E27FC236}">
                <a16:creationId xmlns:a16="http://schemas.microsoft.com/office/drawing/2014/main" id="{CE5C0ECF-1D77-B14D-B453-AA12CABECD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5" r="14246"/>
          <a:stretch/>
        </p:blipFill>
        <p:spPr>
          <a:xfrm flipH="1">
            <a:off x="4458666" y="-107517"/>
            <a:ext cx="2861734" cy="5591895"/>
          </a:xfrm>
          <a:prstGeom prst="rect">
            <a:avLst/>
          </a:prstGeom>
        </p:spPr>
      </p:pic>
      <p:pic>
        <p:nvPicPr>
          <p:cNvPr id="8" name="Picture 2" descr="Oak wood textured background Free Vector">
            <a:extLst>
              <a:ext uri="{FF2B5EF4-FFF2-40B4-BE49-F238E27FC236}">
                <a16:creationId xmlns:a16="http://schemas.microsoft.com/office/drawing/2014/main" id="{519F78F1-8009-1146-AC3A-E36E588D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29" y="-86252"/>
            <a:ext cx="2401303" cy="54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E3558-5CC9-E84F-BC02-EBED60BF89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59" t="8750" r="47020" b="12638"/>
          <a:stretch/>
        </p:blipFill>
        <p:spPr>
          <a:xfrm>
            <a:off x="-967138" y="-469242"/>
            <a:ext cx="2789463" cy="6315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5AD18F-FEE3-6B4F-B47D-3ED25591D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1986" y="3713900"/>
            <a:ext cx="3175591" cy="2117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8717F0-FD70-1A47-BA56-4F68E3F407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59" t="8750" r="47020" b="12638"/>
          <a:stretch/>
        </p:blipFill>
        <p:spPr>
          <a:xfrm flipH="1">
            <a:off x="7740728" y="-469242"/>
            <a:ext cx="2789463" cy="6315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4C674-1AC8-2B47-A2B6-6B62A9211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4346" y="2826555"/>
            <a:ext cx="2571574" cy="2571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8D88F8-F8EA-5942-A6E0-99D92B3524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501"/>
          <a:stretch/>
        </p:blipFill>
        <p:spPr>
          <a:xfrm>
            <a:off x="746998" y="-8023715"/>
            <a:ext cx="7644582" cy="50292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F4E943-4CE7-B54C-9DEE-F009537F75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0133" y="10114332"/>
            <a:ext cx="1621842" cy="16126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A1555D-AB31-ED4E-90B2-288512ACB5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1051" l="64401" r="95886">
                        <a14:foregroundMark x1="72987" y1="18792" x2="74776" y2="28412"/>
                        <a14:foregroundMark x1="74776" y1="28412" x2="79785" y2="37360"/>
                        <a14:foregroundMark x1="79785" y1="37360" x2="86583" y2="39150"/>
                        <a14:foregroundMark x1="86583" y1="39150" x2="87835" y2="36913"/>
                        <a14:foregroundMark x1="78533" y1="36242" x2="78533" y2="43624"/>
                        <a14:foregroundMark x1="82469" y1="82103" x2="82290" y2="91051"/>
                      </a14:backgroundRemoval>
                    </a14:imgEffect>
                  </a14:imgLayer>
                </a14:imgProps>
              </a:ext>
            </a:extLst>
          </a:blip>
          <a:srcRect l="60604"/>
          <a:stretch/>
        </p:blipFill>
        <p:spPr>
          <a:xfrm flipH="1">
            <a:off x="-13440511" y="1345698"/>
            <a:ext cx="1986937" cy="40311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93C030-51CA-3642-86B6-E95C174A46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373474" y="2945792"/>
            <a:ext cx="2863129" cy="29003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7C9B40-37E9-634A-9D6E-13411344E7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42504" y="-7077625"/>
            <a:ext cx="837100" cy="837100"/>
          </a:xfrm>
          <a:prstGeom prst="rect">
            <a:avLst/>
          </a:prstGeom>
        </p:spPr>
      </p:pic>
      <p:pic>
        <p:nvPicPr>
          <p:cNvPr id="25" name="bensound-creativeminds.mp3" descr="bensound-creativeminds.mp3">
            <a:hlinkClick r:id="" action="ppaction://media"/>
            <a:extLst>
              <a:ext uri="{FF2B5EF4-FFF2-40B4-BE49-F238E27FC236}">
                <a16:creationId xmlns:a16="http://schemas.microsoft.com/office/drawing/2014/main" id="{291FB5B1-F5BB-484C-A6F3-7F0D6A8D36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.663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29480" y="46715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72780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8517E-6 -2.37673E-6 L 0.50556 -2.37673E-6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421E-6 -2.37673E-6 L -0.50075 -2.37673E-6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0 L 0.24635 0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58333E-6 0 L -0.2629 0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241847" y="1767227"/>
            <a:ext cx="1159043" cy="115904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 dirty="0"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2174140" y="3115885"/>
            <a:ext cx="5267121" cy="101980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algn="ctr"/>
            <a:r>
              <a:rPr lang="en" sz="6272" b="1" dirty="0"/>
              <a:t>New words</a:t>
            </a:r>
            <a:endParaRPr sz="6272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248250" y="1870575"/>
            <a:ext cx="1180367" cy="879944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b="1" dirty="0">
                <a:solidFill>
                  <a:srgbClr val="C00000"/>
                </a:solidFill>
              </a:rPr>
              <a:t>02</a:t>
            </a:r>
            <a:endParaRPr b="1" dirty="0">
              <a:solidFill>
                <a:srgbClr val="C00000"/>
              </a:solidFill>
            </a:endParaRPr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7129774" y="4120027"/>
            <a:ext cx="1018843" cy="994248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45D80FA-4C7C-6EF1-5625-1EDBC8CD1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160" y="942429"/>
            <a:ext cx="1225402" cy="1213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7235C8E6-E1E3-4B8A-9502-246C3B06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15" y="1852076"/>
            <a:ext cx="5476131" cy="35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733125F-C0FA-4D7C-9F38-C683F554A1ED}"/>
              </a:ext>
            </a:extLst>
          </p:cNvPr>
          <p:cNvSpPr/>
          <p:nvPr/>
        </p:nvSpPr>
        <p:spPr>
          <a:xfrm>
            <a:off x="5105950" y="302931"/>
            <a:ext cx="3555472" cy="2385500"/>
          </a:xfrm>
          <a:prstGeom prst="wedgeEllipseCallout">
            <a:avLst>
              <a:gd name="adj1" fmla="val -53269"/>
              <a:gd name="adj2" fmla="val 25149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27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Hello. I'm Ben.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999C546-799E-4807-98F2-37DBA0680606}"/>
              </a:ext>
            </a:extLst>
          </p:cNvPr>
          <p:cNvSpPr/>
          <p:nvPr/>
        </p:nvSpPr>
        <p:spPr>
          <a:xfrm>
            <a:off x="5105950" y="302931"/>
            <a:ext cx="3555472" cy="2385500"/>
          </a:xfrm>
          <a:prstGeom prst="wedgeEllipseCallout">
            <a:avLst>
              <a:gd name="adj1" fmla="val -53269"/>
              <a:gd name="adj2" fmla="val 25149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27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Let's visit some countries with me.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909DE06-EEB2-4EF1-8E13-FD2A28DB2334}"/>
              </a:ext>
            </a:extLst>
          </p:cNvPr>
          <p:cNvSpPr/>
          <p:nvPr/>
        </p:nvSpPr>
        <p:spPr>
          <a:xfrm>
            <a:off x="5105950" y="302931"/>
            <a:ext cx="3555472" cy="2385500"/>
          </a:xfrm>
          <a:prstGeom prst="wedgeEllipseCallout">
            <a:avLst>
              <a:gd name="adj1" fmla="val -53269"/>
              <a:gd name="adj2" fmla="val 25149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Look, </a:t>
            </a:r>
            <a:r>
              <a:rPr lang="vi-VN" sz="3600" dirty="0">
                <a:solidFill>
                  <a:srgbClr val="FF0000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g</a:t>
            </a:r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uess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, then </a:t>
            </a:r>
            <a:r>
              <a:rPr lang="vi-VN" sz="3600" dirty="0">
                <a:solidFill>
                  <a:srgbClr val="FF0000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l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earn.</a:t>
            </a:r>
          </a:p>
        </p:txBody>
      </p:sp>
    </p:spTree>
    <p:extLst>
      <p:ext uri="{BB962C8B-B14F-4D97-AF65-F5344CB8AC3E}">
        <p14:creationId xmlns:p14="http://schemas.microsoft.com/office/powerpoint/2010/main" val="33862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85DED4-4A16-48ED-9C74-FE45C7A87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83965" y="2963120"/>
            <a:ext cx="3415493" cy="25103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41EFD92-E7C2-42DA-97BA-D0FFA269B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3241" y="2688431"/>
            <a:ext cx="2861840" cy="25103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D8BAB9F-AB38-4ECA-9144-1AEBBB820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65168" y="1599507"/>
            <a:ext cx="2565560" cy="251038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15C0E6C-4455-49B3-B293-2AAFBF73F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03257" y="2281785"/>
            <a:ext cx="2317118" cy="114582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294D7DE-2CD3-4F32-A87B-FD83E6D2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8900" y="1920134"/>
            <a:ext cx="2387363" cy="15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6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1 0.02191 L 0.03211 0.02191 C 0.05208 0.02963 0.06718 0.03488 0.08663 0.04444 C 0.09045 0.0463 0.09409 0.04938 0.09809 0.05093 C 0.10052 0.05216 0.10312 0.05247 0.10555 0.0534 C 0.1085 0.05401 0.11163 0.05401 0.11441 0.05556 C 0.11562 0.05617 0.11614 0.05864 0.11701 0.06019 L 0.24218 0.08272 L 0.32691 0.03981 L 0.446 -0.14475 L 0.55104 -0.1963 L 0.70156 -0.14691 L 0.75225 -0.07253 L 0.76875 -0.05247 L 0.80798 -0.02994 L 0.86996 -0.05926 L 0.87882 -0.07037 L 0.95468 -0.1963 L 1.01545 -0.25957 L 1.10034 -0.29753 L 1.16614 -0.31111 L 1.16875 -0.31327 " pathEditMode="relative" ptsTypes="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236" y="3541964"/>
            <a:ext cx="3886995" cy="992838"/>
          </a:xfrm>
        </p:spPr>
        <p:txBody>
          <a:bodyPr/>
          <a:lstStyle/>
          <a:p>
            <a:pPr algn="ctr"/>
            <a:r>
              <a:rPr lang="en-US" sz="5645" dirty="0">
                <a:solidFill>
                  <a:srgbClr val="783F04"/>
                </a:solidFill>
              </a:rPr>
              <a:t>Viet Nam</a:t>
            </a:r>
          </a:p>
        </p:txBody>
      </p:sp>
      <p:pic>
        <p:nvPicPr>
          <p:cNvPr id="3078" name="Picture 6" descr="Vietnam flag clipart - Country flags">
            <a:extLst>
              <a:ext uri="{FF2B5EF4-FFF2-40B4-BE49-F238E27FC236}">
                <a16:creationId xmlns:a16="http://schemas.microsoft.com/office/drawing/2014/main" id="{D3EA3110-CFE0-4FA1-878B-AD4EDB0C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48" y="930610"/>
            <a:ext cx="3779483" cy="252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7437" y="192459"/>
            <a:ext cx="2012892" cy="129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etn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8138" y="2904741"/>
            <a:ext cx="637223" cy="6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62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6CC37657-E39E-411C-BB24-AB9DE13AF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67020"/>
            <a:ext cx="9558338" cy="6017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8D6729A-A630-49D5-9C6D-B6C675A7F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3681" y="3233213"/>
            <a:ext cx="10125700" cy="17871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FE72551-8347-4FC0-846C-BCBD07C6B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0111" y="1206363"/>
            <a:ext cx="3822518" cy="392981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294D7DE-2CD3-4F32-A87B-FD83E6D2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8900" y="1067345"/>
            <a:ext cx="2387363" cy="15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9DDD716-3A09-493A-9195-9151B22EEE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1870" y="2486644"/>
            <a:ext cx="3092622" cy="266897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79B474D-DF77-45E5-B2B1-AAE356BE13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6146" y="1167617"/>
            <a:ext cx="583613" cy="39685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3A1B59B-832B-433B-BCB4-A5B8A35AD5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51244" y="4170500"/>
            <a:ext cx="1858629" cy="110374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4267CAC-702D-49B9-9DE9-DAF1256ECE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86672" y="3343718"/>
            <a:ext cx="856868" cy="183120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8E4C132-575A-4BB8-9F51-F951F4994A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86854" y="3946766"/>
            <a:ext cx="559621" cy="114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62 C 0.07448 0.03241 0.08593 0.04321 0.09583 0.04876 C 0.10312 0.05278 0.10538 0.05308 0.1125 0.05494 C 0.11597 0.05679 0.12378 0.06173 0.12708 0.06265 C 0.1302 0.06389 0.13368 0.06389 0.13698 0.06481 C 0.15364 0.06389 0.17031 0.0645 0.1868 0.06265 C 0.18993 0.06234 0.1927 0.06018 0.19566 0.05864 C 0.21875 0.04784 0.18698 0.06204 0.21232 0.05092 C 0.22656 0.03518 0.21614 0.04568 0.2335 0.03086 C 0.23628 0.0287 0.23975 0.02654 0.24236 0.02315 C 0.24913 0.0142 0.25486 0.00339 0.26128 -0.00648 C 0.26354 -0.01019 0.26545 -0.01358 0.26788 -0.01636 C 0.2717 -0.02037 0.27552 -0.02377 0.27899 -0.02809 C 0.29288 -0.04537 0.2809 -0.03457 0.29461 -0.05371 C 0.29739 -0.05772 0.30052 -0.06019 0.30347 -0.06358 C 0.31562 -0.07809 0.30955 -0.07408 0.32691 -0.08951 C 0.32899 -0.09136 0.33125 -0.09383 0.3335 -0.09537 C 0.33593 -0.09692 0.33871 -0.09784 0.34132 -0.09938 C 0.3427 -0.10124 0.34409 -0.1034 0.34566 -0.10525 C 0.34705 -0.10679 0.34861 -0.10741 0.35 -0.10926 C 0.35451 -0.11451 0.35208 -0.11543 0.35677 -0.11914 C 0.35902 -0.12068 0.36111 -0.12161 0.36354 -0.12284 C 0.36753 -0.12562 0.37135 -0.12901 0.37569 -0.13117 C 0.3783 -0.13179 0.38055 -0.13179 0.38333 -0.13272 C 0.39531 -0.13735 0.38698 -0.1358 0.39566 -0.13889 C 0.39791 -0.13951 0.4 -0.14074 0.40225 -0.14074 C 0.42795 -0.14198 0.45347 -0.14198 0.47899 -0.14259 C 0.5335 -0.15494 0.46892 -0.14105 0.62239 -0.14661 C 0.63211 -0.14692 0.64166 -0.14938 0.65104 -0.15062 C 0.69583 -0.16759 0.63472 -0.14352 0.68437 -0.16636 C 0.68854 -0.16821 0.6927 -0.16883 0.69687 -0.17037 C 0.70191 -0.17253 0.70694 -0.17593 0.71215 -0.1784 C 0.71753 -0.18056 0.72274 -0.18179 0.72777 -0.18426 C 0.73246 -0.18642 0.73663 -0.19013 0.74132 -0.19198 C 0.74548 -0.19414 0.75 -0.19445 0.75468 -0.19599 C 0.77083 -0.20185 0.77725 -0.20617 0.79357 -0.20988 C 0.79861 -0.21111 0.80382 -0.21111 0.80902 -0.21173 L 0.8401 -0.20988 C 0.85347 -0.20587 0.86597 -0.19599 0.87899 -0.19013 C 0.89201 -0.18426 0.90503 -0.17901 0.91788 -0.17222 C 0.9243 -0.16914 0.93055 -0.16543 0.9368 -0.16235 C 0.94722 -0.15772 0.95764 -0.1534 0.96788 -0.14877 C 0.97239 -0.14661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5 1.15798 -0.06976 C 1.16753 -0.06482 1.171 -0.06543 1.18125 -0.06173 C 1.18975 -0.05864 1.17812 -0.05988 1.19027 -0.05988 L 1.18906 -0.05772 " pathEditMode="relative" rAng="0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15" y="-98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672" y="3453415"/>
            <a:ext cx="3886995" cy="992838"/>
          </a:xfrm>
        </p:spPr>
        <p:txBody>
          <a:bodyPr/>
          <a:lstStyle/>
          <a:p>
            <a:pPr algn="ctr"/>
            <a:r>
              <a:rPr lang="vi-VN" sz="5645" dirty="0">
                <a:solidFill>
                  <a:srgbClr val="783F04"/>
                </a:solidFill>
              </a:rPr>
              <a:t>Britain</a:t>
            </a:r>
            <a:endParaRPr lang="en-US" sz="5645" dirty="0">
              <a:solidFill>
                <a:srgbClr val="783F04"/>
              </a:solidFill>
            </a:endParaRPr>
          </a:p>
        </p:txBody>
      </p:sp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7437" y="192459"/>
            <a:ext cx="2012892" cy="129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ế quốc Anh – Wikipedia tiếng Việt">
            <a:extLst>
              <a:ext uri="{FF2B5EF4-FFF2-40B4-BE49-F238E27FC236}">
                <a16:creationId xmlns:a16="http://schemas.microsoft.com/office/drawing/2014/main" id="{3A330E4F-3360-6A73-2E31-D1FC4008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04" y="906170"/>
            <a:ext cx="4245407" cy="25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rit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8138" y="2978403"/>
            <a:ext cx="637223" cy="6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6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3B5A679-38D0-4C44-8B18-35CE8F2C8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0791" y="1571588"/>
            <a:ext cx="3733652" cy="3770620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8900" y="1920134"/>
            <a:ext cx="2387363" cy="15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36DEF33-D23F-4335-A5F3-DE572AB2D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16033" y="2301980"/>
            <a:ext cx="3319434" cy="30402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02767C3-EB92-4767-957B-1E5160D45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3544" y="499181"/>
            <a:ext cx="1685563" cy="48430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EB3F557-DF33-4B13-AE1C-55630F1F53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6103" y="3319812"/>
            <a:ext cx="4137444" cy="20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310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672" y="3453415"/>
            <a:ext cx="3886995" cy="992838"/>
          </a:xfrm>
        </p:spPr>
        <p:txBody>
          <a:bodyPr/>
          <a:lstStyle/>
          <a:p>
            <a:pPr algn="ctr"/>
            <a:r>
              <a:rPr lang="en-US" sz="5645" dirty="0">
                <a:solidFill>
                  <a:srgbClr val="783F04"/>
                </a:solidFill>
              </a:rPr>
              <a:t>America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3EA3110-CFE0-4FA1-878B-AD4EDB0C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835672" y="1208278"/>
            <a:ext cx="3886995" cy="204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7437" y="192459"/>
            <a:ext cx="2012892" cy="129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eri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8138" y="2694920"/>
            <a:ext cx="637223" cy="6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214CD4B-80DF-4EDC-A54C-10B32BB3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133" y="915304"/>
            <a:ext cx="1362163" cy="408648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3647A74-5347-42B3-8087-6AE1CFE5F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795" y="317210"/>
            <a:ext cx="1642839" cy="464973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10606-C77C-49B1-935A-4C86F6EA8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9476" y="88778"/>
            <a:ext cx="1976397" cy="49409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B0D7F0-0AE1-40EA-A32E-E96F90426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17790" y="2544907"/>
            <a:ext cx="6540549" cy="2484866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8900" y="1920134"/>
            <a:ext cx="2387363" cy="15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780A265-BEBB-4A1B-95DB-7BD18591D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30592" y="273953"/>
            <a:ext cx="671727" cy="4736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B9F7F7F-9D34-4274-8F9E-1595E47192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" y="2774791"/>
            <a:ext cx="5226837" cy="225498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C90F2F1-D245-4A32-94EA-E0692BC34A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31344" y="5021300"/>
            <a:ext cx="3924200" cy="47655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A82FF35-418D-4FB8-8117-6E5344CF6C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2489312" y="5017675"/>
            <a:ext cx="7320656" cy="3386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0539D-83BB-4237-B14C-F7D989AE52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755544" y="5029773"/>
            <a:ext cx="1741457" cy="3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1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672" y="3453415"/>
            <a:ext cx="3886995" cy="992838"/>
          </a:xfrm>
        </p:spPr>
        <p:txBody>
          <a:bodyPr/>
          <a:lstStyle/>
          <a:p>
            <a:pPr algn="ctr"/>
            <a:r>
              <a:rPr lang="en-US" sz="5645" dirty="0">
                <a:solidFill>
                  <a:srgbClr val="783F04"/>
                </a:solidFill>
              </a:rPr>
              <a:t>Australia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3EA3110-CFE0-4FA1-878B-AD4EDB0C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757427" y="911273"/>
            <a:ext cx="4395552" cy="26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7437" y="192459"/>
            <a:ext cx="2012892" cy="129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stral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8138" y="3057160"/>
            <a:ext cx="637223" cy="6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46F41-1270-4148-ACA2-0A178B842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" t="5083" r="2286" b="2623"/>
          <a:stretch/>
        </p:blipFill>
        <p:spPr>
          <a:xfrm>
            <a:off x="2360945" y="485197"/>
            <a:ext cx="5495229" cy="3648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FA89A-7F3C-BB4C-A4C1-FC9C48F41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154107"/>
            <a:ext cx="9519016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7BDA40-4A67-254F-8B8D-FA965E669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462" y="3789149"/>
            <a:ext cx="1621842" cy="1612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28CD6C-C92D-074F-88C1-8615EFFDA6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1051" l="64401" r="95886">
                        <a14:foregroundMark x1="72987" y1="18792" x2="74776" y2="28412"/>
                        <a14:foregroundMark x1="74776" y1="28412" x2="79785" y2="37360"/>
                        <a14:foregroundMark x1="79785" y1="37360" x2="86583" y2="39150"/>
                        <a14:foregroundMark x1="86583" y1="39150" x2="87835" y2="36913"/>
                        <a14:foregroundMark x1="78533" y1="36242" x2="78533" y2="43624"/>
                        <a14:foregroundMark x1="82469" y1="82103" x2="82290" y2="91051"/>
                      </a14:backgroundRemoval>
                    </a14:imgEffect>
                  </a14:imgLayer>
                </a14:imgProps>
              </a:ext>
            </a:extLst>
          </a:blip>
          <a:srcRect l="60604"/>
          <a:stretch/>
        </p:blipFill>
        <p:spPr>
          <a:xfrm flipH="1">
            <a:off x="495280" y="1310161"/>
            <a:ext cx="1986937" cy="4031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97810E-7990-5644-A518-45CD01D60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25" y="3009274"/>
            <a:ext cx="2863129" cy="2900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D0451-34C8-814E-8214-4F0E9B1DE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7023" y="867114"/>
            <a:ext cx="837100" cy="837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5B046C-0F82-3F43-8F9E-2BAA24A87FA4}"/>
              </a:ext>
            </a:extLst>
          </p:cNvPr>
          <p:cNvSpPr txBox="1"/>
          <p:nvPr/>
        </p:nvSpPr>
        <p:spPr>
          <a:xfrm>
            <a:off x="3693756" y="749828"/>
            <a:ext cx="3000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VN-Androgyne" panose="02040603050506020204" pitchFamily="18" charset="0"/>
              </a:rPr>
              <a:t>Friday, August 25</a:t>
            </a:r>
            <a:r>
              <a:rPr lang="en-US" sz="2000" baseline="30000" dirty="0">
                <a:solidFill>
                  <a:schemeClr val="bg1"/>
                </a:solidFill>
                <a:latin typeface="SVN-Androgyne" panose="02040603050506020204" pitchFamily="18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SVN-Androgyne" panose="02040603050506020204" pitchFamily="18" charset="0"/>
              </a:rPr>
              <a:t>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21165-6106-0B46-BB46-A104C05790B5}"/>
              </a:ext>
            </a:extLst>
          </p:cNvPr>
          <p:cNvSpPr txBox="1"/>
          <p:nvPr/>
        </p:nvSpPr>
        <p:spPr>
          <a:xfrm>
            <a:off x="2712234" y="1228433"/>
            <a:ext cx="487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UTM HelvetIns" panose="02040603050506020204" pitchFamily="18"/>
              </a:rPr>
              <a:t>Welcome to join our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UTM HelvetIns" panose="02040603050506020204" pitchFamily="18"/>
              </a:rPr>
              <a:t>English lesson today!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98BAFF-CFBE-6047-87AC-B8FEDC3748E4}"/>
              </a:ext>
            </a:extLst>
          </p:cNvPr>
          <p:cNvSpPr txBox="1"/>
          <p:nvPr/>
        </p:nvSpPr>
        <p:spPr>
          <a:xfrm>
            <a:off x="3715606" y="2530534"/>
            <a:ext cx="3425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VN-Avo" panose="02040603050506020204" pitchFamily="18" charset="0"/>
              </a:rPr>
              <a:t>My Duc II Primary school</a:t>
            </a:r>
          </a:p>
          <a:p>
            <a:r>
              <a:rPr lang="en-US" b="1" dirty="0">
                <a:solidFill>
                  <a:schemeClr val="bg1"/>
                </a:solidFill>
                <a:latin typeface="SVN-Avo" panose="02040603050506020204" pitchFamily="18" charset="0"/>
              </a:rPr>
              <a:t>Teacher: Nguyen </a:t>
            </a:r>
            <a:r>
              <a:rPr lang="en-US" b="1" dirty="0" err="1">
                <a:solidFill>
                  <a:schemeClr val="bg1"/>
                </a:solidFill>
                <a:latin typeface="SVN-Avo" panose="02040603050506020204" pitchFamily="18" charset="0"/>
              </a:rPr>
              <a:t>Thi</a:t>
            </a:r>
            <a:r>
              <a:rPr lang="en-US" b="1" dirty="0">
                <a:solidFill>
                  <a:schemeClr val="bg1"/>
                </a:solidFill>
                <a:latin typeface="SVN-Avo" panose="02040603050506020204" pitchFamily="18" charset="0"/>
              </a:rPr>
              <a:t> Mai Anh</a:t>
            </a:r>
          </a:p>
          <a:p>
            <a:r>
              <a:rPr lang="en-US" b="1" dirty="0">
                <a:solidFill>
                  <a:schemeClr val="bg1"/>
                </a:solidFill>
                <a:latin typeface="SVN-Avo" panose="02040603050506020204" pitchFamily="18" charset="0"/>
              </a:rPr>
              <a:t>Subject: English 4 Global success</a:t>
            </a:r>
          </a:p>
          <a:p>
            <a:r>
              <a:rPr lang="en-US" b="1" dirty="0">
                <a:solidFill>
                  <a:schemeClr val="bg1"/>
                </a:solidFill>
                <a:latin typeface="SVN-Avo" panose="02040603050506020204" pitchFamily="18" charset="0"/>
              </a:rPr>
              <a:t>Class: 4A</a:t>
            </a:r>
          </a:p>
        </p:txBody>
      </p:sp>
    </p:spTree>
    <p:extLst>
      <p:ext uri="{BB962C8B-B14F-4D97-AF65-F5344CB8AC3E}">
        <p14:creationId xmlns:p14="http://schemas.microsoft.com/office/powerpoint/2010/main" val="3924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8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199DAE-1600-459A-BE52-6DAD36B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625" y="310509"/>
            <a:ext cx="8053088" cy="598650"/>
          </a:xfrm>
        </p:spPr>
        <p:txBody>
          <a:bodyPr/>
          <a:lstStyle/>
          <a:p>
            <a:r>
              <a:rPr lang="en-US" sz="5017" dirty="0">
                <a:solidFill>
                  <a:schemeClr val="tx1">
                    <a:lumMod val="25000"/>
                  </a:schemeClr>
                </a:solidFill>
              </a:rPr>
              <a:t>Review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7353A7-3C6C-4283-89A0-A62B568EEDEE}"/>
              </a:ext>
            </a:extLst>
          </p:cNvPr>
          <p:cNvSpPr txBox="1">
            <a:spLocks/>
          </p:cNvSpPr>
          <p:nvPr/>
        </p:nvSpPr>
        <p:spPr>
          <a:xfrm>
            <a:off x="2297844" y="4335999"/>
            <a:ext cx="3249803" cy="99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763" dirty="0">
                <a:solidFill>
                  <a:srgbClr val="783F04"/>
                </a:solidFill>
              </a:rPr>
              <a:t>Viet Nam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18C56F1-8468-4345-9CEA-6BB7A22C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913346" y="3108593"/>
            <a:ext cx="1954362" cy="130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35873E20-1058-4A32-B398-D03816923824}"/>
              </a:ext>
            </a:extLst>
          </p:cNvPr>
          <p:cNvSpPr txBox="1">
            <a:spLocks/>
          </p:cNvSpPr>
          <p:nvPr/>
        </p:nvSpPr>
        <p:spPr>
          <a:xfrm>
            <a:off x="4175916" y="2460400"/>
            <a:ext cx="3886995" cy="99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63" dirty="0">
                <a:solidFill>
                  <a:srgbClr val="783F04"/>
                </a:solidFill>
              </a:rPr>
              <a:t>Britain</a:t>
            </a:r>
            <a:endParaRPr lang="en-US" sz="3763" dirty="0">
              <a:solidFill>
                <a:srgbClr val="783F04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42345A7-200D-4FC4-9BDB-15477B7563AE}"/>
              </a:ext>
            </a:extLst>
          </p:cNvPr>
          <p:cNvSpPr txBox="1">
            <a:spLocks/>
          </p:cNvSpPr>
          <p:nvPr/>
        </p:nvSpPr>
        <p:spPr>
          <a:xfrm>
            <a:off x="-82384" y="2446607"/>
            <a:ext cx="3886995" cy="99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763" dirty="0">
                <a:solidFill>
                  <a:srgbClr val="783F04"/>
                </a:solidFill>
              </a:rPr>
              <a:t>America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C6CE7833-D28B-451A-A977-30BE0B2CA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90305" y="1322689"/>
            <a:ext cx="1794812" cy="118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08D0D4C-2825-4F2D-B562-13050413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618419" y="3081165"/>
            <a:ext cx="2118174" cy="147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6F1963B3-BE45-422E-9475-948F760C05C0}"/>
              </a:ext>
            </a:extLst>
          </p:cNvPr>
          <p:cNvSpPr txBox="1">
            <a:spLocks/>
          </p:cNvSpPr>
          <p:nvPr/>
        </p:nvSpPr>
        <p:spPr>
          <a:xfrm>
            <a:off x="5743529" y="4397192"/>
            <a:ext cx="3886995" cy="99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763" dirty="0">
                <a:solidFill>
                  <a:srgbClr val="783F04"/>
                </a:solidFill>
              </a:rPr>
              <a:t>Australia</a:t>
            </a:r>
          </a:p>
        </p:txBody>
      </p:sp>
      <p:pic>
        <p:nvPicPr>
          <p:cNvPr id="2050" name="Picture 2" descr="Đế quốc Anh – Wikipedia tiếng Việt">
            <a:extLst>
              <a:ext uri="{FF2B5EF4-FFF2-40B4-BE49-F238E27FC236}">
                <a16:creationId xmlns:a16="http://schemas.microsoft.com/office/drawing/2014/main" id="{F378ADD7-D8C5-D90A-AF6A-13569426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8143" y="1314494"/>
            <a:ext cx="2103806" cy="12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5568" tIns="95568" rIns="95568" bIns="95568" rtlCol="0" anchor="ctr" anchorCtr="0">
            <a:noAutofit/>
          </a:bodyPr>
          <a:lstStyle/>
          <a:p>
            <a:r>
              <a:rPr lang="en" sz="5645" b="1" dirty="0">
                <a:solidFill>
                  <a:schemeClr val="tx1">
                    <a:lumMod val="25000"/>
                  </a:schemeClr>
                </a:solidFill>
              </a:rPr>
              <a:t>Look and </a:t>
            </a:r>
            <a:r>
              <a:rPr lang="vi-VN" sz="5645" b="1" dirty="0">
                <a:solidFill>
                  <a:schemeClr val="tx1">
                    <a:lumMod val="25000"/>
                  </a:schemeClr>
                </a:solidFill>
              </a:rPr>
              <a:t>s</a:t>
            </a:r>
            <a:r>
              <a:rPr lang="en" sz="5645" b="1" dirty="0">
                <a:solidFill>
                  <a:schemeClr val="tx1">
                    <a:lumMod val="25000"/>
                  </a:schemeClr>
                </a:solidFill>
              </a:rPr>
              <a:t>ay </a:t>
            </a:r>
            <a:endParaRPr sz="5645" b="1" dirty="0">
              <a:solidFill>
                <a:schemeClr val="tx1">
                  <a:lumMod val="25000"/>
                </a:schemeClr>
              </a:solidFill>
            </a:endParaRPr>
          </a:p>
        </p:txBody>
      </p:sp>
      <p:grpSp>
        <p:nvGrpSpPr>
          <p:cNvPr id="2522" name="Google Shape;2522;p59"/>
          <p:cNvGrpSpPr/>
          <p:nvPr/>
        </p:nvGrpSpPr>
        <p:grpSpPr>
          <a:xfrm>
            <a:off x="1829265" y="3261133"/>
            <a:ext cx="1236673" cy="1206821"/>
            <a:chOff x="1749969" y="3119626"/>
            <a:chExt cx="1183065" cy="1154507"/>
          </a:xfrm>
        </p:grpSpPr>
        <p:sp>
          <p:nvSpPr>
            <p:cNvPr id="2523" name="Google Shape;2523;p59"/>
            <p:cNvSpPr/>
            <p:nvPr/>
          </p:nvSpPr>
          <p:spPr>
            <a:xfrm>
              <a:off x="1749969" y="3119626"/>
              <a:ext cx="1183065" cy="1154507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2524" name="Google Shape;2524;p59"/>
            <p:cNvGrpSpPr/>
            <p:nvPr/>
          </p:nvGrpSpPr>
          <p:grpSpPr>
            <a:xfrm>
              <a:off x="1824131" y="3196523"/>
              <a:ext cx="1034860" cy="1000732"/>
              <a:chOff x="3092601" y="1275921"/>
              <a:chExt cx="512942" cy="496075"/>
            </a:xfrm>
          </p:grpSpPr>
          <p:sp>
            <p:nvSpPr>
              <p:cNvPr id="2525" name="Google Shape;2525;p59"/>
              <p:cNvSpPr/>
              <p:nvPr/>
            </p:nvSpPr>
            <p:spPr>
              <a:xfrm>
                <a:off x="3092601" y="1275921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6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8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26" name="Google Shape;2526;p59"/>
              <p:cNvSpPr/>
              <p:nvPr/>
            </p:nvSpPr>
            <p:spPr>
              <a:xfrm>
                <a:off x="3206132" y="1659502"/>
                <a:ext cx="92236" cy="45390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5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1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09" y="966"/>
                      <a:pt x="1962" y="881"/>
                      <a:pt x="1924" y="788"/>
                    </a:cubicBezTo>
                    <a:cubicBezTo>
                      <a:pt x="1685" y="263"/>
                      <a:pt x="931" y="0"/>
                      <a:pt x="35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27" name="Google Shape;2527;p59"/>
              <p:cNvSpPr/>
              <p:nvPr/>
            </p:nvSpPr>
            <p:spPr>
              <a:xfrm>
                <a:off x="3499722" y="1378611"/>
                <a:ext cx="55578" cy="61038"/>
              </a:xfrm>
              <a:custGeom>
                <a:avLst/>
                <a:gdLst/>
                <a:ahLst/>
                <a:cxnLst/>
                <a:rect l="l" t="t" r="r" b="b"/>
                <a:pathLst>
                  <a:path w="794" h="872" extrusionOk="0">
                    <a:moveTo>
                      <a:pt x="89" y="0"/>
                    </a:moveTo>
                    <a:cubicBezTo>
                      <a:pt x="22" y="0"/>
                      <a:pt x="0" y="107"/>
                      <a:pt x="46" y="147"/>
                    </a:cubicBezTo>
                    <a:cubicBezTo>
                      <a:pt x="150" y="251"/>
                      <a:pt x="260" y="327"/>
                      <a:pt x="344" y="437"/>
                    </a:cubicBezTo>
                    <a:cubicBezTo>
                      <a:pt x="440" y="562"/>
                      <a:pt x="496" y="714"/>
                      <a:pt x="586" y="839"/>
                    </a:cubicBezTo>
                    <a:cubicBezTo>
                      <a:pt x="605" y="862"/>
                      <a:pt x="627" y="872"/>
                      <a:pt x="650" y="872"/>
                    </a:cubicBezTo>
                    <a:cubicBezTo>
                      <a:pt x="702" y="872"/>
                      <a:pt x="754" y="820"/>
                      <a:pt x="759" y="763"/>
                    </a:cubicBezTo>
                    <a:cubicBezTo>
                      <a:pt x="793" y="424"/>
                      <a:pt x="427" y="43"/>
                      <a:pt x="101" y="1"/>
                    </a:cubicBezTo>
                    <a:cubicBezTo>
                      <a:pt x="97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28" name="Google Shape;2528;p59"/>
              <p:cNvSpPr/>
              <p:nvPr/>
            </p:nvSpPr>
            <p:spPr>
              <a:xfrm>
                <a:off x="3092601" y="1344311"/>
                <a:ext cx="474303" cy="42768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5" y="0"/>
                    </a:moveTo>
                    <a:lnTo>
                      <a:pt x="955" y="0"/>
                    </a:lnTo>
                    <a:cubicBezTo>
                      <a:pt x="893" y="62"/>
                      <a:pt x="831" y="132"/>
                      <a:pt x="782" y="201"/>
                    </a:cubicBezTo>
                    <a:cubicBezTo>
                      <a:pt x="346" y="761"/>
                      <a:pt x="180" y="1502"/>
                      <a:pt x="97" y="2208"/>
                    </a:cubicBezTo>
                    <a:cubicBezTo>
                      <a:pt x="21" y="2803"/>
                      <a:pt x="0" y="3439"/>
                      <a:pt x="173" y="4007"/>
                    </a:cubicBezTo>
                    <a:cubicBezTo>
                      <a:pt x="443" y="4858"/>
                      <a:pt x="1135" y="5516"/>
                      <a:pt x="1924" y="5827"/>
                    </a:cubicBezTo>
                    <a:cubicBezTo>
                      <a:pt x="2409" y="6027"/>
                      <a:pt x="2925" y="6109"/>
                      <a:pt x="3445" y="6109"/>
                    </a:cubicBezTo>
                    <a:cubicBezTo>
                      <a:pt x="3772" y="6109"/>
                      <a:pt x="4100" y="6077"/>
                      <a:pt x="4423" y="6021"/>
                    </a:cubicBezTo>
                    <a:cubicBezTo>
                      <a:pt x="5412" y="5862"/>
                      <a:pt x="6277" y="5190"/>
                      <a:pt x="6775" y="4291"/>
                    </a:cubicBezTo>
                    <a:lnTo>
                      <a:pt x="6775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5" y="5110"/>
                      <a:pt x="4437" y="5112"/>
                      <a:pt x="4378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6" y="2457"/>
                      <a:pt x="485" y="1100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29" name="Google Shape;2529;p59"/>
              <p:cNvSpPr/>
              <p:nvPr/>
            </p:nvSpPr>
            <p:spPr>
              <a:xfrm>
                <a:off x="3198232" y="1441471"/>
                <a:ext cx="86517" cy="5984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55" extrusionOk="0">
                    <a:moveTo>
                      <a:pt x="600" y="0"/>
                    </a:moveTo>
                    <a:cubicBezTo>
                      <a:pt x="578" y="0"/>
                      <a:pt x="556" y="1"/>
                      <a:pt x="533" y="3"/>
                    </a:cubicBezTo>
                    <a:cubicBezTo>
                      <a:pt x="0" y="45"/>
                      <a:pt x="118" y="820"/>
                      <a:pt x="630" y="854"/>
                    </a:cubicBezTo>
                    <a:cubicBezTo>
                      <a:pt x="637" y="855"/>
                      <a:pt x="645" y="855"/>
                      <a:pt x="652" y="855"/>
                    </a:cubicBezTo>
                    <a:cubicBezTo>
                      <a:pt x="1129" y="855"/>
                      <a:pt x="1235" y="0"/>
                      <a:pt x="600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30" name="Google Shape;2530;p59"/>
              <p:cNvSpPr/>
              <p:nvPr/>
            </p:nvSpPr>
            <p:spPr>
              <a:xfrm>
                <a:off x="3219932" y="1449591"/>
                <a:ext cx="21349" cy="146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4" y="0"/>
                    </a:moveTo>
                    <a:cubicBezTo>
                      <a:pt x="71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3" y="10"/>
                      <a:pt x="187" y="0"/>
                      <a:pt x="1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31" name="Google Shape;2531;p59"/>
              <p:cNvSpPr/>
              <p:nvPr/>
            </p:nvSpPr>
            <p:spPr>
              <a:xfrm>
                <a:off x="3398782" y="1444061"/>
                <a:ext cx="107096" cy="57468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821" extrusionOk="0">
                    <a:moveTo>
                      <a:pt x="663" y="0"/>
                    </a:moveTo>
                    <a:cubicBezTo>
                      <a:pt x="335" y="0"/>
                      <a:pt x="21" y="179"/>
                      <a:pt x="0" y="603"/>
                    </a:cubicBezTo>
                    <a:cubicBezTo>
                      <a:pt x="0" y="645"/>
                      <a:pt x="31" y="669"/>
                      <a:pt x="63" y="669"/>
                    </a:cubicBezTo>
                    <a:cubicBezTo>
                      <a:pt x="83" y="669"/>
                      <a:pt x="104" y="659"/>
                      <a:pt x="118" y="637"/>
                    </a:cubicBezTo>
                    <a:cubicBezTo>
                      <a:pt x="180" y="540"/>
                      <a:pt x="215" y="450"/>
                      <a:pt x="284" y="354"/>
                    </a:cubicBezTo>
                    <a:cubicBezTo>
                      <a:pt x="381" y="229"/>
                      <a:pt x="540" y="222"/>
                      <a:pt x="692" y="222"/>
                    </a:cubicBezTo>
                    <a:cubicBezTo>
                      <a:pt x="1024" y="222"/>
                      <a:pt x="1128" y="485"/>
                      <a:pt x="1211" y="748"/>
                    </a:cubicBezTo>
                    <a:cubicBezTo>
                      <a:pt x="1222" y="796"/>
                      <a:pt x="1261" y="821"/>
                      <a:pt x="1303" y="821"/>
                    </a:cubicBezTo>
                    <a:cubicBezTo>
                      <a:pt x="1344" y="821"/>
                      <a:pt x="1388" y="796"/>
                      <a:pt x="1405" y="748"/>
                    </a:cubicBezTo>
                    <a:cubicBezTo>
                      <a:pt x="1530" y="296"/>
                      <a:pt x="1084" y="0"/>
                      <a:pt x="66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32" name="Google Shape;2532;p59"/>
              <p:cNvSpPr/>
              <p:nvPr/>
            </p:nvSpPr>
            <p:spPr>
              <a:xfrm>
                <a:off x="3251712" y="1556341"/>
                <a:ext cx="179824" cy="9862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409" extrusionOk="0">
                    <a:moveTo>
                      <a:pt x="2417" y="0"/>
                    </a:moveTo>
                    <a:cubicBezTo>
                      <a:pt x="2360" y="0"/>
                      <a:pt x="2307" y="30"/>
                      <a:pt x="2295" y="99"/>
                    </a:cubicBezTo>
                    <a:cubicBezTo>
                      <a:pt x="2274" y="244"/>
                      <a:pt x="2246" y="383"/>
                      <a:pt x="2212" y="528"/>
                    </a:cubicBezTo>
                    <a:cubicBezTo>
                      <a:pt x="2115" y="943"/>
                      <a:pt x="1707" y="1109"/>
                      <a:pt x="1326" y="1144"/>
                    </a:cubicBezTo>
                    <a:cubicBezTo>
                      <a:pt x="1288" y="1148"/>
                      <a:pt x="1251" y="1150"/>
                      <a:pt x="1215" y="1150"/>
                    </a:cubicBezTo>
                    <a:cubicBezTo>
                      <a:pt x="678" y="1150"/>
                      <a:pt x="296" y="731"/>
                      <a:pt x="115" y="251"/>
                    </a:cubicBezTo>
                    <a:cubicBezTo>
                      <a:pt x="109" y="227"/>
                      <a:pt x="85" y="214"/>
                      <a:pt x="61" y="214"/>
                    </a:cubicBezTo>
                    <a:cubicBezTo>
                      <a:pt x="31" y="214"/>
                      <a:pt x="0" y="234"/>
                      <a:pt x="4" y="272"/>
                    </a:cubicBezTo>
                    <a:cubicBezTo>
                      <a:pt x="60" y="867"/>
                      <a:pt x="579" y="1386"/>
                      <a:pt x="1181" y="1407"/>
                    </a:cubicBezTo>
                    <a:cubicBezTo>
                      <a:pt x="1208" y="1408"/>
                      <a:pt x="1236" y="1409"/>
                      <a:pt x="1263" y="1409"/>
                    </a:cubicBezTo>
                    <a:cubicBezTo>
                      <a:pt x="2044" y="1409"/>
                      <a:pt x="2518" y="930"/>
                      <a:pt x="2565" y="134"/>
                    </a:cubicBezTo>
                    <a:cubicBezTo>
                      <a:pt x="2569" y="51"/>
                      <a:pt x="2490" y="0"/>
                      <a:pt x="241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46F334-5DC1-2FDB-031E-F53089A9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93" y="956340"/>
            <a:ext cx="1286367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99" b="1">
                <a:solidFill>
                  <a:schemeClr val="tx1">
                    <a:lumMod val="10000"/>
                  </a:schemeClr>
                </a:solidFill>
              </a:rPr>
              <a:t>Viet Nam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882316E-D834-4016-80C4-DA281A520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8363" t="31537" r="50000" b="52059"/>
          <a:stretch/>
        </p:blipFill>
        <p:spPr bwMode="auto">
          <a:xfrm>
            <a:off x="3170182" y="1571386"/>
            <a:ext cx="2955119" cy="27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70E-24E8-4F8C-B667-EBF429E9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18448" y="1308374"/>
            <a:ext cx="5787808" cy="385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0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99" b="1">
                <a:solidFill>
                  <a:schemeClr val="tx1">
                    <a:lumMod val="10000"/>
                  </a:schemeClr>
                </a:solidFill>
              </a:rPr>
              <a:t>America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882316E-D834-4016-80C4-DA281A520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2826" t="29900" r="51383" b="38428"/>
          <a:stretch/>
        </p:blipFill>
        <p:spPr bwMode="auto">
          <a:xfrm>
            <a:off x="3389228" y="1436429"/>
            <a:ext cx="2779883" cy="293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70E-24E8-4F8C-B667-EBF429E9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90481" y="1325841"/>
            <a:ext cx="6777376" cy="35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42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99" b="1">
                <a:solidFill>
                  <a:schemeClr val="tx1">
                    <a:lumMod val="10000"/>
                  </a:schemeClr>
                </a:solidFill>
              </a:rPr>
              <a:t>Australia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882316E-D834-4016-80C4-DA281A520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2568" t="41418" r="33551" b="26536"/>
          <a:stretch/>
        </p:blipFill>
        <p:spPr bwMode="auto">
          <a:xfrm>
            <a:off x="3062403" y="1535660"/>
            <a:ext cx="3433532" cy="230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70E-24E8-4F8C-B667-EBF429E9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13834" y="1401103"/>
            <a:ext cx="7330673" cy="366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256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4599" b="1" dirty="0">
                <a:solidFill>
                  <a:schemeClr val="tx1">
                    <a:lumMod val="10000"/>
                  </a:schemeClr>
                </a:solidFill>
              </a:rPr>
              <a:t>Britain</a:t>
            </a:r>
            <a:endParaRPr lang="en-US" sz="4599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7423D-C131-968F-E267-14A4CC9AF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561" y="1510887"/>
            <a:ext cx="4285406" cy="2856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824E0F-7954-BACA-CA39-A3ABF93CB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790" y="1210429"/>
            <a:ext cx="6604546" cy="396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4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212320" y="1750356"/>
            <a:ext cx="1159043" cy="1159043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2024496" y="2941578"/>
            <a:ext cx="4566193" cy="101980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sz="4704" b="1" dirty="0"/>
              <a:t>Activity</a:t>
            </a:r>
            <a:r>
              <a:rPr lang="vi-VN" sz="4704" b="1" dirty="0"/>
              <a:t> </a:t>
            </a:r>
            <a:r>
              <a:rPr lang="en" sz="4704" b="1" dirty="0"/>
              <a:t>1</a:t>
            </a:r>
            <a:endParaRPr sz="4704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4057059" y="1794401"/>
            <a:ext cx="1314304" cy="879944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b="1" dirty="0"/>
              <a:t>03</a:t>
            </a:r>
            <a:endParaRPr b="1" dirty="0"/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1527730" y="3605007"/>
            <a:ext cx="6538345" cy="551164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marL="0" indent="0"/>
            <a:r>
              <a:rPr lang="en" sz="3763" b="1" dirty="0">
                <a:latin typeface="Comic Sans MS" panose="030F0702030302020204" pitchFamily="66" charset="0"/>
              </a:rPr>
              <a:t>Look, listen and </a:t>
            </a:r>
            <a:r>
              <a:rPr lang="vi-VN" sz="3763" b="1" dirty="0">
                <a:latin typeface="Comic Sans MS" panose="030F0702030302020204" pitchFamily="66" charset="0"/>
              </a:rPr>
              <a:t>repeat.</a:t>
            </a:r>
            <a:endParaRPr sz="3763" b="1" dirty="0">
              <a:latin typeface="Comic Sans MS" panose="030F0702030302020204" pitchFamily="66" charset="0"/>
            </a:endParaRPr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63616" y="1368619"/>
            <a:ext cx="1018843" cy="994249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EF17F37-E0B4-0089-9042-D738DF89E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224" y="2362868"/>
            <a:ext cx="1286367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64" y="1154501"/>
            <a:ext cx="5954542" cy="40994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422" y="328285"/>
            <a:ext cx="5547495" cy="598650"/>
          </a:xfrm>
        </p:spPr>
        <p:txBody>
          <a:bodyPr/>
          <a:lstStyle/>
          <a:p>
            <a:r>
              <a:rPr lang="en-US" sz="4599">
                <a:solidFill>
                  <a:srgbClr val="744302"/>
                </a:solidFill>
              </a:rPr>
              <a:t>Who is the boy?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60F5C1D-2CE3-46A6-A439-01CFF4F23679}"/>
              </a:ext>
            </a:extLst>
          </p:cNvPr>
          <p:cNvSpPr txBox="1">
            <a:spLocks/>
          </p:cNvSpPr>
          <p:nvPr/>
        </p:nvSpPr>
        <p:spPr>
          <a:xfrm>
            <a:off x="2001711" y="317546"/>
            <a:ext cx="5547495" cy="59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599" dirty="0">
                <a:solidFill>
                  <a:srgbClr val="744302"/>
                </a:solidFill>
                <a:latin typeface="Comic Sans MS" panose="030F0702030302020204" pitchFamily="66" charset="0"/>
              </a:rPr>
              <a:t>Who is the girl?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995359-07B2-480A-B817-CCA24041DD66}"/>
              </a:ext>
            </a:extLst>
          </p:cNvPr>
          <p:cNvSpPr/>
          <p:nvPr/>
        </p:nvSpPr>
        <p:spPr>
          <a:xfrm>
            <a:off x="3402960" y="1257756"/>
            <a:ext cx="1271675" cy="3823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82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FEE554-0194-4AF2-BCEC-3974D1FECC8C}"/>
              </a:ext>
            </a:extLst>
          </p:cNvPr>
          <p:cNvSpPr/>
          <p:nvPr/>
        </p:nvSpPr>
        <p:spPr>
          <a:xfrm>
            <a:off x="5973481" y="4453232"/>
            <a:ext cx="1271675" cy="3823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82"/>
          </a:p>
        </p:txBody>
      </p:sp>
    </p:spTree>
    <p:extLst>
      <p:ext uri="{BB962C8B-B14F-4D97-AF65-F5344CB8AC3E}">
        <p14:creationId xmlns:p14="http://schemas.microsoft.com/office/powerpoint/2010/main" val="308312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4" grpId="0" animBg="1"/>
      <p:bldP spid="4" grpId="1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422" y="328285"/>
            <a:ext cx="5547495" cy="598650"/>
          </a:xfrm>
        </p:spPr>
        <p:txBody>
          <a:bodyPr/>
          <a:lstStyle/>
          <a:p>
            <a:r>
              <a:rPr lang="en-US" sz="4599">
                <a:solidFill>
                  <a:srgbClr val="744302"/>
                </a:solidFill>
              </a:rPr>
              <a:t>Who is the girl?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60F5C1D-2CE3-46A6-A439-01CFF4F23679}"/>
              </a:ext>
            </a:extLst>
          </p:cNvPr>
          <p:cNvSpPr txBox="1">
            <a:spLocks/>
          </p:cNvSpPr>
          <p:nvPr/>
        </p:nvSpPr>
        <p:spPr>
          <a:xfrm>
            <a:off x="2001711" y="329970"/>
            <a:ext cx="5547495" cy="59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599">
                <a:solidFill>
                  <a:srgbClr val="744302"/>
                </a:solidFill>
                <a:latin typeface="Comic Sans MS" panose="030F0702030302020204" pitchFamily="66" charset="0"/>
              </a:rPr>
              <a:t>Who is the boy?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35F6D-98A9-CCAA-6597-131CFAAB0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"/>
          <a:stretch/>
        </p:blipFill>
        <p:spPr>
          <a:xfrm>
            <a:off x="1823165" y="1251355"/>
            <a:ext cx="6050404" cy="390982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DACAA1-2EA8-F0AE-F02F-81575DF0F1EF}"/>
              </a:ext>
            </a:extLst>
          </p:cNvPr>
          <p:cNvSpPr/>
          <p:nvPr/>
        </p:nvSpPr>
        <p:spPr>
          <a:xfrm>
            <a:off x="3036305" y="1334159"/>
            <a:ext cx="1271675" cy="3823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82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747C66-3F7D-50C3-123F-843AFA5F7BAB}"/>
              </a:ext>
            </a:extLst>
          </p:cNvPr>
          <p:cNvSpPr/>
          <p:nvPr/>
        </p:nvSpPr>
        <p:spPr>
          <a:xfrm>
            <a:off x="5412235" y="4494367"/>
            <a:ext cx="1271675" cy="3823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82"/>
          </a:p>
        </p:txBody>
      </p:sp>
    </p:spTree>
    <p:extLst>
      <p:ext uri="{BB962C8B-B14F-4D97-AF65-F5344CB8AC3E}">
        <p14:creationId xmlns:p14="http://schemas.microsoft.com/office/powerpoint/2010/main" val="330461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13" grpId="0" animBg="1"/>
      <p:bldP spid="13" grpId="1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C09B-37FA-427C-8C49-C5199AFB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865" y="396703"/>
            <a:ext cx="6810608" cy="598650"/>
          </a:xfrm>
        </p:spPr>
        <p:txBody>
          <a:bodyPr/>
          <a:lstStyle/>
          <a:p>
            <a:r>
              <a:rPr lang="en-US" sz="4181" dirty="0">
                <a:solidFill>
                  <a:schemeClr val="tx1">
                    <a:lumMod val="25000"/>
                  </a:schemeClr>
                </a:solidFill>
              </a:rPr>
              <a:t>Look, listen and repeat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B23EE2-9139-4E69-94F2-469CE74A69F1}"/>
              </a:ext>
            </a:extLst>
          </p:cNvPr>
          <p:cNvSpPr txBox="1">
            <a:spLocks/>
          </p:cNvSpPr>
          <p:nvPr/>
        </p:nvSpPr>
        <p:spPr>
          <a:xfrm>
            <a:off x="1282587" y="1323612"/>
            <a:ext cx="6810608" cy="59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181" dirty="0">
                <a:solidFill>
                  <a:schemeClr val="tx1">
                    <a:lumMod val="25000"/>
                  </a:schemeClr>
                </a:solidFill>
              </a:rPr>
              <a:t>Act it out.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5CB99-922B-D9B4-E222-8A83CF5E5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23612"/>
            <a:ext cx="9375783" cy="3558642"/>
          </a:xfrm>
          <a:prstGeom prst="rect">
            <a:avLst/>
          </a:prstGeom>
        </p:spPr>
      </p:pic>
      <p:pic>
        <p:nvPicPr>
          <p:cNvPr id="3" name="Track 6">
            <a:hlinkClick r:id="" action="ppaction://media"/>
            <a:extLst>
              <a:ext uri="{FF2B5EF4-FFF2-40B4-BE49-F238E27FC236}">
                <a16:creationId xmlns:a16="http://schemas.microsoft.com/office/drawing/2014/main" id="{AF5CB05C-E84F-F1DE-853A-8A69473C5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2399" y="1323611"/>
            <a:ext cx="637223" cy="6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5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60000"/>
              <a:lumOff val="40000"/>
            </a:schemeClr>
          </a:fgClr>
          <a:bgClr>
            <a:srgbClr val="92D050"/>
          </a:bgClr>
        </a:patt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212053" y="1587727"/>
            <a:ext cx="5314787" cy="154744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-US" sz="6272" b="1" dirty="0">
                <a:solidFill>
                  <a:srgbClr val="783F04"/>
                </a:solidFill>
              </a:rPr>
              <a:t>Unit 1</a:t>
            </a:r>
            <a:br>
              <a:rPr lang="en-US" sz="6272" b="1" dirty="0">
                <a:solidFill>
                  <a:srgbClr val="783F04"/>
                </a:solidFill>
              </a:rPr>
            </a:br>
            <a:r>
              <a:rPr lang="en-US" sz="6272" b="1" dirty="0">
                <a:solidFill>
                  <a:srgbClr val="783F04"/>
                </a:solidFill>
              </a:rPr>
              <a:t>My friends</a:t>
            </a:r>
            <a:endParaRPr sz="6272" b="1" dirty="0">
              <a:solidFill>
                <a:srgbClr val="783F04"/>
              </a:solidFill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610770" y="3519455"/>
            <a:ext cx="4587563" cy="465060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marL="0" indent="0"/>
            <a:r>
              <a:rPr lang="vi-VN" sz="3345" b="1" dirty="0">
                <a:latin typeface="Comic Sans MS" panose="030F0702030302020204" pitchFamily="66" charset="0"/>
              </a:rPr>
              <a:t>Lesson</a:t>
            </a:r>
            <a:r>
              <a:rPr lang="en" sz="3345" b="1" dirty="0">
                <a:latin typeface="Comic Sans MS" panose="030F0702030302020204" pitchFamily="66" charset="0"/>
              </a:rPr>
              <a:t> 1 - </a:t>
            </a:r>
            <a:r>
              <a:rPr lang="vi-VN" sz="3345" b="1" dirty="0">
                <a:latin typeface="Comic Sans MS" panose="030F0702030302020204" pitchFamily="66" charset="0"/>
              </a:rPr>
              <a:t>Period</a:t>
            </a:r>
            <a:r>
              <a:rPr lang="en" sz="3345" b="1" dirty="0">
                <a:latin typeface="Comic Sans MS" panose="030F0702030302020204" pitchFamily="66" charset="0"/>
              </a:rPr>
              <a:t> 1</a:t>
            </a:r>
            <a:endParaRPr sz="3345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560612" y="3282062"/>
            <a:ext cx="4617668" cy="74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8313347" y="3942639"/>
            <a:ext cx="95776" cy="10426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526840" y="3771530"/>
            <a:ext cx="1065349" cy="1044126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16BE32-BB10-75E0-D449-54CB4FEB3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9936">
            <a:off x="285679" y="275869"/>
            <a:ext cx="2318951" cy="13662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EEA57C-DCEA-A46F-51E4-506C7C0EA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70" y="3751985"/>
            <a:ext cx="1463167" cy="1261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191" y="463289"/>
            <a:ext cx="5303031" cy="404754"/>
          </a:xfrm>
        </p:spPr>
        <p:txBody>
          <a:bodyPr/>
          <a:lstStyle/>
          <a:p>
            <a:r>
              <a:rPr lang="en-US" sz="3600" dirty="0">
                <a:latin typeface="Comic Sans MS" panose="030F0702030302020204" pitchFamily="66" charset="0"/>
              </a:rPr>
              <a:t>Look, listen and </a:t>
            </a:r>
            <a:r>
              <a:rPr lang="vi-VN" sz="3600" dirty="0">
                <a:latin typeface="Comic Sans MS" panose="030F0702030302020204" pitchFamily="66" charset="0"/>
              </a:rPr>
              <a:t>r</a:t>
            </a:r>
            <a:r>
              <a:rPr lang="en-US" sz="3600" dirty="0" err="1">
                <a:latin typeface="Comic Sans MS" panose="030F0702030302020204" pitchFamily="66" charset="0"/>
              </a:rPr>
              <a:t>epeat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601" y="1214020"/>
            <a:ext cx="5774315" cy="3975372"/>
          </a:xfrm>
          <a:prstGeom prst="rect">
            <a:avLst/>
          </a:prstGeom>
        </p:spPr>
      </p:pic>
      <p:pic>
        <p:nvPicPr>
          <p:cNvPr id="2" name="Track 6">
            <a:hlinkClick r:id="" action="ppaction://media"/>
            <a:extLst>
              <a:ext uri="{FF2B5EF4-FFF2-40B4-BE49-F238E27FC236}">
                <a16:creationId xmlns:a16="http://schemas.microsoft.com/office/drawing/2014/main" id="{79F1F881-9057-93CA-2B26-C37ECA6FD6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93" end="27746.1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1125" y="1214020"/>
            <a:ext cx="637223" cy="637223"/>
          </a:xfrm>
          <a:prstGeom prst="rect">
            <a:avLst/>
          </a:prstGeom>
        </p:spPr>
      </p:pic>
      <p:pic>
        <p:nvPicPr>
          <p:cNvPr id="3" name="Track 6">
            <a:hlinkClick r:id="" action="ppaction://media"/>
            <a:extLst>
              <a:ext uri="{FF2B5EF4-FFF2-40B4-BE49-F238E27FC236}">
                <a16:creationId xmlns:a16="http://schemas.microsoft.com/office/drawing/2014/main" id="{518F896C-4BA6-09E6-C5EC-6FBBF40275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28" end="20091.1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1124" y="4413321"/>
            <a:ext cx="637223" cy="6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36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548" y="380313"/>
            <a:ext cx="6450054" cy="503139"/>
          </a:xfrm>
        </p:spPr>
        <p:txBody>
          <a:bodyPr/>
          <a:lstStyle/>
          <a:p>
            <a:r>
              <a:rPr lang="en-US" sz="4181" dirty="0">
                <a:solidFill>
                  <a:srgbClr val="744302"/>
                </a:solidFill>
              </a:rPr>
              <a:t>Look, listen and </a:t>
            </a:r>
            <a:r>
              <a:rPr lang="vi-VN" sz="4181" dirty="0">
                <a:solidFill>
                  <a:srgbClr val="744302"/>
                </a:solidFill>
              </a:rPr>
              <a:t>r</a:t>
            </a:r>
            <a:r>
              <a:rPr lang="en-US" sz="4181" dirty="0" err="1">
                <a:solidFill>
                  <a:srgbClr val="744302"/>
                </a:solidFill>
              </a:rPr>
              <a:t>epeat</a:t>
            </a:r>
            <a:endParaRPr lang="en-US" sz="4181" dirty="0">
              <a:solidFill>
                <a:srgbClr val="74430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9594E-43B2-6686-A314-C8196849C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022" y="1184604"/>
            <a:ext cx="6349090" cy="4095963"/>
          </a:xfrm>
          <a:prstGeom prst="rect">
            <a:avLst/>
          </a:prstGeom>
        </p:spPr>
      </p:pic>
      <p:pic>
        <p:nvPicPr>
          <p:cNvPr id="2" name="Track 6">
            <a:hlinkClick r:id="" action="ppaction://media"/>
            <a:extLst>
              <a:ext uri="{FF2B5EF4-FFF2-40B4-BE49-F238E27FC236}">
                <a16:creationId xmlns:a16="http://schemas.microsoft.com/office/drawing/2014/main" id="{6C002598-DF6F-177F-79EE-86D2439F7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73" end="10391.1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3448" y="1256234"/>
            <a:ext cx="637223" cy="637223"/>
          </a:xfrm>
          <a:prstGeom prst="rect">
            <a:avLst/>
          </a:prstGeom>
        </p:spPr>
      </p:pic>
      <p:pic>
        <p:nvPicPr>
          <p:cNvPr id="3" name="Track 6">
            <a:hlinkClick r:id="" action="ppaction://media"/>
            <a:extLst>
              <a:ext uri="{FF2B5EF4-FFF2-40B4-BE49-F238E27FC236}">
                <a16:creationId xmlns:a16="http://schemas.microsoft.com/office/drawing/2014/main" id="{0BB01E6E-3E0A-AA40-224B-F5AEE8574C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1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2059" y="4548074"/>
            <a:ext cx="637223" cy="6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6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C09B-37FA-427C-8C49-C5199AFB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865" y="429754"/>
            <a:ext cx="6810608" cy="598650"/>
          </a:xfrm>
        </p:spPr>
        <p:txBody>
          <a:bodyPr/>
          <a:lstStyle/>
          <a:p>
            <a:r>
              <a:rPr lang="en-US" sz="4400" dirty="0">
                <a:solidFill>
                  <a:schemeClr val="tx1">
                    <a:lumMod val="25000"/>
                  </a:schemeClr>
                </a:solidFill>
              </a:rPr>
              <a:t>Work in </a:t>
            </a:r>
            <a:r>
              <a:rPr lang="vi-VN" sz="4400" dirty="0">
                <a:solidFill>
                  <a:schemeClr val="tx1">
                    <a:lumMod val="25000"/>
                  </a:schemeClr>
                </a:solidFill>
              </a:rPr>
              <a:t>pairs</a:t>
            </a:r>
            <a:endParaRPr lang="en-US" sz="4400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B23EE2-9139-4E69-94F2-469CE74A69F1}"/>
              </a:ext>
            </a:extLst>
          </p:cNvPr>
          <p:cNvSpPr txBox="1">
            <a:spLocks/>
          </p:cNvSpPr>
          <p:nvPr/>
        </p:nvSpPr>
        <p:spPr>
          <a:xfrm>
            <a:off x="1282587" y="1323612"/>
            <a:ext cx="6810608" cy="59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181" dirty="0">
                <a:solidFill>
                  <a:schemeClr val="tx1">
                    <a:lumMod val="25000"/>
                  </a:schemeClr>
                </a:solidFill>
              </a:rPr>
              <a:t>Act it out.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5CB99-922B-D9B4-E222-8A83CF5E5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323612"/>
            <a:ext cx="9375783" cy="3558642"/>
          </a:xfrm>
          <a:prstGeom prst="rect">
            <a:avLst/>
          </a:prstGeom>
        </p:spPr>
      </p:pic>
      <p:pic>
        <p:nvPicPr>
          <p:cNvPr id="5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2399" y="1323611"/>
            <a:ext cx="637223" cy="637223"/>
          </a:xfrm>
          <a:prstGeom prst="rect">
            <a:avLst/>
          </a:prstGeom>
        </p:spPr>
      </p:pic>
      <p:pic>
        <p:nvPicPr>
          <p:cNvPr id="3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4ABB75B-F19B-785B-FBA6-DDCFE03E3F2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3865" y="449004"/>
            <a:ext cx="1131073" cy="63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4697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DDE8"/>
        </a:solidFill>
        <a:effectLst/>
      </p:bgPr>
    </p:bg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210310" y="1727946"/>
            <a:ext cx="1159043" cy="1159043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 dirty="0"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736773" y="2881110"/>
            <a:ext cx="6114451" cy="101980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sz="4704" b="1" dirty="0"/>
              <a:t>Activity 2</a:t>
            </a:r>
            <a:endParaRPr sz="4704" b="1" dirty="0"/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225039" y="1765825"/>
            <a:ext cx="1180367" cy="879944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b="1" dirty="0"/>
              <a:t>04</a:t>
            </a:r>
            <a:endParaRPr b="1" dirty="0"/>
          </a:p>
        </p:txBody>
      </p:sp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2254300" y="3592306"/>
            <a:ext cx="5478366" cy="439658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marL="0" indent="0"/>
            <a:r>
              <a:rPr lang="en" sz="3763" b="1" dirty="0">
                <a:latin typeface="Comic Sans MS" panose="030F0702030302020204" pitchFamily="66" charset="0"/>
              </a:rPr>
              <a:t>Listen, point and </a:t>
            </a:r>
            <a:r>
              <a:rPr lang="vi-VN" sz="3763" b="1" dirty="0">
                <a:latin typeface="Comic Sans MS" panose="030F0702030302020204" pitchFamily="66" charset="0"/>
              </a:rPr>
              <a:t>say.</a:t>
            </a:r>
            <a:endParaRPr sz="3763" b="1" dirty="0">
              <a:latin typeface="Comic Sans MS" panose="030F0702030302020204" pitchFamily="66" charset="0"/>
            </a:endParaRPr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633832" y="-419127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764310" y="-459698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73839" y="1413385"/>
            <a:ext cx="943692" cy="92091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7051733" y="2163040"/>
            <a:ext cx="1480424" cy="1610715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279EBF-EEFA-7AB1-5FE5-8DE645315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9"/>
            <a:ext cx="9558338" cy="5376564"/>
          </a:xfrm>
          <a:prstGeom prst="rect">
            <a:avLst/>
          </a:prstGeom>
        </p:spPr>
      </p:pic>
      <p:pic>
        <p:nvPicPr>
          <p:cNvPr id="2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5402" y="151028"/>
            <a:ext cx="637223" cy="6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Đế quốc Anh – Wikipedia tiếng Việt">
            <a:extLst>
              <a:ext uri="{FF2B5EF4-FFF2-40B4-BE49-F238E27FC236}">
                <a16:creationId xmlns:a16="http://schemas.microsoft.com/office/drawing/2014/main" id="{F378ADD7-D8C5-D90A-AF6A-13569426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4532" y="2511896"/>
            <a:ext cx="2103806" cy="12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5533F468-7951-47DF-B22E-5B23F65E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>
            <a:off x="-77499" y="-87926"/>
            <a:ext cx="2221667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AA2AC3-078C-4F51-B3F5-82CB2D55BBFE}"/>
              </a:ext>
            </a:extLst>
          </p:cNvPr>
          <p:cNvSpPr/>
          <p:nvPr/>
        </p:nvSpPr>
        <p:spPr>
          <a:xfrm>
            <a:off x="2669446" y="284317"/>
            <a:ext cx="6553058" cy="1059167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8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Where are you from?</a:t>
            </a:r>
          </a:p>
        </p:txBody>
      </p:sp>
      <p:pic>
        <p:nvPicPr>
          <p:cNvPr id="1028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C80D878-C6E0-4A21-BC17-2E494EF7E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>
            <a:off x="5741896" y="3183453"/>
            <a:ext cx="2402500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6C9610F-E763-4C8C-BDB4-DF40B1D2D8AF}"/>
              </a:ext>
            </a:extLst>
          </p:cNvPr>
          <p:cNvSpPr/>
          <p:nvPr/>
        </p:nvSpPr>
        <p:spPr>
          <a:xfrm>
            <a:off x="86244" y="3774180"/>
            <a:ext cx="5655652" cy="1059167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81" dirty="0">
                <a:solidFill>
                  <a:schemeClr val="tx1"/>
                </a:solidFill>
                <a:latin typeface="Comic Sans MS" panose="030F0702030302020204" pitchFamily="66" charset="0"/>
              </a:rPr>
              <a:t>I'm from </a:t>
            </a:r>
            <a:r>
              <a:rPr lang="en-US" sz="4181" dirty="0">
                <a:solidFill>
                  <a:srgbClr val="FF0000"/>
                </a:solidFill>
                <a:latin typeface="Comic Sans MS" panose="030F0702030302020204" pitchFamily="66" charset="0"/>
              </a:rPr>
              <a:t>Britain</a:t>
            </a:r>
            <a:r>
              <a:rPr lang="en-US" sz="4181" dirty="0">
                <a:solidFill>
                  <a:srgbClr val="783F04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6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C3601-C639-4D89-A265-8AAE051DA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140" y="2459540"/>
            <a:ext cx="2045116" cy="1365700"/>
          </a:xfrm>
          <a:prstGeom prst="rect">
            <a:avLst/>
          </a:prstGeom>
        </p:spPr>
      </p:pic>
      <p:pic>
        <p:nvPicPr>
          <p:cNvPr id="1026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5533F468-7951-47DF-B22E-5B23F65E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 flipH="1">
            <a:off x="6497101" y="3314651"/>
            <a:ext cx="2221667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AA2AC3-078C-4F51-B3F5-82CB2D55BBFE}"/>
              </a:ext>
            </a:extLst>
          </p:cNvPr>
          <p:cNvSpPr/>
          <p:nvPr/>
        </p:nvSpPr>
        <p:spPr>
          <a:xfrm>
            <a:off x="2669446" y="284317"/>
            <a:ext cx="6553058" cy="1059167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81" dirty="0">
                <a:solidFill>
                  <a:schemeClr val="tx1"/>
                </a:solidFill>
                <a:latin typeface="Comic Sans MS" panose="030F0702030302020204" pitchFamily="66" charset="0"/>
              </a:rPr>
              <a:t>Where are you from?</a:t>
            </a:r>
          </a:p>
        </p:txBody>
      </p:sp>
      <p:pic>
        <p:nvPicPr>
          <p:cNvPr id="1028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C80D878-C6E0-4A21-BC17-2E494EF7E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-74803" y="-145113"/>
            <a:ext cx="2402500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6C9610F-E763-4C8C-BDB4-DF40B1D2D8AF}"/>
              </a:ext>
            </a:extLst>
          </p:cNvPr>
          <p:cNvSpPr/>
          <p:nvPr/>
        </p:nvSpPr>
        <p:spPr>
          <a:xfrm>
            <a:off x="839571" y="3782282"/>
            <a:ext cx="5655652" cy="1059167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81" dirty="0">
                <a:solidFill>
                  <a:schemeClr val="tx1"/>
                </a:solidFill>
                <a:latin typeface="Comic Sans MS" panose="030F0702030302020204" pitchFamily="66" charset="0"/>
              </a:rPr>
              <a:t>I'm from</a:t>
            </a:r>
            <a:r>
              <a:rPr lang="vi-VN" sz="418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4181" dirty="0">
                <a:solidFill>
                  <a:srgbClr val="FF0000"/>
                </a:solidFill>
                <a:latin typeface="Comic Sans MS" panose="030F0702030302020204" pitchFamily="66" charset="0"/>
              </a:rPr>
              <a:t>Viet Nam</a:t>
            </a:r>
            <a:r>
              <a:rPr lang="en-US" sz="4181" dirty="0">
                <a:solidFill>
                  <a:srgbClr val="783F04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761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4FCD4-F0DB-4FB4-A559-E2F4E5CA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378893" y="2491761"/>
            <a:ext cx="2168378" cy="14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5533F468-7951-47DF-B22E-5B23F65E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>
            <a:off x="-77499" y="-87926"/>
            <a:ext cx="2221667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AA2AC3-078C-4F51-B3F5-82CB2D55BBFE}"/>
              </a:ext>
            </a:extLst>
          </p:cNvPr>
          <p:cNvSpPr/>
          <p:nvPr/>
        </p:nvSpPr>
        <p:spPr>
          <a:xfrm>
            <a:off x="2669446" y="284317"/>
            <a:ext cx="6553058" cy="1059167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81" dirty="0">
                <a:solidFill>
                  <a:schemeClr val="tx1"/>
                </a:solidFill>
                <a:latin typeface="Comic Sans MS" panose="030F0702030302020204" pitchFamily="66" charset="0"/>
              </a:rPr>
              <a:t>Where are you from?</a:t>
            </a:r>
          </a:p>
        </p:txBody>
      </p:sp>
      <p:pic>
        <p:nvPicPr>
          <p:cNvPr id="1028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C80D878-C6E0-4A21-BC17-2E494EF7E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>
            <a:off x="5741896" y="3183453"/>
            <a:ext cx="2402500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6C9610F-E763-4C8C-BDB4-DF40B1D2D8AF}"/>
              </a:ext>
            </a:extLst>
          </p:cNvPr>
          <p:cNvSpPr/>
          <p:nvPr/>
        </p:nvSpPr>
        <p:spPr>
          <a:xfrm>
            <a:off x="86244" y="3774180"/>
            <a:ext cx="5655652" cy="1059167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81" dirty="0">
                <a:solidFill>
                  <a:schemeClr val="tx1"/>
                </a:solidFill>
                <a:latin typeface="Comic Sans MS" panose="030F0702030302020204" pitchFamily="66" charset="0"/>
              </a:rPr>
              <a:t>I'm from </a:t>
            </a:r>
            <a:r>
              <a:rPr lang="en-US" sz="4181" dirty="0">
                <a:solidFill>
                  <a:srgbClr val="FF0000"/>
                </a:solidFill>
                <a:latin typeface="Comic Sans MS" panose="030F0702030302020204" pitchFamily="66" charset="0"/>
              </a:rPr>
              <a:t>America</a:t>
            </a:r>
            <a:r>
              <a:rPr lang="en-US" sz="4181" dirty="0">
                <a:solidFill>
                  <a:srgbClr val="783F04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33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4FCD4-F0DB-4FB4-A559-E2F4E5CA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265631" y="2470281"/>
            <a:ext cx="2292707" cy="159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5533F468-7951-47DF-B22E-5B23F65E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 flipH="1">
            <a:off x="5945975" y="3306550"/>
            <a:ext cx="2221667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AA2AC3-078C-4F51-B3F5-82CB2D55BBFE}"/>
              </a:ext>
            </a:extLst>
          </p:cNvPr>
          <p:cNvSpPr/>
          <p:nvPr/>
        </p:nvSpPr>
        <p:spPr>
          <a:xfrm>
            <a:off x="2669446" y="284317"/>
            <a:ext cx="6553058" cy="1059167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81" dirty="0">
                <a:solidFill>
                  <a:schemeClr val="tx1"/>
                </a:solidFill>
                <a:latin typeface="Comic Sans MS" panose="030F0702030302020204" pitchFamily="66" charset="0"/>
              </a:rPr>
              <a:t>Where are you from?</a:t>
            </a:r>
          </a:p>
        </p:txBody>
      </p:sp>
      <p:pic>
        <p:nvPicPr>
          <p:cNvPr id="1028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C80D878-C6E0-4A21-BC17-2E494EF7E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-74803" y="-145113"/>
            <a:ext cx="2402500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6C9610F-E763-4C8C-BDB4-DF40B1D2D8AF}"/>
              </a:ext>
            </a:extLst>
          </p:cNvPr>
          <p:cNvSpPr/>
          <p:nvPr/>
        </p:nvSpPr>
        <p:spPr>
          <a:xfrm>
            <a:off x="86244" y="3774180"/>
            <a:ext cx="5655652" cy="1059167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81" dirty="0">
                <a:solidFill>
                  <a:schemeClr val="tx1"/>
                </a:solidFill>
                <a:latin typeface="Comic Sans MS" panose="030F0702030302020204" pitchFamily="66" charset="0"/>
              </a:rPr>
              <a:t>I'm from </a:t>
            </a:r>
            <a:r>
              <a:rPr lang="en-US" sz="4181" dirty="0">
                <a:solidFill>
                  <a:srgbClr val="FF0000"/>
                </a:solidFill>
                <a:latin typeface="Comic Sans MS" panose="030F0702030302020204" pitchFamily="66" charset="0"/>
              </a:rPr>
              <a:t>Australia</a:t>
            </a:r>
            <a:r>
              <a:rPr lang="en-US" sz="4181" dirty="0">
                <a:solidFill>
                  <a:srgbClr val="783F04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51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49250" y="2383465"/>
            <a:ext cx="6114451" cy="101980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sz="6000" b="1" dirty="0">
                <a:solidFill>
                  <a:srgbClr val="FFFF00"/>
                </a:solidFill>
              </a:rPr>
              <a:t>Work in pairs</a:t>
            </a:r>
            <a:endParaRPr sz="6000" b="1" dirty="0">
              <a:solidFill>
                <a:srgbClr val="FFFF00"/>
              </a:solidFill>
            </a:endParaRPr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633832" y="-419127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764310" y="-459698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73839" y="1413385"/>
            <a:ext cx="943692" cy="92091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7051733" y="2163040"/>
            <a:ext cx="1480424" cy="1610715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  <p:pic>
        <p:nvPicPr>
          <p:cNvPr id="6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246A09F-126B-BBD6-5DE1-7CDBBEFB6D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956" y="3403272"/>
            <a:ext cx="1480425" cy="83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6"/>
          <p:cNvSpPr txBox="1">
            <a:spLocks noGrp="1"/>
          </p:cNvSpPr>
          <p:nvPr>
            <p:ph type="title" idx="4294967295"/>
          </p:nvPr>
        </p:nvSpPr>
        <p:spPr>
          <a:xfrm>
            <a:off x="1177817" y="2554114"/>
            <a:ext cx="2201222" cy="551611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345" b="1" dirty="0">
                <a:solidFill>
                  <a:srgbClr val="16F230"/>
                </a:solidFill>
                <a:latin typeface="Comic Sans MS" panose="030F0702030302020204" pitchFamily="66" charset="0"/>
              </a:rPr>
              <a:t>Warm</a:t>
            </a:r>
            <a:r>
              <a:rPr lang="vi-VN" sz="3345" b="1" dirty="0">
                <a:solidFill>
                  <a:srgbClr val="16F230"/>
                </a:solidFill>
                <a:latin typeface="Comic Sans MS" panose="030F0702030302020204" pitchFamily="66" charset="0"/>
              </a:rPr>
              <a:t>-</a:t>
            </a:r>
            <a:r>
              <a:rPr lang="en-US" sz="3345" b="1" dirty="0">
                <a:solidFill>
                  <a:srgbClr val="16F230"/>
                </a:solidFill>
                <a:latin typeface="Comic Sans MS" panose="030F0702030302020204" pitchFamily="66" charset="0"/>
              </a:rPr>
              <a:t>up</a:t>
            </a:r>
            <a:endParaRPr sz="3345" b="1" dirty="0">
              <a:solidFill>
                <a:srgbClr val="16F230"/>
              </a:solidFill>
              <a:latin typeface="Comic Sans MS" panose="030F0702030302020204" pitchFamily="66" charset="0"/>
            </a:endParaRPr>
          </a:p>
        </p:txBody>
      </p:sp>
      <p:sp>
        <p:nvSpPr>
          <p:cNvPr id="1947" name="Google Shape;1947;p46"/>
          <p:cNvSpPr txBox="1">
            <a:spLocks noGrp="1"/>
          </p:cNvSpPr>
          <p:nvPr>
            <p:ph type="title" idx="4294967295"/>
          </p:nvPr>
        </p:nvSpPr>
        <p:spPr>
          <a:xfrm>
            <a:off x="3564112" y="2566592"/>
            <a:ext cx="2741501" cy="551611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345" b="1" dirty="0">
                <a:solidFill>
                  <a:srgbClr val="16F230"/>
                </a:solidFill>
                <a:latin typeface="Comic Sans MS" panose="030F0702030302020204" pitchFamily="66" charset="0"/>
              </a:rPr>
              <a:t>New words</a:t>
            </a:r>
            <a:endParaRPr sz="3345" b="1" dirty="0">
              <a:solidFill>
                <a:srgbClr val="16F230"/>
              </a:solidFill>
              <a:latin typeface="Comic Sans MS" panose="030F0702030302020204" pitchFamily="66" charset="0"/>
            </a:endParaRPr>
          </a:p>
        </p:txBody>
      </p:sp>
      <p:sp>
        <p:nvSpPr>
          <p:cNvPr id="1948" name="Google Shape;1948;p46"/>
          <p:cNvSpPr txBox="1">
            <a:spLocks noGrp="1"/>
          </p:cNvSpPr>
          <p:nvPr>
            <p:ph type="title" idx="4294967295"/>
          </p:nvPr>
        </p:nvSpPr>
        <p:spPr>
          <a:xfrm>
            <a:off x="6163665" y="2554113"/>
            <a:ext cx="2416724" cy="551611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345" b="1" dirty="0">
                <a:solidFill>
                  <a:srgbClr val="16F230"/>
                </a:solidFill>
                <a:latin typeface="Comic Sans MS" panose="030F0702030302020204" pitchFamily="66" charset="0"/>
              </a:rPr>
              <a:t>Activity 1</a:t>
            </a:r>
            <a:endParaRPr sz="3345" b="1" dirty="0">
              <a:solidFill>
                <a:srgbClr val="16F230"/>
              </a:solidFill>
              <a:latin typeface="Comic Sans MS" panose="030F0702030302020204" pitchFamily="66" charset="0"/>
            </a:endParaRPr>
          </a:p>
        </p:txBody>
      </p:sp>
      <p:sp>
        <p:nvSpPr>
          <p:cNvPr id="1949" name="Google Shape;1949;p46"/>
          <p:cNvSpPr txBox="1">
            <a:spLocks noGrp="1"/>
          </p:cNvSpPr>
          <p:nvPr>
            <p:ph type="title" idx="4294967295"/>
          </p:nvPr>
        </p:nvSpPr>
        <p:spPr>
          <a:xfrm>
            <a:off x="1286095" y="4078583"/>
            <a:ext cx="2278017" cy="551611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345" b="1" dirty="0">
                <a:solidFill>
                  <a:srgbClr val="16F230"/>
                </a:solidFill>
                <a:latin typeface="Comic Sans MS" panose="030F0702030302020204" pitchFamily="66" charset="0"/>
              </a:rPr>
              <a:t>Activity 2</a:t>
            </a:r>
            <a:endParaRPr sz="3345" b="1" dirty="0">
              <a:solidFill>
                <a:srgbClr val="16F230"/>
              </a:solidFill>
              <a:latin typeface="Comic Sans MS" panose="030F0702030302020204" pitchFamily="66" charset="0"/>
            </a:endParaRPr>
          </a:p>
        </p:txBody>
      </p:sp>
      <p:sp>
        <p:nvSpPr>
          <p:cNvPr id="1950" name="Google Shape;1950;p46"/>
          <p:cNvSpPr txBox="1">
            <a:spLocks noGrp="1"/>
          </p:cNvSpPr>
          <p:nvPr>
            <p:ph type="title" idx="4294967295"/>
          </p:nvPr>
        </p:nvSpPr>
        <p:spPr>
          <a:xfrm>
            <a:off x="3593687" y="4042775"/>
            <a:ext cx="2494272" cy="551611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345" b="1" dirty="0">
                <a:solidFill>
                  <a:srgbClr val="16F230"/>
                </a:solidFill>
                <a:latin typeface="Comic Sans MS" panose="030F0702030302020204" pitchFamily="66" charset="0"/>
              </a:rPr>
              <a:t>Activity 3</a:t>
            </a:r>
            <a:endParaRPr sz="3345" b="1" dirty="0">
              <a:solidFill>
                <a:srgbClr val="16F230"/>
              </a:solidFill>
              <a:latin typeface="Comic Sans MS" panose="030F0702030302020204" pitchFamily="66" charset="0"/>
            </a:endParaRPr>
          </a:p>
        </p:txBody>
      </p:sp>
      <p:sp>
        <p:nvSpPr>
          <p:cNvPr id="1951" name="Google Shape;1951;p46"/>
          <p:cNvSpPr txBox="1">
            <a:spLocks noGrp="1"/>
          </p:cNvSpPr>
          <p:nvPr>
            <p:ph type="title" idx="4294967295"/>
          </p:nvPr>
        </p:nvSpPr>
        <p:spPr>
          <a:xfrm>
            <a:off x="6117535" y="4050987"/>
            <a:ext cx="2311550" cy="551611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345" b="1" dirty="0">
                <a:solidFill>
                  <a:srgbClr val="16F230"/>
                </a:solidFill>
                <a:latin typeface="Comic Sans MS" panose="030F0702030302020204" pitchFamily="66" charset="0"/>
              </a:rPr>
              <a:t>Fun time</a:t>
            </a:r>
            <a:endParaRPr sz="3345" b="1" dirty="0">
              <a:solidFill>
                <a:srgbClr val="16F230"/>
              </a:solidFill>
              <a:latin typeface="Comic Sans MS" panose="030F0702030302020204" pitchFamily="66" charset="0"/>
            </a:endParaRPr>
          </a:p>
        </p:txBody>
      </p:sp>
      <p:sp>
        <p:nvSpPr>
          <p:cNvPr id="1952" name="Google Shape;1952;p46"/>
          <p:cNvSpPr txBox="1">
            <a:spLocks noGrp="1"/>
          </p:cNvSpPr>
          <p:nvPr>
            <p:ph type="title"/>
          </p:nvPr>
        </p:nvSpPr>
        <p:spPr>
          <a:xfrm>
            <a:off x="752625" y="385686"/>
            <a:ext cx="8053088" cy="598650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-US" sz="4599" b="1" dirty="0">
                <a:solidFill>
                  <a:srgbClr val="783F04"/>
                </a:solidFill>
              </a:rPr>
              <a:t>Table of content</a:t>
            </a:r>
            <a:endParaRPr sz="4599" b="1" dirty="0">
              <a:solidFill>
                <a:srgbClr val="783F04"/>
              </a:solidFill>
            </a:endParaRPr>
          </a:p>
        </p:txBody>
      </p:sp>
      <p:sp>
        <p:nvSpPr>
          <p:cNvPr id="1955" name="Google Shape;1955;p46"/>
          <p:cNvSpPr/>
          <p:nvPr/>
        </p:nvSpPr>
        <p:spPr>
          <a:xfrm>
            <a:off x="1917004" y="1857618"/>
            <a:ext cx="799497" cy="67384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2927" b="1"/>
          </a:p>
        </p:txBody>
      </p:sp>
      <p:sp>
        <p:nvSpPr>
          <p:cNvPr id="1956" name="Google Shape;1956;p46"/>
          <p:cNvSpPr txBox="1"/>
          <p:nvPr/>
        </p:nvSpPr>
        <p:spPr>
          <a:xfrm>
            <a:off x="1885363" y="1945954"/>
            <a:ext cx="862778" cy="50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algn="ctr"/>
            <a:r>
              <a:rPr lang="en" sz="3136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3136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grpSp>
        <p:nvGrpSpPr>
          <p:cNvPr id="23" name="Google Shape;1686;p40">
            <a:extLst>
              <a:ext uri="{FF2B5EF4-FFF2-40B4-BE49-F238E27FC236}">
                <a16:creationId xmlns:a16="http://schemas.microsoft.com/office/drawing/2014/main" id="{09ED1CD8-490A-4B2C-A989-8D64128B298D}"/>
              </a:ext>
            </a:extLst>
          </p:cNvPr>
          <p:cNvGrpSpPr/>
          <p:nvPr/>
        </p:nvGrpSpPr>
        <p:grpSpPr>
          <a:xfrm>
            <a:off x="200050" y="3001243"/>
            <a:ext cx="1480424" cy="1610715"/>
            <a:chOff x="1733471" y="36975"/>
            <a:chExt cx="1607548" cy="1749027"/>
          </a:xfrm>
        </p:grpSpPr>
        <p:sp>
          <p:nvSpPr>
            <p:cNvPr id="24" name="Google Shape;1687;p40">
              <a:extLst>
                <a:ext uri="{FF2B5EF4-FFF2-40B4-BE49-F238E27FC236}">
                  <a16:creationId xmlns:a16="http://schemas.microsoft.com/office/drawing/2014/main" id="{09BAB83A-A59E-4229-B5BB-EF3068BE1825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 b="1"/>
            </a:p>
          </p:txBody>
        </p:sp>
        <p:grpSp>
          <p:nvGrpSpPr>
            <p:cNvPr id="25" name="Google Shape;1688;p40">
              <a:extLst>
                <a:ext uri="{FF2B5EF4-FFF2-40B4-BE49-F238E27FC236}">
                  <a16:creationId xmlns:a16="http://schemas.microsoft.com/office/drawing/2014/main" id="{82024BA7-706A-4708-B76B-356812C2BA23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" name="Google Shape;1689;p40">
                <a:extLst>
                  <a:ext uri="{FF2B5EF4-FFF2-40B4-BE49-F238E27FC236}">
                    <a16:creationId xmlns:a16="http://schemas.microsoft.com/office/drawing/2014/main" id="{E2836060-1BE2-41EA-B443-104A7FB9F510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 b="1"/>
              </a:p>
            </p:txBody>
          </p:sp>
          <p:sp>
            <p:nvSpPr>
              <p:cNvPr id="27" name="Google Shape;1690;p40">
                <a:extLst>
                  <a:ext uri="{FF2B5EF4-FFF2-40B4-BE49-F238E27FC236}">
                    <a16:creationId xmlns:a16="http://schemas.microsoft.com/office/drawing/2014/main" id="{6A1C6D6E-3E9E-4573-B4FD-ABD50FF81649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 b="1"/>
              </a:p>
            </p:txBody>
          </p:sp>
          <p:sp>
            <p:nvSpPr>
              <p:cNvPr id="28" name="Google Shape;1691;p40">
                <a:extLst>
                  <a:ext uri="{FF2B5EF4-FFF2-40B4-BE49-F238E27FC236}">
                    <a16:creationId xmlns:a16="http://schemas.microsoft.com/office/drawing/2014/main" id="{CABF640D-535B-4553-9149-77538167E16F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 b="1"/>
              </a:p>
            </p:txBody>
          </p:sp>
          <p:sp>
            <p:nvSpPr>
              <p:cNvPr id="29" name="Google Shape;1692;p40">
                <a:extLst>
                  <a:ext uri="{FF2B5EF4-FFF2-40B4-BE49-F238E27FC236}">
                    <a16:creationId xmlns:a16="http://schemas.microsoft.com/office/drawing/2014/main" id="{69906C10-AB4C-419B-9DF6-2096B043D36A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 b="1"/>
              </a:p>
            </p:txBody>
          </p:sp>
          <p:sp>
            <p:nvSpPr>
              <p:cNvPr id="30" name="Google Shape;1693;p40">
                <a:extLst>
                  <a:ext uri="{FF2B5EF4-FFF2-40B4-BE49-F238E27FC236}">
                    <a16:creationId xmlns:a16="http://schemas.microsoft.com/office/drawing/2014/main" id="{8ED3F514-57AF-4124-A2A5-10AF274C9BB9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 b="1"/>
              </a:p>
            </p:txBody>
          </p:sp>
          <p:sp>
            <p:nvSpPr>
              <p:cNvPr id="31" name="Google Shape;1694;p40">
                <a:extLst>
                  <a:ext uri="{FF2B5EF4-FFF2-40B4-BE49-F238E27FC236}">
                    <a16:creationId xmlns:a16="http://schemas.microsoft.com/office/drawing/2014/main" id="{1BDC02A8-AC31-47BE-A0A4-271B6BA9CAC7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 b="1"/>
              </a:p>
            </p:txBody>
          </p:sp>
          <p:sp>
            <p:nvSpPr>
              <p:cNvPr id="32" name="Google Shape;1695;p40">
                <a:extLst>
                  <a:ext uri="{FF2B5EF4-FFF2-40B4-BE49-F238E27FC236}">
                    <a16:creationId xmlns:a16="http://schemas.microsoft.com/office/drawing/2014/main" id="{1D9F252A-D38A-43FB-A1D8-ADE7814F0035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 b="1"/>
              </a:p>
            </p:txBody>
          </p:sp>
          <p:sp>
            <p:nvSpPr>
              <p:cNvPr id="33" name="Google Shape;1696;p40">
                <a:extLst>
                  <a:ext uri="{FF2B5EF4-FFF2-40B4-BE49-F238E27FC236}">
                    <a16:creationId xmlns:a16="http://schemas.microsoft.com/office/drawing/2014/main" id="{D16FCB1A-92E4-40DC-BF7A-0283DB1DCB72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 b="1"/>
              </a:p>
            </p:txBody>
          </p:sp>
        </p:grpSp>
      </p:grpSp>
      <p:grpSp>
        <p:nvGrpSpPr>
          <p:cNvPr id="34" name="Google Shape;1667;p40">
            <a:extLst>
              <a:ext uri="{FF2B5EF4-FFF2-40B4-BE49-F238E27FC236}">
                <a16:creationId xmlns:a16="http://schemas.microsoft.com/office/drawing/2014/main" id="{9A520B9A-AAB0-410D-8328-9626335F58B0}"/>
              </a:ext>
            </a:extLst>
          </p:cNvPr>
          <p:cNvGrpSpPr/>
          <p:nvPr/>
        </p:nvGrpSpPr>
        <p:grpSpPr>
          <a:xfrm flipH="1">
            <a:off x="-652429" y="4547680"/>
            <a:ext cx="2549159" cy="882131"/>
            <a:chOff x="6438300" y="4207200"/>
            <a:chExt cx="2705710" cy="936305"/>
          </a:xfrm>
        </p:grpSpPr>
        <p:sp>
          <p:nvSpPr>
            <p:cNvPr id="35" name="Google Shape;1668;p40">
              <a:extLst>
                <a:ext uri="{FF2B5EF4-FFF2-40B4-BE49-F238E27FC236}">
                  <a16:creationId xmlns:a16="http://schemas.microsoft.com/office/drawing/2014/main" id="{3E04ADBF-9FC9-44AB-8134-B6C0B5D6F401}"/>
                </a:ext>
              </a:extLst>
            </p:cNvPr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 b="1"/>
            </a:p>
          </p:txBody>
        </p:sp>
        <p:sp>
          <p:nvSpPr>
            <p:cNvPr id="36" name="Google Shape;1669;p40">
              <a:extLst>
                <a:ext uri="{FF2B5EF4-FFF2-40B4-BE49-F238E27FC236}">
                  <a16:creationId xmlns:a16="http://schemas.microsoft.com/office/drawing/2014/main" id="{3F04B020-CB0B-47E9-A036-06B95394FBCC}"/>
                </a:ext>
              </a:extLst>
            </p:cNvPr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 b="1"/>
            </a:p>
          </p:txBody>
        </p:sp>
      </p:grpSp>
      <p:sp>
        <p:nvSpPr>
          <p:cNvPr id="2" name="Google Shape;1955;p46">
            <a:extLst>
              <a:ext uri="{FF2B5EF4-FFF2-40B4-BE49-F238E27FC236}">
                <a16:creationId xmlns:a16="http://schemas.microsoft.com/office/drawing/2014/main" id="{79994460-2387-F7CC-9085-CEDAC924B0E4}"/>
              </a:ext>
            </a:extLst>
          </p:cNvPr>
          <p:cNvSpPr/>
          <p:nvPr/>
        </p:nvSpPr>
        <p:spPr>
          <a:xfrm>
            <a:off x="4379421" y="1832138"/>
            <a:ext cx="799497" cy="67384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2927" b="1"/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AC3100D4-4707-88C4-6B95-02189825DAED}"/>
              </a:ext>
            </a:extLst>
          </p:cNvPr>
          <p:cNvSpPr/>
          <p:nvPr/>
        </p:nvSpPr>
        <p:spPr>
          <a:xfrm>
            <a:off x="6873561" y="1844025"/>
            <a:ext cx="799497" cy="67384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2927" b="1"/>
          </a:p>
        </p:txBody>
      </p:sp>
      <p:sp>
        <p:nvSpPr>
          <p:cNvPr id="4" name="Google Shape;1955;p46">
            <a:extLst>
              <a:ext uri="{FF2B5EF4-FFF2-40B4-BE49-F238E27FC236}">
                <a16:creationId xmlns:a16="http://schemas.microsoft.com/office/drawing/2014/main" id="{35B6E34B-E456-6E4E-6C76-7FD5E5FC0904}"/>
              </a:ext>
            </a:extLst>
          </p:cNvPr>
          <p:cNvSpPr/>
          <p:nvPr/>
        </p:nvSpPr>
        <p:spPr>
          <a:xfrm>
            <a:off x="1924635" y="3389464"/>
            <a:ext cx="799497" cy="67384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2927" b="1"/>
          </a:p>
        </p:txBody>
      </p:sp>
      <p:sp>
        <p:nvSpPr>
          <p:cNvPr id="5" name="Google Shape;1955;p46">
            <a:extLst>
              <a:ext uri="{FF2B5EF4-FFF2-40B4-BE49-F238E27FC236}">
                <a16:creationId xmlns:a16="http://schemas.microsoft.com/office/drawing/2014/main" id="{98DAE1CE-76FD-FB05-CD25-9A47125161E6}"/>
              </a:ext>
            </a:extLst>
          </p:cNvPr>
          <p:cNvSpPr/>
          <p:nvPr/>
        </p:nvSpPr>
        <p:spPr>
          <a:xfrm>
            <a:off x="6894864" y="3434101"/>
            <a:ext cx="799497" cy="67384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2927" b="1"/>
          </a:p>
        </p:txBody>
      </p:sp>
      <p:sp>
        <p:nvSpPr>
          <p:cNvPr id="6" name="Google Shape;1955;p46">
            <a:extLst>
              <a:ext uri="{FF2B5EF4-FFF2-40B4-BE49-F238E27FC236}">
                <a16:creationId xmlns:a16="http://schemas.microsoft.com/office/drawing/2014/main" id="{00E3B4D9-21A8-55A3-BBFC-A2FE811B62AB}"/>
              </a:ext>
            </a:extLst>
          </p:cNvPr>
          <p:cNvSpPr/>
          <p:nvPr/>
        </p:nvSpPr>
        <p:spPr>
          <a:xfrm>
            <a:off x="4400591" y="3405264"/>
            <a:ext cx="799497" cy="67384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2927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E90826-8CF5-7A54-6AC8-C2E78ED057FF}"/>
              </a:ext>
            </a:extLst>
          </p:cNvPr>
          <p:cNvSpPr txBox="1"/>
          <p:nvPr/>
        </p:nvSpPr>
        <p:spPr>
          <a:xfrm>
            <a:off x="4413942" y="1891396"/>
            <a:ext cx="689565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136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BE425-3A8C-AE41-C0CF-5AF406A2CA45}"/>
              </a:ext>
            </a:extLst>
          </p:cNvPr>
          <p:cNvSpPr txBox="1"/>
          <p:nvPr/>
        </p:nvSpPr>
        <p:spPr>
          <a:xfrm>
            <a:off x="6817046" y="1887219"/>
            <a:ext cx="955195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136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1" name="Google Shape;1962;p46">
            <a:extLst>
              <a:ext uri="{FF2B5EF4-FFF2-40B4-BE49-F238E27FC236}">
                <a16:creationId xmlns:a16="http://schemas.microsoft.com/office/drawing/2014/main" id="{5E620890-C398-1119-8C64-D01B401D505B}"/>
              </a:ext>
            </a:extLst>
          </p:cNvPr>
          <p:cNvSpPr txBox="1"/>
          <p:nvPr/>
        </p:nvSpPr>
        <p:spPr>
          <a:xfrm>
            <a:off x="1862265" y="3655534"/>
            <a:ext cx="930714" cy="5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algn="ctr"/>
            <a:r>
              <a:rPr lang="en" sz="3136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  <a:p>
            <a:pPr algn="ctr"/>
            <a:endParaRPr sz="2927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Google Shape;1963;p46">
            <a:extLst>
              <a:ext uri="{FF2B5EF4-FFF2-40B4-BE49-F238E27FC236}">
                <a16:creationId xmlns:a16="http://schemas.microsoft.com/office/drawing/2014/main" id="{FF6D493B-19FF-C644-4986-6AAD796FDF80}"/>
              </a:ext>
            </a:extLst>
          </p:cNvPr>
          <p:cNvSpPr txBox="1"/>
          <p:nvPr/>
        </p:nvSpPr>
        <p:spPr>
          <a:xfrm>
            <a:off x="4284587" y="3517638"/>
            <a:ext cx="1031506" cy="50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pPr algn="ctr"/>
            <a:r>
              <a:rPr lang="en" sz="3136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  <a:endParaRPr sz="3136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80433-0584-8A7E-E256-1AE634CC13FC}"/>
              </a:ext>
            </a:extLst>
          </p:cNvPr>
          <p:cNvSpPr txBox="1"/>
          <p:nvPr/>
        </p:nvSpPr>
        <p:spPr>
          <a:xfrm>
            <a:off x="6841921" y="3453518"/>
            <a:ext cx="862778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136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169996" y="1688078"/>
            <a:ext cx="1159043" cy="1159043"/>
          </a:xfrm>
          <a:prstGeom prst="roundRect">
            <a:avLst>
              <a:gd name="adj" fmla="val 16667"/>
            </a:avLst>
          </a:prstGeom>
          <a:solidFill>
            <a:srgbClr val="16F23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757997" y="2917048"/>
            <a:ext cx="6114451" cy="101980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sz="4704" b="1" dirty="0"/>
              <a:t>Activity 3</a:t>
            </a:r>
            <a:endParaRPr sz="4704" b="1" dirty="0"/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169306" y="1752041"/>
            <a:ext cx="1180367" cy="879944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b="1" dirty="0">
                <a:solidFill>
                  <a:srgbClr val="C00000"/>
                </a:solidFill>
                <a:latin typeface="Comic Sans MS" panose="030F0702030302020204" pitchFamily="66" charset="0"/>
              </a:rPr>
              <a:t>05</a:t>
            </a:r>
            <a:endParaRPr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Google Shape;2491;p58">
            <a:extLst>
              <a:ext uri="{FF2B5EF4-FFF2-40B4-BE49-F238E27FC236}">
                <a16:creationId xmlns:a16="http://schemas.microsoft.com/office/drawing/2014/main" id="{74531F13-7527-4E19-898E-B98C33D02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14953" y="3626990"/>
            <a:ext cx="4778855" cy="439658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marL="0" indent="0"/>
            <a:r>
              <a:rPr lang="en" sz="3763" b="1" dirty="0">
                <a:latin typeface="Comic Sans MS" panose="030F0702030302020204" pitchFamily="66" charset="0"/>
              </a:rPr>
              <a:t>Let's </a:t>
            </a:r>
            <a:r>
              <a:rPr lang="vi-VN" sz="3763" b="1" dirty="0">
                <a:latin typeface="Comic Sans MS" panose="030F0702030302020204" pitchFamily="66" charset="0"/>
              </a:rPr>
              <a:t>talk.</a:t>
            </a:r>
            <a:endParaRPr sz="3763" b="1" dirty="0">
              <a:latin typeface="Comic Sans MS" panose="030F0702030302020204" pitchFamily="66" charset="0"/>
            </a:endParaRPr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86432" y="3069201"/>
            <a:ext cx="2535392" cy="2307520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7141123" y="1697735"/>
            <a:ext cx="1180398" cy="1157176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633832" y="-419127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764310" y="-459698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</p:spTree>
    <p:extLst>
      <p:ext uri="{BB962C8B-B14F-4D97-AF65-F5344CB8AC3E}">
        <p14:creationId xmlns:p14="http://schemas.microsoft.com/office/powerpoint/2010/main" val="198929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5C921-CD84-4406-BE46-291E15018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875520" cy="5376862"/>
          </a:xfrm>
          <a:prstGeom prst="rect">
            <a:avLst/>
          </a:prstGeom>
        </p:spPr>
      </p:pic>
      <p:pic>
        <p:nvPicPr>
          <p:cNvPr id="4" name="Electric - 3 Minute Countdown">
            <a:hlinkClick r:id="" action="ppaction://media"/>
            <a:extLst>
              <a:ext uri="{FF2B5EF4-FFF2-40B4-BE49-F238E27FC236}">
                <a16:creationId xmlns:a16="http://schemas.microsoft.com/office/drawing/2014/main" id="{4896116E-C81D-389E-BCE5-7EC274FFC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1221" y="71094"/>
            <a:ext cx="1082951" cy="6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067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36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p63"/>
          <p:cNvSpPr/>
          <p:nvPr/>
        </p:nvSpPr>
        <p:spPr>
          <a:xfrm>
            <a:off x="4192674" y="1752593"/>
            <a:ext cx="1159043" cy="1159043"/>
          </a:xfrm>
          <a:prstGeom prst="roundRect">
            <a:avLst>
              <a:gd name="adj" fmla="val 16667"/>
            </a:avLst>
          </a:prstGeom>
          <a:solidFill>
            <a:srgbClr val="78DDE8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 dirty="0"/>
          </a:p>
        </p:txBody>
      </p:sp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2708315" y="2841309"/>
            <a:ext cx="4487412" cy="101980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algn="ctr"/>
            <a:r>
              <a:rPr lang="en" sz="4704" b="1" dirty="0"/>
              <a:t>Fun time</a:t>
            </a:r>
            <a:endParaRPr sz="4704" b="1" dirty="0"/>
          </a:p>
        </p:txBody>
      </p:sp>
      <p:sp>
        <p:nvSpPr>
          <p:cNvPr id="2664" name="Google Shape;2664;p63"/>
          <p:cNvSpPr txBox="1">
            <a:spLocks noGrp="1"/>
          </p:cNvSpPr>
          <p:nvPr>
            <p:ph type="title" idx="2"/>
          </p:nvPr>
        </p:nvSpPr>
        <p:spPr>
          <a:xfrm>
            <a:off x="4182012" y="1837232"/>
            <a:ext cx="1180367" cy="879944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b="1" dirty="0">
                <a:solidFill>
                  <a:srgbClr val="FF0000"/>
                </a:solidFill>
              </a:rPr>
              <a:t>06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662" name="Google Shape;2662;p63"/>
          <p:cNvSpPr txBox="1">
            <a:spLocks noGrp="1"/>
          </p:cNvSpPr>
          <p:nvPr>
            <p:ph type="subTitle" idx="1"/>
          </p:nvPr>
        </p:nvSpPr>
        <p:spPr>
          <a:xfrm>
            <a:off x="1492166" y="3390080"/>
            <a:ext cx="6762327" cy="138147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marL="0" indent="0"/>
            <a:r>
              <a:rPr lang="en-US" sz="3763" b="1" dirty="0">
                <a:latin typeface="Comic Sans MS" panose="030F0702030302020204" pitchFamily="66" charset="0"/>
              </a:rPr>
              <a:t>Choose a number. </a:t>
            </a:r>
            <a:endParaRPr lang="vi-VN" sz="3763" b="1" dirty="0">
              <a:latin typeface="Comic Sans MS" panose="030F0702030302020204" pitchFamily="66" charset="0"/>
            </a:endParaRPr>
          </a:p>
          <a:p>
            <a:pPr marL="0" indent="0"/>
            <a:r>
              <a:rPr lang="vi-VN" sz="3763" b="1" dirty="0">
                <a:latin typeface="Comic Sans MS" panose="030F0702030302020204" pitchFamily="66" charset="0"/>
              </a:rPr>
              <a:t>Ask,</a:t>
            </a:r>
            <a:r>
              <a:rPr lang="en-US" sz="3763" b="1" dirty="0">
                <a:latin typeface="Comic Sans MS" panose="030F0702030302020204" pitchFamily="66" charset="0"/>
              </a:rPr>
              <a:t> </a:t>
            </a:r>
            <a:r>
              <a:rPr lang="vi-VN" sz="3763" b="1" dirty="0">
                <a:latin typeface="Comic Sans MS" panose="030F0702030302020204" pitchFamily="66" charset="0"/>
              </a:rPr>
              <a:t>a</a:t>
            </a:r>
            <a:r>
              <a:rPr lang="en-US" sz="3763" b="1" dirty="0" err="1">
                <a:latin typeface="Comic Sans MS" panose="030F0702030302020204" pitchFamily="66" charset="0"/>
              </a:rPr>
              <a:t>nswer</a:t>
            </a:r>
            <a:r>
              <a:rPr lang="vi-VN" sz="3763" b="1" dirty="0">
                <a:latin typeface="Comic Sans MS" panose="030F0702030302020204" pitchFamily="66" charset="0"/>
              </a:rPr>
              <a:t> a</a:t>
            </a:r>
            <a:r>
              <a:rPr lang="en-US" sz="3763" b="1" dirty="0" err="1">
                <a:latin typeface="Comic Sans MS" panose="030F0702030302020204" pitchFamily="66" charset="0"/>
              </a:rPr>
              <a:t>nd</a:t>
            </a:r>
            <a:r>
              <a:rPr lang="en-US" sz="3763" b="1" dirty="0">
                <a:latin typeface="Comic Sans MS" panose="030F0702030302020204" pitchFamily="66" charset="0"/>
              </a:rPr>
              <a:t> have fun.</a:t>
            </a:r>
            <a:endParaRPr sz="3763" b="1" dirty="0">
              <a:latin typeface="Comic Sans MS" panose="030F0702030302020204" pitchFamily="66" charset="0"/>
            </a:endParaRPr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397560" y="-426604"/>
            <a:ext cx="1150753" cy="1953876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952022" y="-467175"/>
            <a:ext cx="1208720" cy="1994473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</p:grpSp>
      <p:grpSp>
        <p:nvGrpSpPr>
          <p:cNvPr id="2700" name="Google Shape;2700;p63"/>
          <p:cNvGrpSpPr/>
          <p:nvPr/>
        </p:nvGrpSpPr>
        <p:grpSpPr>
          <a:xfrm rot="-638754">
            <a:off x="7025023" y="1384378"/>
            <a:ext cx="901711" cy="879943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</p:grpSp>
        </p:grpSp>
      </p:grpSp>
      <p:grpSp>
        <p:nvGrpSpPr>
          <p:cNvPr id="2" name="Google Shape;2506;p58">
            <a:extLst>
              <a:ext uri="{FF2B5EF4-FFF2-40B4-BE49-F238E27FC236}">
                <a16:creationId xmlns:a16="http://schemas.microsoft.com/office/drawing/2014/main" id="{98765695-8169-F5DF-53DB-5B9F5DC4C845}"/>
              </a:ext>
            </a:extLst>
          </p:cNvPr>
          <p:cNvGrpSpPr/>
          <p:nvPr/>
        </p:nvGrpSpPr>
        <p:grpSpPr>
          <a:xfrm>
            <a:off x="673988" y="1844950"/>
            <a:ext cx="1480424" cy="1610715"/>
            <a:chOff x="1733471" y="36975"/>
            <a:chExt cx="1607548" cy="1749027"/>
          </a:xfrm>
        </p:grpSpPr>
        <p:sp>
          <p:nvSpPr>
            <p:cNvPr id="3" name="Google Shape;2507;p58">
              <a:extLst>
                <a:ext uri="{FF2B5EF4-FFF2-40B4-BE49-F238E27FC236}">
                  <a16:creationId xmlns:a16="http://schemas.microsoft.com/office/drawing/2014/main" id="{ACDA9124-0298-2CF0-0544-0A9E379BA666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4" name="Google Shape;2508;p58">
              <a:extLst>
                <a:ext uri="{FF2B5EF4-FFF2-40B4-BE49-F238E27FC236}">
                  <a16:creationId xmlns:a16="http://schemas.microsoft.com/office/drawing/2014/main" id="{8EDFA78B-9855-6361-CC4E-C30297BA6435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5" name="Google Shape;2509;p58">
                <a:extLst>
                  <a:ext uri="{FF2B5EF4-FFF2-40B4-BE49-F238E27FC236}">
                    <a16:creationId xmlns:a16="http://schemas.microsoft.com/office/drawing/2014/main" id="{5DFABB12-7CFF-5288-54E1-AC4EFE1DCE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6" name="Google Shape;2510;p58">
                <a:extLst>
                  <a:ext uri="{FF2B5EF4-FFF2-40B4-BE49-F238E27FC236}">
                    <a16:creationId xmlns:a16="http://schemas.microsoft.com/office/drawing/2014/main" id="{5B5455A4-3356-3ADE-B87B-A06E2EA63A55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7" name="Google Shape;2511;p58">
                <a:extLst>
                  <a:ext uri="{FF2B5EF4-FFF2-40B4-BE49-F238E27FC236}">
                    <a16:creationId xmlns:a16="http://schemas.microsoft.com/office/drawing/2014/main" id="{91A42967-4F28-13F8-6F5B-B58DD9A759E4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8" name="Google Shape;2512;p58">
                <a:extLst>
                  <a:ext uri="{FF2B5EF4-FFF2-40B4-BE49-F238E27FC236}">
                    <a16:creationId xmlns:a16="http://schemas.microsoft.com/office/drawing/2014/main" id="{CBECCC5D-E783-69E9-4E3B-9386E79C75D8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9" name="Google Shape;2513;p58">
                <a:extLst>
                  <a:ext uri="{FF2B5EF4-FFF2-40B4-BE49-F238E27FC236}">
                    <a16:creationId xmlns:a16="http://schemas.microsoft.com/office/drawing/2014/main" id="{147B0910-BE71-01EB-C90A-3DE00CC2A16A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0" name="Google Shape;2514;p58">
                <a:extLst>
                  <a:ext uri="{FF2B5EF4-FFF2-40B4-BE49-F238E27FC236}">
                    <a16:creationId xmlns:a16="http://schemas.microsoft.com/office/drawing/2014/main" id="{34C580B4-D7E3-B4D7-6FE7-5D20E33993D6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1" name="Google Shape;2515;p58">
                <a:extLst>
                  <a:ext uri="{FF2B5EF4-FFF2-40B4-BE49-F238E27FC236}">
                    <a16:creationId xmlns:a16="http://schemas.microsoft.com/office/drawing/2014/main" id="{8F7DD6D4-6BBF-A853-0EEA-6218226B5A60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2" name="Google Shape;2516;p58">
                <a:extLst>
                  <a:ext uri="{FF2B5EF4-FFF2-40B4-BE49-F238E27FC236}">
                    <a16:creationId xmlns:a16="http://schemas.microsoft.com/office/drawing/2014/main" id="{291BB632-B03C-9332-80F0-F2C3725346EC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1459;p29">
            <a:extLst>
              <a:ext uri="{FF2B5EF4-FFF2-40B4-BE49-F238E27FC236}">
                <a16:creationId xmlns:a16="http://schemas.microsoft.com/office/drawing/2014/main" id="{A83F10B4-C895-4CCA-8552-E817D08F89AD}"/>
              </a:ext>
            </a:extLst>
          </p:cNvPr>
          <p:cNvSpPr/>
          <p:nvPr/>
        </p:nvSpPr>
        <p:spPr>
          <a:xfrm>
            <a:off x="115596" y="522256"/>
            <a:ext cx="3585535" cy="441885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6301B2-B0A8-4A37-839A-145DD5849D6B}"/>
              </a:ext>
            </a:extLst>
          </p:cNvPr>
          <p:cNvCxnSpPr>
            <a:cxnSpLocks/>
          </p:cNvCxnSpPr>
          <p:nvPr/>
        </p:nvCxnSpPr>
        <p:spPr>
          <a:xfrm>
            <a:off x="3930708" y="2018020"/>
            <a:ext cx="536860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2CD6665-FE7A-4DA5-8FCE-28AA4E19A3EA}"/>
              </a:ext>
            </a:extLst>
          </p:cNvPr>
          <p:cNvCxnSpPr>
            <a:cxnSpLocks/>
          </p:cNvCxnSpPr>
          <p:nvPr/>
        </p:nvCxnSpPr>
        <p:spPr>
          <a:xfrm>
            <a:off x="3930708" y="3480325"/>
            <a:ext cx="536860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2A8608-46CE-4B52-83E3-FB898721E42E}"/>
              </a:ext>
            </a:extLst>
          </p:cNvPr>
          <p:cNvCxnSpPr>
            <a:cxnSpLocks/>
          </p:cNvCxnSpPr>
          <p:nvPr/>
        </p:nvCxnSpPr>
        <p:spPr>
          <a:xfrm>
            <a:off x="5659175" y="520547"/>
            <a:ext cx="0" cy="438887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A262C76-090F-43D5-BDEA-8807B9157988}"/>
              </a:ext>
            </a:extLst>
          </p:cNvPr>
          <p:cNvCxnSpPr>
            <a:cxnSpLocks/>
          </p:cNvCxnSpPr>
          <p:nvPr/>
        </p:nvCxnSpPr>
        <p:spPr>
          <a:xfrm>
            <a:off x="7509775" y="520547"/>
            <a:ext cx="0" cy="438887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B27DD-AEBE-4D61-A8A2-EE55192A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360" y="2193255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62251A77-77CA-4A5E-849C-0C57AB91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59" y="707734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F4B46AC8-1B63-41D7-9E10-B55A4CC5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88" y="1042275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62A2B9C-2778-48B3-90D5-5F8450E3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28" y="2332649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8668ECB6-3E38-481F-918C-F3570B76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58" y="2667191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9C69DCFF-B40A-484F-A579-4D45251F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15" y="831034"/>
            <a:ext cx="699922" cy="7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044677CA-F77C-45E7-903C-DE2C9FAC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67" y="3615061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977EC404-90F4-46BB-B881-85A037F1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35" y="3754455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B154130-2D52-47DE-BA1F-6114F5D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5" y="4088997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DDA55604-1893-4FD1-8FAD-E5FCFB2FF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00" y="2394382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F3F0722E-FF39-4F0F-9A69-FE74A9C8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59" y="3441155"/>
            <a:ext cx="1489506" cy="14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7EDB1E34-AED1-4995-A0DD-6B067CD5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25" y="2018022"/>
            <a:ext cx="1489506" cy="14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ED1A7782-C7E7-4268-8349-1B615C44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24" y="616134"/>
            <a:ext cx="1489504" cy="14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2CF6502F-56B6-4ABB-ABB4-28300455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87" y="3650901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4004CEAC-321B-4919-BBCC-43152563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16" y="3985443"/>
            <a:ext cx="683273" cy="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vn">
            <a:extLst>
              <a:ext uri="{FF2B5EF4-FFF2-40B4-BE49-F238E27FC236}">
                <a16:creationId xmlns:a16="http://schemas.microsoft.com/office/drawing/2014/main" id="{FBC2A67E-63A5-431E-8632-63B899B9C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/>
          <a:stretch/>
        </p:blipFill>
        <p:spPr bwMode="auto">
          <a:xfrm>
            <a:off x="3982933" y="720956"/>
            <a:ext cx="1601846" cy="106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id="{2C9F066F-3BD0-40B2-A0F6-CDD60DB6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3994833" y="2256984"/>
            <a:ext cx="1546244" cy="102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6DE6D16A-6EA7-4E53-BE6D-A60A1788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7606402" y="791367"/>
            <a:ext cx="1645424" cy="108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888D3C2B-B979-4BC7-838E-3E791A3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967761" y="3609639"/>
            <a:ext cx="1654216" cy="11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291D585E-8DCC-4F6A-BB3D-740B5709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768483" y="791367"/>
            <a:ext cx="1645424" cy="108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323FDC86-6D9D-41B7-B4EB-C6F8011F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7613215" y="2276752"/>
            <a:ext cx="1546244" cy="102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A4E682AB-E8B0-4272-BFBC-2893E036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7586772" y="3629426"/>
            <a:ext cx="1654216" cy="11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id="{0CEFCDAD-B15A-4F47-9AEB-DFAAE2D37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/>
          <a:stretch/>
        </p:blipFill>
        <p:spPr bwMode="auto">
          <a:xfrm>
            <a:off x="5838255" y="3674658"/>
            <a:ext cx="1601846" cy="106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49D12488-4A6A-4C84-BC53-C122C3FF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798983" y="2214609"/>
            <a:ext cx="1654216" cy="11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AFA0D5-D27F-4B46-8E2F-A2788B2819E1}"/>
              </a:ext>
            </a:extLst>
          </p:cNvPr>
          <p:cNvSpPr/>
          <p:nvPr/>
        </p:nvSpPr>
        <p:spPr>
          <a:xfrm>
            <a:off x="3957025" y="552418"/>
            <a:ext cx="1654216" cy="1408402"/>
          </a:xfrm>
          <a:prstGeom prst="roundRect">
            <a:avLst>
              <a:gd name="adj" fmla="val 88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17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A0226E4-2946-4DC4-8FBF-4A78EBBFE2D6}"/>
              </a:ext>
            </a:extLst>
          </p:cNvPr>
          <p:cNvSpPr/>
          <p:nvPr/>
        </p:nvSpPr>
        <p:spPr>
          <a:xfrm>
            <a:off x="3957025" y="2061290"/>
            <a:ext cx="1654216" cy="1365934"/>
          </a:xfrm>
          <a:prstGeom prst="roundRect">
            <a:avLst>
              <a:gd name="adj" fmla="val 88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17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647B3B90-A932-426A-A78E-7D8EC28DE1C9}"/>
              </a:ext>
            </a:extLst>
          </p:cNvPr>
          <p:cNvSpPr/>
          <p:nvPr/>
        </p:nvSpPr>
        <p:spPr>
          <a:xfrm>
            <a:off x="3957025" y="3536034"/>
            <a:ext cx="1654216" cy="1365934"/>
          </a:xfrm>
          <a:prstGeom prst="roundRect">
            <a:avLst>
              <a:gd name="adj" fmla="val 88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17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36ABDB1-1B71-4062-8AA9-4985AA7AA521}"/>
              </a:ext>
            </a:extLst>
          </p:cNvPr>
          <p:cNvSpPr/>
          <p:nvPr/>
        </p:nvSpPr>
        <p:spPr>
          <a:xfrm>
            <a:off x="5717729" y="552418"/>
            <a:ext cx="1718997" cy="1408402"/>
          </a:xfrm>
          <a:prstGeom prst="roundRect">
            <a:avLst>
              <a:gd name="adj" fmla="val 88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17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50E5B87-6852-4FF1-8CD0-4BAFC49A3043}"/>
              </a:ext>
            </a:extLst>
          </p:cNvPr>
          <p:cNvSpPr/>
          <p:nvPr/>
        </p:nvSpPr>
        <p:spPr>
          <a:xfrm>
            <a:off x="5717729" y="2061290"/>
            <a:ext cx="1718997" cy="1365934"/>
          </a:xfrm>
          <a:prstGeom prst="roundRect">
            <a:avLst>
              <a:gd name="adj" fmla="val 88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17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F10840E-C4B2-45CC-9A61-9D4689C3737C}"/>
              </a:ext>
            </a:extLst>
          </p:cNvPr>
          <p:cNvSpPr/>
          <p:nvPr/>
        </p:nvSpPr>
        <p:spPr>
          <a:xfrm>
            <a:off x="5717729" y="3536034"/>
            <a:ext cx="1718997" cy="1365934"/>
          </a:xfrm>
          <a:prstGeom prst="roundRect">
            <a:avLst>
              <a:gd name="adj" fmla="val 88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17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9762EC3-1D52-400B-AB78-4825836A5BEB}"/>
              </a:ext>
            </a:extLst>
          </p:cNvPr>
          <p:cNvSpPr/>
          <p:nvPr/>
        </p:nvSpPr>
        <p:spPr>
          <a:xfrm>
            <a:off x="7577936" y="552418"/>
            <a:ext cx="1654216" cy="1408402"/>
          </a:xfrm>
          <a:prstGeom prst="roundRect">
            <a:avLst>
              <a:gd name="adj" fmla="val 88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17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21EDF6C-8025-4B43-BBDB-E6910D7F114A}"/>
              </a:ext>
            </a:extLst>
          </p:cNvPr>
          <p:cNvSpPr/>
          <p:nvPr/>
        </p:nvSpPr>
        <p:spPr>
          <a:xfrm>
            <a:off x="7577936" y="2061290"/>
            <a:ext cx="1654216" cy="1365934"/>
          </a:xfrm>
          <a:prstGeom prst="roundRect">
            <a:avLst>
              <a:gd name="adj" fmla="val 88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17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C9F72BD-39EF-4876-AF48-B021BBD4F0F3}"/>
              </a:ext>
            </a:extLst>
          </p:cNvPr>
          <p:cNvSpPr/>
          <p:nvPr/>
        </p:nvSpPr>
        <p:spPr>
          <a:xfrm>
            <a:off x="7577936" y="3536034"/>
            <a:ext cx="1654216" cy="1365934"/>
          </a:xfrm>
          <a:prstGeom prst="roundRect">
            <a:avLst>
              <a:gd name="adj" fmla="val 88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17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9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9B6C3A5-FABB-4928-8D90-AB443D38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6" y="985554"/>
            <a:ext cx="699922" cy="7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BB35F2CD-E9D9-486D-872B-5B83899B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" y="1637681"/>
            <a:ext cx="1489506" cy="14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134ED4EC-FD6D-43E8-B4E4-0ECD6BA5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1" y="2928819"/>
            <a:ext cx="1489504" cy="14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2662;p63">
            <a:extLst>
              <a:ext uri="{FF2B5EF4-FFF2-40B4-BE49-F238E27FC236}">
                <a16:creationId xmlns:a16="http://schemas.microsoft.com/office/drawing/2014/main" id="{3AD8B60A-4834-4ECC-AF5C-CAE4759ADB6B}"/>
              </a:ext>
            </a:extLst>
          </p:cNvPr>
          <p:cNvSpPr txBox="1">
            <a:spLocks/>
          </p:cNvSpPr>
          <p:nvPr/>
        </p:nvSpPr>
        <p:spPr>
          <a:xfrm>
            <a:off x="1238942" y="1091789"/>
            <a:ext cx="1837637" cy="439658"/>
          </a:xfrm>
          <a:prstGeom prst="rect">
            <a:avLst/>
          </a:prstGeom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9" b="1" dirty="0">
                <a:latin typeface="Comic Sans MS" panose="030F0702030302020204" pitchFamily="66" charset="0"/>
              </a:rPr>
              <a:t>= + 1 star</a:t>
            </a:r>
          </a:p>
        </p:txBody>
      </p:sp>
      <p:sp>
        <p:nvSpPr>
          <p:cNvPr id="46" name="Google Shape;2662;p63">
            <a:extLst>
              <a:ext uri="{FF2B5EF4-FFF2-40B4-BE49-F238E27FC236}">
                <a16:creationId xmlns:a16="http://schemas.microsoft.com/office/drawing/2014/main" id="{CCC44461-8495-4940-BFD8-CB5476F66BA6}"/>
              </a:ext>
            </a:extLst>
          </p:cNvPr>
          <p:cNvSpPr txBox="1">
            <a:spLocks/>
          </p:cNvSpPr>
          <p:nvPr/>
        </p:nvSpPr>
        <p:spPr>
          <a:xfrm>
            <a:off x="1119634" y="2304598"/>
            <a:ext cx="2566392" cy="439658"/>
          </a:xfrm>
          <a:prstGeom prst="rect">
            <a:avLst/>
          </a:prstGeom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9" b="1" dirty="0">
                <a:latin typeface="Comic Sans MS" panose="030F0702030302020204" pitchFamily="66" charset="0"/>
              </a:rPr>
              <a:t>= lose 2 stars</a:t>
            </a:r>
          </a:p>
        </p:txBody>
      </p:sp>
      <p:sp>
        <p:nvSpPr>
          <p:cNvPr id="47" name="Google Shape;2662;p63">
            <a:extLst>
              <a:ext uri="{FF2B5EF4-FFF2-40B4-BE49-F238E27FC236}">
                <a16:creationId xmlns:a16="http://schemas.microsoft.com/office/drawing/2014/main" id="{EC492D36-FFE7-43A2-9934-EDC9BBDEC189}"/>
              </a:ext>
            </a:extLst>
          </p:cNvPr>
          <p:cNvSpPr txBox="1">
            <a:spLocks/>
          </p:cNvSpPr>
          <p:nvPr/>
        </p:nvSpPr>
        <p:spPr>
          <a:xfrm>
            <a:off x="988523" y="3339655"/>
            <a:ext cx="2766581" cy="439658"/>
          </a:xfrm>
          <a:prstGeom prst="rect">
            <a:avLst/>
          </a:prstGeom>
        </p:spPr>
        <p:txBody>
          <a:bodyPr spcFirstLastPara="1" wrap="square" lIns="95568" tIns="95568" rIns="95568" bIns="955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509" b="1" dirty="0">
                <a:latin typeface="Comic Sans MS" panose="030F0702030302020204" pitchFamily="66" charset="0"/>
              </a:rPr>
              <a:t>= rock, paper, scissors</a:t>
            </a:r>
          </a:p>
          <a:p>
            <a:pPr algn="ctr"/>
            <a:r>
              <a:rPr lang="en-US" sz="2509" b="1" dirty="0">
                <a:latin typeface="Comic Sans MS" panose="030F0702030302020204" pitchFamily="66" charset="0"/>
              </a:rPr>
              <a:t>(winner takes 2)</a:t>
            </a:r>
          </a:p>
        </p:txBody>
      </p:sp>
    </p:spTree>
    <p:extLst>
      <p:ext uri="{BB962C8B-B14F-4D97-AF65-F5344CB8AC3E}">
        <p14:creationId xmlns:p14="http://schemas.microsoft.com/office/powerpoint/2010/main" val="338623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  <p:sndAc>
          <p:stSnd>
            <p:snd r:embed="rId3" name="smb3_stagestart.wav"/>
          </p:stSnd>
        </p:sndAc>
      </p:transition>
    </mc:Choice>
    <mc:Fallback xmlns="">
      <p:transition spd="slow" advClick="0">
        <p:fade/>
        <p:sndAc>
          <p:stSnd>
            <p:snd r:embed="rId11" name="smb3_stagesta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5" name="Google Shape;2665;p63"/>
          <p:cNvGrpSpPr/>
          <p:nvPr/>
        </p:nvGrpSpPr>
        <p:grpSpPr>
          <a:xfrm>
            <a:off x="3397560" y="-426604"/>
            <a:ext cx="1150753" cy="1953876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952022" y="-467175"/>
            <a:ext cx="1208720" cy="1994473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</p:grpSp>
      <p:grpSp>
        <p:nvGrpSpPr>
          <p:cNvPr id="2700" name="Google Shape;2700;p63"/>
          <p:cNvGrpSpPr/>
          <p:nvPr/>
        </p:nvGrpSpPr>
        <p:grpSpPr>
          <a:xfrm rot="-638754">
            <a:off x="6921121" y="1324678"/>
            <a:ext cx="901711" cy="879943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5568" tIns="95568" rIns="95568" bIns="95568" anchor="ctr" anchorCtr="0">
                  <a:noAutofit/>
                </a:bodyPr>
                <a:lstStyle/>
                <a:p>
                  <a:endParaRPr sz="1882"/>
                </a:p>
              </p:txBody>
            </p:sp>
          </p:grpSp>
        </p:grpSp>
      </p:grpSp>
      <p:grpSp>
        <p:nvGrpSpPr>
          <p:cNvPr id="2" name="Google Shape;2506;p58">
            <a:extLst>
              <a:ext uri="{FF2B5EF4-FFF2-40B4-BE49-F238E27FC236}">
                <a16:creationId xmlns:a16="http://schemas.microsoft.com/office/drawing/2014/main" id="{98765695-8169-F5DF-53DB-5B9F5DC4C845}"/>
              </a:ext>
            </a:extLst>
          </p:cNvPr>
          <p:cNvGrpSpPr/>
          <p:nvPr/>
        </p:nvGrpSpPr>
        <p:grpSpPr>
          <a:xfrm>
            <a:off x="1345171" y="3083419"/>
            <a:ext cx="1480424" cy="1610715"/>
            <a:chOff x="1733471" y="36975"/>
            <a:chExt cx="1607548" cy="1749027"/>
          </a:xfrm>
        </p:grpSpPr>
        <p:sp>
          <p:nvSpPr>
            <p:cNvPr id="3" name="Google Shape;2507;p58">
              <a:extLst>
                <a:ext uri="{FF2B5EF4-FFF2-40B4-BE49-F238E27FC236}">
                  <a16:creationId xmlns:a16="http://schemas.microsoft.com/office/drawing/2014/main" id="{ACDA9124-0298-2CF0-0544-0A9E379BA666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4" name="Google Shape;2508;p58">
              <a:extLst>
                <a:ext uri="{FF2B5EF4-FFF2-40B4-BE49-F238E27FC236}">
                  <a16:creationId xmlns:a16="http://schemas.microsoft.com/office/drawing/2014/main" id="{8EDFA78B-9855-6361-CC4E-C30297BA6435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5" name="Google Shape;2509;p58">
                <a:extLst>
                  <a:ext uri="{FF2B5EF4-FFF2-40B4-BE49-F238E27FC236}">
                    <a16:creationId xmlns:a16="http://schemas.microsoft.com/office/drawing/2014/main" id="{5DFABB12-7CFF-5288-54E1-AC4EFE1DCE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6" name="Google Shape;2510;p58">
                <a:extLst>
                  <a:ext uri="{FF2B5EF4-FFF2-40B4-BE49-F238E27FC236}">
                    <a16:creationId xmlns:a16="http://schemas.microsoft.com/office/drawing/2014/main" id="{5B5455A4-3356-3ADE-B87B-A06E2EA63A55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7" name="Google Shape;2511;p58">
                <a:extLst>
                  <a:ext uri="{FF2B5EF4-FFF2-40B4-BE49-F238E27FC236}">
                    <a16:creationId xmlns:a16="http://schemas.microsoft.com/office/drawing/2014/main" id="{91A42967-4F28-13F8-6F5B-B58DD9A759E4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8" name="Google Shape;2512;p58">
                <a:extLst>
                  <a:ext uri="{FF2B5EF4-FFF2-40B4-BE49-F238E27FC236}">
                    <a16:creationId xmlns:a16="http://schemas.microsoft.com/office/drawing/2014/main" id="{CBECCC5D-E783-69E9-4E3B-9386E79C75D8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9" name="Google Shape;2513;p58">
                <a:extLst>
                  <a:ext uri="{FF2B5EF4-FFF2-40B4-BE49-F238E27FC236}">
                    <a16:creationId xmlns:a16="http://schemas.microsoft.com/office/drawing/2014/main" id="{147B0910-BE71-01EB-C90A-3DE00CC2A16A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0" name="Google Shape;2514;p58">
                <a:extLst>
                  <a:ext uri="{FF2B5EF4-FFF2-40B4-BE49-F238E27FC236}">
                    <a16:creationId xmlns:a16="http://schemas.microsoft.com/office/drawing/2014/main" id="{34C580B4-D7E3-B4D7-6FE7-5D20E33993D6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1" name="Google Shape;2515;p58">
                <a:extLst>
                  <a:ext uri="{FF2B5EF4-FFF2-40B4-BE49-F238E27FC236}">
                    <a16:creationId xmlns:a16="http://schemas.microsoft.com/office/drawing/2014/main" id="{8F7DD6D4-6BBF-A853-0EEA-6218226B5A60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2" name="Google Shape;2516;p58">
                <a:extLst>
                  <a:ext uri="{FF2B5EF4-FFF2-40B4-BE49-F238E27FC236}">
                    <a16:creationId xmlns:a16="http://schemas.microsoft.com/office/drawing/2014/main" id="{291BB632-B03C-9332-80F0-F2C3725346EC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DEE4EC1-88B4-0B43-99B8-1D87B2C5E2A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368" y="1169234"/>
            <a:ext cx="4037056" cy="3424880"/>
          </a:xfrm>
          <a:prstGeom prst="rect">
            <a:avLst/>
          </a:prstGeom>
        </p:spPr>
      </p:pic>
      <p:pic>
        <p:nvPicPr>
          <p:cNvPr id="21" name="Goodbye Song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8B359033-D0D0-2C74-1D77-1A2F434DE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6323" y="1181636"/>
            <a:ext cx="6279206" cy="336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209884" y="1749956"/>
            <a:ext cx="1210678" cy="127823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762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 dirty="0"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721944" y="3019547"/>
            <a:ext cx="6114451" cy="101980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sz="6272" b="1" dirty="0">
                <a:solidFill>
                  <a:srgbClr val="002060"/>
                </a:solidFill>
              </a:rPr>
              <a:t>Warm-</a:t>
            </a:r>
            <a:r>
              <a:rPr lang="vi-VN" sz="6272" b="1" dirty="0">
                <a:solidFill>
                  <a:srgbClr val="002060"/>
                </a:solidFill>
              </a:rPr>
              <a:t>u</a:t>
            </a:r>
            <a:r>
              <a:rPr lang="en" sz="6272" b="1" dirty="0">
                <a:solidFill>
                  <a:srgbClr val="002060"/>
                </a:solidFill>
              </a:rPr>
              <a:t>p</a:t>
            </a:r>
            <a:endParaRPr sz="6272" b="1" dirty="0">
              <a:solidFill>
                <a:srgbClr val="002060"/>
              </a:solidFill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260829" y="1898304"/>
            <a:ext cx="1180367" cy="879944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" b="1" dirty="0">
                <a:solidFill>
                  <a:srgbClr val="002060"/>
                </a:solidFill>
                <a:latin typeface="Comic Sans MS" panose="030F0702030302020204" pitchFamily="66" charset="0"/>
              </a:rPr>
              <a:t>01</a:t>
            </a:r>
            <a:endParaRPr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781" name="Google Shape;1781;p43"/>
          <p:cNvGrpSpPr/>
          <p:nvPr/>
        </p:nvGrpSpPr>
        <p:grpSpPr>
          <a:xfrm>
            <a:off x="7187454" y="1337509"/>
            <a:ext cx="1180398" cy="1157176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633832" y="-419127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764310" y="-459698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E696DF-1BB2-DB7E-83A3-DA20C92A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4" y="3452986"/>
            <a:ext cx="1908213" cy="153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" name="Google Shape;1781;p43"/>
          <p:cNvGrpSpPr/>
          <p:nvPr/>
        </p:nvGrpSpPr>
        <p:grpSpPr>
          <a:xfrm>
            <a:off x="7915801" y="392967"/>
            <a:ext cx="1180398" cy="1157176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568" tIns="95568" rIns="95568" bIns="95568" anchor="ctr" anchorCtr="0">
                <a:noAutofit/>
              </a:bodyPr>
              <a:lstStyle/>
              <a:p>
                <a:endParaRPr sz="1882"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633832" y="-419127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764310" y="-459698"/>
            <a:ext cx="101827" cy="14476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E696DF-1BB2-DB7E-83A3-DA20C92A4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58" y="3676010"/>
            <a:ext cx="1908213" cy="1536325"/>
          </a:xfrm>
          <a:prstGeom prst="rect">
            <a:avLst/>
          </a:prstGeom>
        </p:spPr>
      </p:pic>
      <p:pic>
        <p:nvPicPr>
          <p:cNvPr id="7" name="A RAM SAM SAM ll Kids Song ll Dance Song For Children_2">
            <a:hlinkClick r:id="" action="ppaction://media"/>
            <a:extLst>
              <a:ext uri="{FF2B5EF4-FFF2-40B4-BE49-F238E27FC236}">
                <a16:creationId xmlns:a16="http://schemas.microsoft.com/office/drawing/2014/main" id="{7E089C1F-BDC4-52A3-C9BB-8825B4F62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2044" y="1185747"/>
            <a:ext cx="5530351" cy="324647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2A2E3EF-C999-EDEE-1008-53830E23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24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771729-F684-4236-B16E-1D1C8ADB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97" y="1186343"/>
            <a:ext cx="4606835" cy="9928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83F04"/>
                </a:solidFill>
              </a:rPr>
              <a:t>We live in many different countries in the world.</a:t>
            </a:r>
          </a:p>
        </p:txBody>
      </p:sp>
      <p:pic>
        <p:nvPicPr>
          <p:cNvPr id="2050" name="Picture 2" descr="Clipart World Holding Hand Around World - People Holding Hands Around The  World Png , Free Transparent Clipart - ClipartKey">
            <a:extLst>
              <a:ext uri="{FF2B5EF4-FFF2-40B4-BE49-F238E27FC236}">
                <a16:creationId xmlns:a16="http://schemas.microsoft.com/office/drawing/2014/main" id="{2677474B-0D02-4047-9465-E1AC4A8F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64" y="807521"/>
            <a:ext cx="3885578" cy="40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771729-F684-4236-B16E-1D1C8ADB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724" y="1627497"/>
            <a:ext cx="4606835" cy="992838"/>
          </a:xfrm>
        </p:spPr>
        <p:txBody>
          <a:bodyPr/>
          <a:lstStyle/>
          <a:p>
            <a:pPr algn="ctr"/>
            <a:r>
              <a:rPr lang="en-US">
                <a:solidFill>
                  <a:srgbClr val="783F04"/>
                </a:solidFill>
              </a:rPr>
              <a:t>Can you name any country in the world?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77474B-0D02-4047-9465-E1AC4A8F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67392" y="1363938"/>
            <a:ext cx="2647468" cy="31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5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212053" y="1587727"/>
            <a:ext cx="5314787" cy="1547447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r>
              <a:rPr lang="en-US" sz="6272" b="1" dirty="0">
                <a:solidFill>
                  <a:srgbClr val="783F04"/>
                </a:solidFill>
              </a:rPr>
              <a:t>Unit 1</a:t>
            </a:r>
            <a:br>
              <a:rPr lang="en-US" sz="6272" b="1" dirty="0">
                <a:solidFill>
                  <a:srgbClr val="783F04"/>
                </a:solidFill>
              </a:rPr>
            </a:br>
            <a:r>
              <a:rPr lang="en-US" sz="6272" b="1" dirty="0">
                <a:solidFill>
                  <a:srgbClr val="783F04"/>
                </a:solidFill>
              </a:rPr>
              <a:t>My friends</a:t>
            </a:r>
            <a:endParaRPr sz="6272" b="1" dirty="0">
              <a:solidFill>
                <a:srgbClr val="783F04"/>
              </a:solidFill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610770" y="3519455"/>
            <a:ext cx="4587563" cy="465060"/>
          </a:xfrm>
          <a:prstGeom prst="rect">
            <a:avLst/>
          </a:prstGeom>
        </p:spPr>
        <p:txBody>
          <a:bodyPr spcFirstLastPara="1" vert="horz" wrap="square" lIns="95568" tIns="95568" rIns="95568" bIns="95568" rtlCol="0" anchor="t" anchorCtr="0">
            <a:noAutofit/>
          </a:bodyPr>
          <a:lstStyle/>
          <a:p>
            <a:pPr marL="0" indent="0"/>
            <a:r>
              <a:rPr lang="vi-VN" sz="3345" b="1" dirty="0">
                <a:latin typeface="Comic Sans MS" panose="030F0702030302020204" pitchFamily="66" charset="0"/>
              </a:rPr>
              <a:t>Lesson</a:t>
            </a:r>
            <a:r>
              <a:rPr lang="en" sz="3345" b="1" dirty="0">
                <a:latin typeface="Comic Sans MS" panose="030F0702030302020204" pitchFamily="66" charset="0"/>
              </a:rPr>
              <a:t> 1 - </a:t>
            </a:r>
            <a:r>
              <a:rPr lang="vi-VN" sz="3345" b="1" dirty="0">
                <a:latin typeface="Comic Sans MS" panose="030F0702030302020204" pitchFamily="66" charset="0"/>
              </a:rPr>
              <a:t>Period</a:t>
            </a:r>
            <a:r>
              <a:rPr lang="en" sz="3345" b="1" dirty="0">
                <a:latin typeface="Comic Sans MS" panose="030F0702030302020204" pitchFamily="66" charset="0"/>
              </a:rPr>
              <a:t> 1</a:t>
            </a:r>
            <a:endParaRPr sz="3345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560612" y="3282062"/>
            <a:ext cx="4617668" cy="74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8313347" y="3942639"/>
            <a:ext cx="95776" cy="10426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5568" tIns="95568" rIns="95568" bIns="95568" anchor="ctr" anchorCtr="0">
            <a:noAutofit/>
          </a:bodyPr>
          <a:lstStyle/>
          <a:p>
            <a:endParaRPr sz="1882"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526840" y="3771530"/>
            <a:ext cx="1065349" cy="1044126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5568" tIns="95568" rIns="95568" bIns="95568" anchor="ctr" anchorCtr="0">
              <a:noAutofit/>
            </a:bodyPr>
            <a:lstStyle/>
            <a:p>
              <a:endParaRPr sz="1882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16BE32-BB10-75E0-D449-54CB4FEB3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9936">
            <a:off x="285679" y="275869"/>
            <a:ext cx="2318951" cy="13662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EEA57C-DCEA-A46F-51E4-506C7C0EA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70" y="3751985"/>
            <a:ext cx="146316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329</Words>
  <Application>Microsoft Office PowerPoint</Application>
  <PresentationFormat>Custom</PresentationFormat>
  <Paragraphs>95</Paragraphs>
  <Slides>44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</vt:lpstr>
      <vt:lpstr>Calibri Light</vt:lpstr>
      <vt:lpstr>Comic Sans MS</vt:lpstr>
      <vt:lpstr>Darker Grotesque SemiBold</vt:lpstr>
      <vt:lpstr>Kirang Haerang</vt:lpstr>
      <vt:lpstr>Nunito Sans</vt:lpstr>
      <vt:lpstr>SVN-Androgyne</vt:lpstr>
      <vt:lpstr>SVN-Avo</vt:lpstr>
      <vt:lpstr>UTM HelvetIns</vt:lpstr>
      <vt:lpstr>Office Theme</vt:lpstr>
      <vt:lpstr>PowerPoint Presentation</vt:lpstr>
      <vt:lpstr>PowerPoint Presentation</vt:lpstr>
      <vt:lpstr>Unit 1 My friends</vt:lpstr>
      <vt:lpstr>Warm-up</vt:lpstr>
      <vt:lpstr>Warm-up</vt:lpstr>
      <vt:lpstr>PowerPoint Presentation</vt:lpstr>
      <vt:lpstr>We live in many different countries in the world.</vt:lpstr>
      <vt:lpstr>Can you name any country in the world?</vt:lpstr>
      <vt:lpstr>Unit 1 My friends</vt:lpstr>
      <vt:lpstr>New words</vt:lpstr>
      <vt:lpstr>PowerPoint Presentation</vt:lpstr>
      <vt:lpstr>PowerPoint Presentation</vt:lpstr>
      <vt:lpstr>Viet Nam</vt:lpstr>
      <vt:lpstr>PowerPoint Presentation</vt:lpstr>
      <vt:lpstr>Britain</vt:lpstr>
      <vt:lpstr>PowerPoint Presentation</vt:lpstr>
      <vt:lpstr>America</vt:lpstr>
      <vt:lpstr>PowerPoint Presentation</vt:lpstr>
      <vt:lpstr>Australia</vt:lpstr>
      <vt:lpstr>Review</vt:lpstr>
      <vt:lpstr>Look and say </vt:lpstr>
      <vt:lpstr>Viet Nam</vt:lpstr>
      <vt:lpstr>America</vt:lpstr>
      <vt:lpstr>Australia</vt:lpstr>
      <vt:lpstr>Britain</vt:lpstr>
      <vt:lpstr>Activity 1</vt:lpstr>
      <vt:lpstr>Who is the boy?</vt:lpstr>
      <vt:lpstr>Who is the girl?</vt:lpstr>
      <vt:lpstr>Look, listen and repeat</vt:lpstr>
      <vt:lpstr>Look, listen and repeat.</vt:lpstr>
      <vt:lpstr>Look, listen and repeat</vt:lpstr>
      <vt:lpstr>Work in pairs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pairs</vt:lpstr>
      <vt:lpstr>Activity 3</vt:lpstr>
      <vt:lpstr>PowerPoint Presentation</vt:lpstr>
      <vt:lpstr>Fun time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maianhnguyen290292@gmail.com</cp:lastModifiedBy>
  <cp:revision>24</cp:revision>
  <dcterms:created xsi:type="dcterms:W3CDTF">2022-04-29T08:02:17Z</dcterms:created>
  <dcterms:modified xsi:type="dcterms:W3CDTF">2023-08-24T16:24:15Z</dcterms:modified>
</cp:coreProperties>
</file>