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 id="2147483689" r:id="rId5"/>
  </p:sldMasterIdLst>
  <p:notesMasterIdLst>
    <p:notesMasterId r:id="rId36"/>
  </p:notesMasterIdLst>
  <p:sldIdLst>
    <p:sldId id="259" r:id="rId6"/>
    <p:sldId id="261" r:id="rId7"/>
    <p:sldId id="321" r:id="rId8"/>
    <p:sldId id="262" r:id="rId9"/>
    <p:sldId id="258" r:id="rId10"/>
    <p:sldId id="307" r:id="rId11"/>
    <p:sldId id="312" r:id="rId12"/>
    <p:sldId id="348" r:id="rId13"/>
    <p:sldId id="314" r:id="rId14"/>
    <p:sldId id="315" r:id="rId15"/>
    <p:sldId id="323" r:id="rId16"/>
    <p:sldId id="350" r:id="rId17"/>
    <p:sldId id="317" r:id="rId18"/>
    <p:sldId id="316" r:id="rId19"/>
    <p:sldId id="324" r:id="rId20"/>
    <p:sldId id="309" r:id="rId21"/>
    <p:sldId id="331" r:id="rId22"/>
    <p:sldId id="332" r:id="rId23"/>
    <p:sldId id="333" r:id="rId24"/>
    <p:sldId id="335" r:id="rId25"/>
    <p:sldId id="336" r:id="rId26"/>
    <p:sldId id="337" r:id="rId27"/>
    <p:sldId id="340" r:id="rId28"/>
    <p:sldId id="338" r:id="rId29"/>
    <p:sldId id="325" r:id="rId30"/>
    <p:sldId id="319" r:id="rId31"/>
    <p:sldId id="347" r:id="rId32"/>
    <p:sldId id="339" r:id="rId33"/>
    <p:sldId id="346" r:id="rId34"/>
    <p:sldId id="32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p:scale>
          <a:sx n="89" d="100"/>
          <a:sy n="89" d="100"/>
        </p:scale>
        <p:origin x="252" y="8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4</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5</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3E62389B-72D3-4DC3-A938-1BFA35D93D35}"/>
              </a:ext>
            </a:extLst>
          </p:cNvPr>
          <p:cNvSpPr>
            <a:spLocks noGrp="1"/>
          </p:cNvSpPr>
          <p:nvPr>
            <p:ph type="dt" sz="half" idx="10"/>
          </p:nvPr>
        </p:nvSpPr>
        <p:spPr/>
        <p:txBody>
          <a:bodyPr/>
          <a:lstStyle/>
          <a:p>
            <a:fld id="{185F4D68-FBF2-4734-9EDB-94E79ABC807B}" type="datetimeFigureOut">
              <a:rPr lang="zh-CN" altLang="en-US" smtClean="0"/>
              <a:t>2023/8/14</a:t>
            </a:fld>
            <a:endParaRPr lang="zh-CN" altLang="en-US"/>
          </a:p>
        </p:txBody>
      </p:sp>
      <p:sp>
        <p:nvSpPr>
          <p:cNvPr id="5" name="页脚占位符 4">
            <a:extLst>
              <a:ext uri="{FF2B5EF4-FFF2-40B4-BE49-F238E27FC236}">
                <a16:creationId xmlns="" xmlns:a16="http://schemas.microsoft.com/office/drawing/2014/main"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9FA5481-898C-4E3E-9FAF-62222755B4CB}"/>
              </a:ext>
            </a:extLst>
          </p:cNvPr>
          <p:cNvSpPr>
            <a:spLocks noGrp="1"/>
          </p:cNvSpPr>
          <p:nvPr>
            <p:ph type="dt" sz="half" idx="10"/>
          </p:nvPr>
        </p:nvSpPr>
        <p:spPr/>
        <p:txBody>
          <a:bodyPr/>
          <a:lstStyle/>
          <a:p>
            <a:fld id="{185F4D68-FBF2-4734-9EDB-94E79ABC807B}" type="datetimeFigureOut">
              <a:rPr lang="zh-CN" altLang="en-US" smtClean="0"/>
              <a:t>2023/8/14</a:t>
            </a:fld>
            <a:endParaRPr lang="zh-CN" altLang="en-US"/>
          </a:p>
        </p:txBody>
      </p:sp>
      <p:sp>
        <p:nvSpPr>
          <p:cNvPr id="5" name="页脚占位符 4">
            <a:extLst>
              <a:ext uri="{FF2B5EF4-FFF2-40B4-BE49-F238E27FC236}">
                <a16:creationId xmlns="" xmlns:a16="http://schemas.microsoft.com/office/drawing/2014/main"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F128487-489F-48C4-A852-73D799817322}"/>
              </a:ext>
            </a:extLst>
          </p:cNvPr>
          <p:cNvSpPr>
            <a:spLocks noGrp="1"/>
          </p:cNvSpPr>
          <p:nvPr>
            <p:ph type="dt" sz="half" idx="10"/>
          </p:nvPr>
        </p:nvSpPr>
        <p:spPr/>
        <p:txBody>
          <a:bodyPr/>
          <a:lstStyle/>
          <a:p>
            <a:fld id="{185F4D68-FBF2-4734-9EDB-94E79ABC807B}" type="datetimeFigureOut">
              <a:rPr lang="zh-CN" altLang="en-US" smtClean="0"/>
              <a:t>2023/8/14</a:t>
            </a:fld>
            <a:endParaRPr lang="zh-CN" altLang="en-US"/>
          </a:p>
        </p:txBody>
      </p:sp>
      <p:sp>
        <p:nvSpPr>
          <p:cNvPr id="5" name="页脚占位符 4">
            <a:extLst>
              <a:ext uri="{FF2B5EF4-FFF2-40B4-BE49-F238E27FC236}">
                <a16:creationId xmlns="" xmlns:a16="http://schemas.microsoft.com/office/drawing/2014/main"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8/14/2023</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14/08/2023</a:t>
            </a:fld>
            <a:endParaRPr lang="vi-VN"/>
          </a:p>
        </p:txBody>
      </p:sp>
      <p:sp>
        <p:nvSpPr>
          <p:cNvPr id="5" name="Footer Placeholder 4">
            <a:extLst>
              <a:ext uri="{FF2B5EF4-FFF2-40B4-BE49-F238E27FC236}">
                <a16:creationId xmlns=""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14/08/2023</a:t>
            </a:fld>
            <a:endParaRPr lang="vi-VN"/>
          </a:p>
        </p:txBody>
      </p:sp>
      <p:sp>
        <p:nvSpPr>
          <p:cNvPr id="5" name="Footer Placeholder 4">
            <a:extLst>
              <a:ext uri="{FF2B5EF4-FFF2-40B4-BE49-F238E27FC236}">
                <a16:creationId xmlns=""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14/08/2023</a:t>
            </a:fld>
            <a:endParaRPr lang="vi-VN"/>
          </a:p>
        </p:txBody>
      </p:sp>
      <p:sp>
        <p:nvSpPr>
          <p:cNvPr id="5" name="Footer Placeholder 4">
            <a:extLst>
              <a:ext uri="{FF2B5EF4-FFF2-40B4-BE49-F238E27FC236}">
                <a16:creationId xmlns=""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14/08/2023</a:t>
            </a:fld>
            <a:endParaRPr lang="vi-VN"/>
          </a:p>
        </p:txBody>
      </p:sp>
      <p:sp>
        <p:nvSpPr>
          <p:cNvPr id="6" name="Footer Placeholder 5">
            <a:extLst>
              <a:ext uri="{FF2B5EF4-FFF2-40B4-BE49-F238E27FC236}">
                <a16:creationId xmlns=""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14/08/2023</a:t>
            </a:fld>
            <a:endParaRPr lang="vi-VN"/>
          </a:p>
        </p:txBody>
      </p:sp>
      <p:sp>
        <p:nvSpPr>
          <p:cNvPr id="8" name="Footer Placeholder 7">
            <a:extLst>
              <a:ext uri="{FF2B5EF4-FFF2-40B4-BE49-F238E27FC236}">
                <a16:creationId xmlns=""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14/08/2023</a:t>
            </a:fld>
            <a:endParaRPr lang="vi-VN"/>
          </a:p>
        </p:txBody>
      </p:sp>
      <p:sp>
        <p:nvSpPr>
          <p:cNvPr id="4" name="Footer Placeholder 3">
            <a:extLst>
              <a:ext uri="{FF2B5EF4-FFF2-40B4-BE49-F238E27FC236}">
                <a16:creationId xmlns=""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14/08/2023</a:t>
            </a:fld>
            <a:endParaRPr lang="vi-VN"/>
          </a:p>
        </p:txBody>
      </p:sp>
      <p:sp>
        <p:nvSpPr>
          <p:cNvPr id="3" name="Footer Placeholder 2">
            <a:extLst>
              <a:ext uri="{FF2B5EF4-FFF2-40B4-BE49-F238E27FC236}">
                <a16:creationId xmlns=""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CDB696D-3774-498F-AB11-CFBF8C471838}"/>
              </a:ext>
            </a:extLst>
          </p:cNvPr>
          <p:cNvSpPr>
            <a:spLocks noGrp="1"/>
          </p:cNvSpPr>
          <p:nvPr>
            <p:ph type="dt" sz="half" idx="10"/>
          </p:nvPr>
        </p:nvSpPr>
        <p:spPr/>
        <p:txBody>
          <a:bodyPr/>
          <a:lstStyle/>
          <a:p>
            <a:fld id="{185F4D68-FBF2-4734-9EDB-94E79ABC807B}" type="datetimeFigureOut">
              <a:rPr lang="zh-CN" altLang="en-US" smtClean="0"/>
              <a:t>2023/8/14</a:t>
            </a:fld>
            <a:endParaRPr lang="zh-CN" altLang="en-US"/>
          </a:p>
        </p:txBody>
      </p:sp>
      <p:sp>
        <p:nvSpPr>
          <p:cNvPr id="5" name="页脚占位符 4">
            <a:extLst>
              <a:ext uri="{FF2B5EF4-FFF2-40B4-BE49-F238E27FC236}">
                <a16:creationId xmlns="" xmlns:a16="http://schemas.microsoft.com/office/drawing/2014/main"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14/08/2023</a:t>
            </a:fld>
            <a:endParaRPr lang="vi-VN"/>
          </a:p>
        </p:txBody>
      </p:sp>
      <p:sp>
        <p:nvSpPr>
          <p:cNvPr id="6" name="Footer Placeholder 5">
            <a:extLst>
              <a:ext uri="{FF2B5EF4-FFF2-40B4-BE49-F238E27FC236}">
                <a16:creationId xmlns=""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14/08/2023</a:t>
            </a:fld>
            <a:endParaRPr lang="vi-VN"/>
          </a:p>
        </p:txBody>
      </p:sp>
      <p:sp>
        <p:nvSpPr>
          <p:cNvPr id="6" name="Footer Placeholder 5">
            <a:extLst>
              <a:ext uri="{FF2B5EF4-FFF2-40B4-BE49-F238E27FC236}">
                <a16:creationId xmlns=""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14/08/2023</a:t>
            </a:fld>
            <a:endParaRPr lang="vi-VN"/>
          </a:p>
        </p:txBody>
      </p:sp>
      <p:sp>
        <p:nvSpPr>
          <p:cNvPr id="5" name="Footer Placeholder 4">
            <a:extLst>
              <a:ext uri="{FF2B5EF4-FFF2-40B4-BE49-F238E27FC236}">
                <a16:creationId xmlns=""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14/08/2023</a:t>
            </a:fld>
            <a:endParaRPr lang="vi-VN"/>
          </a:p>
        </p:txBody>
      </p:sp>
      <p:sp>
        <p:nvSpPr>
          <p:cNvPr id="5" name="Footer Placeholder 4">
            <a:extLst>
              <a:ext uri="{FF2B5EF4-FFF2-40B4-BE49-F238E27FC236}">
                <a16:creationId xmlns=""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8/14/2023</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8/14/2023</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2616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A81FB22D-0B54-43D1-BFCE-9347C638B90F}"/>
              </a:ext>
            </a:extLst>
          </p:cNvPr>
          <p:cNvSpPr>
            <a:spLocks noGrp="1"/>
          </p:cNvSpPr>
          <p:nvPr>
            <p:ph type="dt" sz="half" idx="10"/>
          </p:nvPr>
        </p:nvSpPr>
        <p:spPr/>
        <p:txBody>
          <a:bodyPr/>
          <a:lstStyle/>
          <a:p>
            <a:fld id="{185F4D68-FBF2-4734-9EDB-94E79ABC807B}" type="datetimeFigureOut">
              <a:rPr lang="zh-CN" altLang="en-US" smtClean="0"/>
              <a:t>2023/8/14</a:t>
            </a:fld>
            <a:endParaRPr lang="zh-CN" altLang="en-US"/>
          </a:p>
        </p:txBody>
      </p:sp>
      <p:sp>
        <p:nvSpPr>
          <p:cNvPr id="5" name="页脚占位符 4">
            <a:extLst>
              <a:ext uri="{FF2B5EF4-FFF2-40B4-BE49-F238E27FC236}">
                <a16:creationId xmlns="" xmlns:a16="http://schemas.microsoft.com/office/drawing/2014/main"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629F31D3-1751-459E-86AF-BEE653C300F4}"/>
              </a:ext>
            </a:extLst>
          </p:cNvPr>
          <p:cNvSpPr>
            <a:spLocks noGrp="1"/>
          </p:cNvSpPr>
          <p:nvPr>
            <p:ph type="dt" sz="half" idx="10"/>
          </p:nvPr>
        </p:nvSpPr>
        <p:spPr/>
        <p:txBody>
          <a:bodyPr/>
          <a:lstStyle/>
          <a:p>
            <a:fld id="{185F4D68-FBF2-4734-9EDB-94E79ABC807B}" type="datetimeFigureOut">
              <a:rPr lang="zh-CN" altLang="en-US" smtClean="0"/>
              <a:t>2023/8/14</a:t>
            </a:fld>
            <a:endParaRPr lang="zh-CN" altLang="en-US"/>
          </a:p>
        </p:txBody>
      </p:sp>
      <p:sp>
        <p:nvSpPr>
          <p:cNvPr id="6" name="页脚占位符 5">
            <a:extLst>
              <a:ext uri="{FF2B5EF4-FFF2-40B4-BE49-F238E27FC236}">
                <a16:creationId xmlns="" xmlns:a16="http://schemas.microsoft.com/office/drawing/2014/main"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7ABA5B8-4F4C-48E5-A2CD-F0880A4E9CE8}"/>
              </a:ext>
            </a:extLst>
          </p:cNvPr>
          <p:cNvSpPr>
            <a:spLocks noGrp="1"/>
          </p:cNvSpPr>
          <p:nvPr>
            <p:ph type="dt" sz="half" idx="10"/>
          </p:nvPr>
        </p:nvSpPr>
        <p:spPr/>
        <p:txBody>
          <a:bodyPr/>
          <a:lstStyle/>
          <a:p>
            <a:fld id="{185F4D68-FBF2-4734-9EDB-94E79ABC807B}" type="datetimeFigureOut">
              <a:rPr lang="zh-CN" altLang="en-US" smtClean="0"/>
              <a:t>2023/8/14</a:t>
            </a:fld>
            <a:endParaRPr lang="zh-CN" altLang="en-US"/>
          </a:p>
        </p:txBody>
      </p:sp>
      <p:sp>
        <p:nvSpPr>
          <p:cNvPr id="8" name="页脚占位符 7">
            <a:extLst>
              <a:ext uri="{FF2B5EF4-FFF2-40B4-BE49-F238E27FC236}">
                <a16:creationId xmlns="" xmlns:a16="http://schemas.microsoft.com/office/drawing/2014/main"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00CE456-9BE6-4DEC-9423-921CB2F7C368}"/>
              </a:ext>
            </a:extLst>
          </p:cNvPr>
          <p:cNvSpPr>
            <a:spLocks noGrp="1"/>
          </p:cNvSpPr>
          <p:nvPr>
            <p:ph type="dt" sz="half" idx="10"/>
          </p:nvPr>
        </p:nvSpPr>
        <p:spPr/>
        <p:txBody>
          <a:bodyPr/>
          <a:lstStyle/>
          <a:p>
            <a:fld id="{185F4D68-FBF2-4734-9EDB-94E79ABC807B}" type="datetimeFigureOut">
              <a:rPr lang="zh-CN" altLang="en-US" smtClean="0"/>
              <a:t>2023/8/14</a:t>
            </a:fld>
            <a:endParaRPr lang="zh-CN" altLang="en-US"/>
          </a:p>
        </p:txBody>
      </p:sp>
      <p:sp>
        <p:nvSpPr>
          <p:cNvPr id="4" name="页脚占位符 3">
            <a:extLst>
              <a:ext uri="{FF2B5EF4-FFF2-40B4-BE49-F238E27FC236}">
                <a16:creationId xmlns="" xmlns:a16="http://schemas.microsoft.com/office/drawing/2014/main"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FDD4D9D-8E23-4A24-9749-BBBD16E06CCF}"/>
              </a:ext>
            </a:extLst>
          </p:cNvPr>
          <p:cNvSpPr>
            <a:spLocks noGrp="1"/>
          </p:cNvSpPr>
          <p:nvPr>
            <p:ph type="dt" sz="half" idx="10"/>
          </p:nvPr>
        </p:nvSpPr>
        <p:spPr/>
        <p:txBody>
          <a:bodyPr/>
          <a:lstStyle/>
          <a:p>
            <a:fld id="{185F4D68-FBF2-4734-9EDB-94E79ABC807B}" type="datetimeFigureOut">
              <a:rPr lang="zh-CN" altLang="en-US" smtClean="0"/>
              <a:t>2023/8/14</a:t>
            </a:fld>
            <a:endParaRPr lang="zh-CN" altLang="en-US"/>
          </a:p>
        </p:txBody>
      </p:sp>
      <p:sp>
        <p:nvSpPr>
          <p:cNvPr id="3" name="页脚占位符 2">
            <a:extLst>
              <a:ext uri="{FF2B5EF4-FFF2-40B4-BE49-F238E27FC236}">
                <a16:creationId xmlns="" xmlns:a16="http://schemas.microsoft.com/office/drawing/2014/main"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97D6649-724E-47E8-A8AC-D930C6159807}"/>
              </a:ext>
            </a:extLst>
          </p:cNvPr>
          <p:cNvSpPr>
            <a:spLocks noGrp="1"/>
          </p:cNvSpPr>
          <p:nvPr>
            <p:ph type="dt" sz="half" idx="10"/>
          </p:nvPr>
        </p:nvSpPr>
        <p:spPr/>
        <p:txBody>
          <a:bodyPr/>
          <a:lstStyle/>
          <a:p>
            <a:fld id="{185F4D68-FBF2-4734-9EDB-94E79ABC807B}" type="datetimeFigureOut">
              <a:rPr lang="zh-CN" altLang="en-US" smtClean="0"/>
              <a:t>2023/8/14</a:t>
            </a:fld>
            <a:endParaRPr lang="zh-CN" altLang="en-US"/>
          </a:p>
        </p:txBody>
      </p:sp>
      <p:sp>
        <p:nvSpPr>
          <p:cNvPr id="6" name="页脚占位符 5">
            <a:extLst>
              <a:ext uri="{FF2B5EF4-FFF2-40B4-BE49-F238E27FC236}">
                <a16:creationId xmlns="" xmlns:a16="http://schemas.microsoft.com/office/drawing/2014/main"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EC691A6-1DA9-4A3E-A06C-789DBB360936}"/>
              </a:ext>
            </a:extLst>
          </p:cNvPr>
          <p:cNvSpPr>
            <a:spLocks noGrp="1"/>
          </p:cNvSpPr>
          <p:nvPr>
            <p:ph type="dt" sz="half" idx="10"/>
          </p:nvPr>
        </p:nvSpPr>
        <p:spPr/>
        <p:txBody>
          <a:bodyPr/>
          <a:lstStyle/>
          <a:p>
            <a:fld id="{185F4D68-FBF2-4734-9EDB-94E79ABC807B}" type="datetimeFigureOut">
              <a:rPr lang="zh-CN" altLang="en-US" smtClean="0"/>
              <a:t>2023/8/14</a:t>
            </a:fld>
            <a:endParaRPr lang="zh-CN" altLang="en-US"/>
          </a:p>
        </p:txBody>
      </p:sp>
      <p:sp>
        <p:nvSpPr>
          <p:cNvPr id="6" name="页脚占位符 5">
            <a:extLst>
              <a:ext uri="{FF2B5EF4-FFF2-40B4-BE49-F238E27FC236}">
                <a16:creationId xmlns="" xmlns:a16="http://schemas.microsoft.com/office/drawing/2014/main"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2023/8/14</a:t>
            </a:fld>
            <a:endParaRPr lang="zh-CN" altLang="en-US"/>
          </a:p>
        </p:txBody>
      </p:sp>
      <p:sp>
        <p:nvSpPr>
          <p:cNvPr id="5" name="页脚占位符 4">
            <a:extLst>
              <a:ext uri="{FF2B5EF4-FFF2-40B4-BE49-F238E27FC236}">
                <a16:creationId xmlns="" xmlns:a16="http://schemas.microsoft.com/office/drawing/2014/main"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 xmlns:a16="http://schemas.microsoft.com/office/drawing/2014/main" id="{6F202A4C-6BAB-7454-D507-9B5D10815F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57401" y="247650"/>
            <a:ext cx="1704975" cy="1704975"/>
          </a:xfrm>
          <a:prstGeom prst="rect">
            <a:avLst/>
          </a:prstGeom>
        </p:spPr>
      </p:pic>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14/08/2023</a:t>
            </a:fld>
            <a:endParaRPr lang="vi-VN"/>
          </a:p>
        </p:txBody>
      </p:sp>
      <p:sp>
        <p:nvSpPr>
          <p:cNvPr id="5" name="Footer Placeholder 4">
            <a:extLst>
              <a:ext uri="{FF2B5EF4-FFF2-40B4-BE49-F238E27FC236}">
                <a16:creationId xmlns=""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8/14/2023</a:t>
            </a:fld>
            <a:endParaRPr lang="en-US"/>
          </a:p>
        </p:txBody>
      </p:sp>
      <p:sp>
        <p:nvSpPr>
          <p:cNvPr id="5" name="Footer Placeholder 4">
            <a:extLst>
              <a:ext uri="{FF2B5EF4-FFF2-40B4-BE49-F238E27FC236}">
                <a16:creationId xmlns=""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8/14/2023</a:t>
            </a:fld>
            <a:endParaRPr lang="en-US"/>
          </a:p>
        </p:txBody>
      </p:sp>
      <p:sp>
        <p:nvSpPr>
          <p:cNvPr id="5" name="Footer Placeholder 4">
            <a:extLst>
              <a:ext uri="{FF2B5EF4-FFF2-40B4-BE49-F238E27FC236}">
                <a16:creationId xmlns=""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275860743"/>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41.jpg"/><Relationship Id="rId1" Type="http://schemas.openxmlformats.org/officeDocument/2006/relationships/slideLayout" Target="../slideLayouts/slideLayout24.xml"/><Relationship Id="rId6" Type="http://schemas.openxmlformats.org/officeDocument/2006/relationships/image" Target="../media/image55.sv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jpg"/><Relationship Id="rId1"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slideLayout" Target="../slideLayouts/slideLayout25.xml"/><Relationship Id="rId7" Type="http://schemas.openxmlformats.org/officeDocument/2006/relationships/image" Target="../media/image60.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9.png"/><Relationship Id="rId5" Type="http://schemas.openxmlformats.org/officeDocument/2006/relationships/image" Target="../media/image41.jp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latin typeface="+mj-lt"/>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mj-lt"/>
            </a:endParaRPr>
          </a:p>
        </p:txBody>
      </p:sp>
      <p:sp>
        <p:nvSpPr>
          <p:cNvPr id="14" name="TextBox 13">
            <a:extLst>
              <a:ext uri="{FF2B5EF4-FFF2-40B4-BE49-F238E27FC236}">
                <a16:creationId xmlns=""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latin typeface="+mj-lt"/>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mj-lt"/>
            </a:endParaRPr>
          </a:p>
        </p:txBody>
      </p:sp>
      <p:cxnSp>
        <p:nvCxnSpPr>
          <p:cNvPr id="16" name="Straight Connector 15">
            <a:extLst>
              <a:ext uri="{FF2B5EF4-FFF2-40B4-BE49-F238E27FC236}">
                <a16:creationId xmlns="" xmlns:a16="http://schemas.microsoft.com/office/drawing/2014/main" id="{C781E51B-5640-F91D-15E9-2E956A637B87}"/>
              </a:ext>
            </a:extLst>
          </p:cNvPr>
          <p:cNvCxnSpPr/>
          <p:nvPr/>
        </p:nvCxnSpPr>
        <p:spPr>
          <a:xfrm flipV="1">
            <a:off x="6762331" y="2862042"/>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 xmlns:a16="http://schemas.microsoft.com/office/drawing/2014/main" id="{7925BECD-9E4F-7B89-4A10-409CF9FB0148}"/>
              </a:ext>
            </a:extLst>
          </p:cNvPr>
          <p:cNvCxnSpPr/>
          <p:nvPr/>
        </p:nvCxnSpPr>
        <p:spPr>
          <a:xfrm flipV="1">
            <a:off x="2624549" y="3411370"/>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 xmlns:a16="http://schemas.microsoft.com/office/drawing/2014/main" id="{57058F30-F6C0-C843-55A3-5E82A0D364EA}"/>
              </a:ext>
            </a:extLst>
          </p:cNvPr>
          <p:cNvCxnSpPr/>
          <p:nvPr/>
        </p:nvCxnSpPr>
        <p:spPr>
          <a:xfrm flipV="1">
            <a:off x="6423902" y="3402915"/>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 xmlns:a16="http://schemas.microsoft.com/office/drawing/2014/main" id="{7C60BF89-D23E-904C-DCB8-9D74C635BF28}"/>
              </a:ext>
            </a:extLst>
          </p:cNvPr>
          <p:cNvCxnSpPr>
            <a:cxnSpLocks/>
          </p:cNvCxnSpPr>
          <p:nvPr/>
        </p:nvCxnSpPr>
        <p:spPr>
          <a:xfrm flipV="1">
            <a:off x="8646338" y="3435213"/>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 xmlns:a16="http://schemas.microsoft.com/office/drawing/2014/main" id="{BA2D2971-F949-7145-E63A-31668935235E}"/>
              </a:ext>
            </a:extLst>
          </p:cNvPr>
          <p:cNvCxnSpPr>
            <a:cxnSpLocks/>
          </p:cNvCxnSpPr>
          <p:nvPr/>
        </p:nvCxnSpPr>
        <p:spPr>
          <a:xfrm flipV="1">
            <a:off x="8731321" y="3435212"/>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 xmlns:a16="http://schemas.microsoft.com/office/drawing/2014/main" id="{43671104-0653-7F67-8C2E-080854C765A7}"/>
              </a:ext>
            </a:extLst>
          </p:cNvPr>
          <p:cNvCxnSpPr/>
          <p:nvPr/>
        </p:nvCxnSpPr>
        <p:spPr>
          <a:xfrm flipV="1">
            <a:off x="5177322"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 xmlns:a16="http://schemas.microsoft.com/office/drawing/2014/main" id="{8237556C-5495-FDB8-5E41-34B5463BE469}"/>
              </a:ext>
            </a:extLst>
          </p:cNvPr>
          <p:cNvCxnSpPr/>
          <p:nvPr/>
        </p:nvCxnSpPr>
        <p:spPr>
          <a:xfrm flipV="1">
            <a:off x="3517005" y="5050978"/>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 xmlns:a16="http://schemas.microsoft.com/office/drawing/2014/main" id="{AB89134F-387B-0EFE-EAFB-DD1FF99C0AD1}"/>
              </a:ext>
            </a:extLst>
          </p:cNvPr>
          <p:cNvCxnSpPr>
            <a:cxnSpLocks/>
          </p:cNvCxnSpPr>
          <p:nvPr/>
        </p:nvCxnSpPr>
        <p:spPr>
          <a:xfrm flipV="1">
            <a:off x="6459734" y="5106153"/>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 xmlns:a16="http://schemas.microsoft.com/office/drawing/2014/main" id="{2557A4BC-E33B-84A8-2D80-00B73CC4F546}"/>
              </a:ext>
            </a:extLst>
          </p:cNvPr>
          <p:cNvCxnSpPr>
            <a:cxnSpLocks/>
          </p:cNvCxnSpPr>
          <p:nvPr/>
        </p:nvCxnSpPr>
        <p:spPr>
          <a:xfrm flipV="1">
            <a:off x="6379819" y="5106153"/>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946;p39">
            <a:extLst>
              <a:ext uri="{FF2B5EF4-FFF2-40B4-BE49-F238E27FC236}">
                <a16:creationId xmlns=""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911092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 xmlns:a16="http://schemas.microsoft.com/office/drawing/2014/main" id="{3CFDFDCD-416E-A55A-630C-2DE0AF86011D}"/>
              </a:ext>
            </a:extLst>
          </p:cNvPr>
          <p:cNvPicPr>
            <a:picLocks noChangeAspect="1"/>
          </p:cNvPicPr>
          <p:nvPr/>
        </p:nvPicPr>
        <p:blipFill>
          <a:blip r:embed="rId2"/>
          <a:stretch>
            <a:fillRect/>
          </a:stretch>
        </p:blipFill>
        <p:spPr>
          <a:xfrm>
            <a:off x="9996440" y="111967"/>
            <a:ext cx="2034549" cy="1023258"/>
          </a:xfrm>
          <a:prstGeom prst="rect">
            <a:avLst/>
          </a:prstGeom>
        </p:spPr>
      </p:pic>
      <p:sp>
        <p:nvSpPr>
          <p:cNvPr id="5" name="Rectangle 4">
            <a:extLst>
              <a:ext uri="{FF2B5EF4-FFF2-40B4-BE49-F238E27FC236}">
                <a16:creationId xmlns=""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 xmlns:a16="http://schemas.microsoft.com/office/drawing/2014/main" id="{FB856D9F-B1F9-10C8-C3EC-E619B0EED40F}"/>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12" name="Picture 11">
            <a:extLst>
              <a:ext uri="{FF2B5EF4-FFF2-40B4-BE49-F238E27FC236}">
                <a16:creationId xmlns="" xmlns:a16="http://schemas.microsoft.com/office/drawing/2014/main" id="{41A019A9-DAFF-1751-137B-02F1C0D06950}"/>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 xmlns:a16="http://schemas.microsoft.com/office/drawing/2014/main" id="{A5FD71C0-DC5A-7380-6DC4-8ADA234DC6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 xmlns:a16="http://schemas.microsoft.com/office/drawing/2014/main" id="{A40C8BF9-3A9D-46B1-77B7-4E670888CEF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 xmlns:a16="http://schemas.microsoft.com/office/drawing/2014/main" id="{C77EE52B-0D27-AD35-97D2-C140637115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 xmlns:a16="http://schemas.microsoft.com/office/drawing/2014/main" id="{F4F4E313-A3AC-0A13-11C0-8CEC44C115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 xmlns:a16="http://schemas.microsoft.com/office/drawing/2014/main" id="{40768780-1719-3BBE-8C27-FD38AB277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 xmlns:a16="http://schemas.microsoft.com/office/drawing/2014/main" id="{32397353-BE53-AD2C-9FF1-6EA316193EAE}"/>
                </a:ext>
              </a:extLst>
            </p:cNvPr>
            <p:cNvPicPr>
              <a:picLocks noChangeAspect="1"/>
            </p:cNvPicPr>
            <p:nvPr/>
          </p:nvPicPr>
          <p:blipFill>
            <a:blip r:embed="rId3"/>
            <a:srcRect r="59849"/>
            <a:stretch>
              <a:fillRect/>
            </a:stretch>
          </p:blipFill>
          <p:spPr>
            <a:xfrm>
              <a:off x="170" y="184"/>
              <a:ext cx="688" cy="1111"/>
            </a:xfrm>
            <a:prstGeom prst="rect">
              <a:avLst/>
            </a:prstGeom>
          </p:spPr>
        </p:pic>
        <p:pic>
          <p:nvPicPr>
            <p:cNvPr id="28" name="图片 9">
              <a:extLst>
                <a:ext uri="{FF2B5EF4-FFF2-40B4-BE49-F238E27FC236}">
                  <a16:creationId xmlns="" xmlns:a16="http://schemas.microsoft.com/office/drawing/2014/main" id="{EA62674E-7965-AA7B-F9B8-559881DD0623}"/>
                </a:ext>
              </a:extLst>
            </p:cNvPr>
            <p:cNvPicPr>
              <a:picLocks noChangeAspect="1"/>
            </p:cNvPicPr>
            <p:nvPr/>
          </p:nvPicPr>
          <p:blipFill>
            <a:blip r:embed="rId3"/>
            <a:srcRect l="40340" r="1"/>
            <a:stretch>
              <a:fillRect/>
            </a:stretch>
          </p:blipFill>
          <p:spPr>
            <a:xfrm>
              <a:off x="858" y="-418"/>
              <a:ext cx="1839" cy="1713"/>
            </a:xfrm>
            <a:prstGeom prst="rect">
              <a:avLst/>
            </a:prstGeom>
          </p:spPr>
        </p:pic>
        <p:pic>
          <p:nvPicPr>
            <p:cNvPr id="29" name="图片 9">
              <a:extLst>
                <a:ext uri="{FF2B5EF4-FFF2-40B4-BE49-F238E27FC236}">
                  <a16:creationId xmlns="" xmlns:a16="http://schemas.microsoft.com/office/drawing/2014/main" id="{B504D72C-3C54-1277-AED6-82B48E889294}"/>
                </a:ext>
              </a:extLst>
            </p:cNvPr>
            <p:cNvPicPr>
              <a:picLocks noChangeAspect="1"/>
            </p:cNvPicPr>
            <p:nvPr/>
          </p:nvPicPr>
          <p:blipFill>
            <a:blip r:embed="rId3"/>
            <a:srcRect l="51694" r="1"/>
            <a:stretch>
              <a:fillRect/>
            </a:stretch>
          </p:blipFill>
          <p:spPr>
            <a:xfrm>
              <a:off x="2458" y="-418"/>
              <a:ext cx="1489" cy="1713"/>
            </a:xfrm>
            <a:prstGeom prst="rect">
              <a:avLst/>
            </a:prstGeom>
          </p:spPr>
        </p:pic>
        <p:pic>
          <p:nvPicPr>
            <p:cNvPr id="30" name="图片 9">
              <a:extLst>
                <a:ext uri="{FF2B5EF4-FFF2-40B4-BE49-F238E27FC236}">
                  <a16:creationId xmlns="" xmlns:a16="http://schemas.microsoft.com/office/drawing/2014/main" id="{1B5BB4BB-348F-28CB-3F0D-40A6830097A6}"/>
                </a:ext>
              </a:extLst>
            </p:cNvPr>
            <p:cNvPicPr>
              <a:picLocks noChangeAspect="1"/>
            </p:cNvPicPr>
            <p:nvPr/>
          </p:nvPicPr>
          <p:blipFill>
            <a:blip r:embed="rId3"/>
            <a:srcRect l="51694" r="1"/>
            <a:stretch>
              <a:fillRect/>
            </a:stretch>
          </p:blipFill>
          <p:spPr>
            <a:xfrm>
              <a:off x="3641" y="-418"/>
              <a:ext cx="1489" cy="1713"/>
            </a:xfrm>
            <a:prstGeom prst="rect">
              <a:avLst/>
            </a:prstGeom>
          </p:spPr>
        </p:pic>
        <p:pic>
          <p:nvPicPr>
            <p:cNvPr id="31" name="图片 9">
              <a:extLst>
                <a:ext uri="{FF2B5EF4-FFF2-40B4-BE49-F238E27FC236}">
                  <a16:creationId xmlns="" xmlns:a16="http://schemas.microsoft.com/office/drawing/2014/main" id="{FC1B0E38-C64F-E1E8-EDA6-640D35F5D8CF}"/>
                </a:ext>
              </a:extLst>
            </p:cNvPr>
            <p:cNvPicPr>
              <a:picLocks noChangeAspect="1"/>
            </p:cNvPicPr>
            <p:nvPr/>
          </p:nvPicPr>
          <p:blipFill>
            <a:blip r:embed="rId3"/>
            <a:srcRect l="51694" r="1"/>
            <a:stretch>
              <a:fillRect/>
            </a:stretch>
          </p:blipFill>
          <p:spPr>
            <a:xfrm>
              <a:off x="4759" y="-413"/>
              <a:ext cx="1489" cy="1713"/>
            </a:xfrm>
            <a:prstGeom prst="rect">
              <a:avLst/>
            </a:prstGeom>
          </p:spPr>
        </p:pic>
        <p:pic>
          <p:nvPicPr>
            <p:cNvPr id="32" name="图片 9">
              <a:extLst>
                <a:ext uri="{FF2B5EF4-FFF2-40B4-BE49-F238E27FC236}">
                  <a16:creationId xmlns="" xmlns:a16="http://schemas.microsoft.com/office/drawing/2014/main" id="{651003A4-DB68-75F2-C9D1-761930587EF3}"/>
                </a:ext>
              </a:extLst>
            </p:cNvPr>
            <p:cNvPicPr>
              <a:picLocks noChangeAspect="1"/>
            </p:cNvPicPr>
            <p:nvPr/>
          </p:nvPicPr>
          <p:blipFill>
            <a:blip r:embed="rId3"/>
            <a:srcRect l="51694" r="1"/>
            <a:stretch>
              <a:fillRect/>
            </a:stretch>
          </p:blipFill>
          <p:spPr>
            <a:xfrm>
              <a:off x="5316" y="-418"/>
              <a:ext cx="1489" cy="1713"/>
            </a:xfrm>
            <a:prstGeom prst="rect">
              <a:avLst/>
            </a:prstGeom>
          </p:spPr>
        </p:pic>
        <p:sp>
          <p:nvSpPr>
            <p:cNvPr id="33" name="矩形 4">
              <a:extLst>
                <a:ext uri="{FF2B5EF4-FFF2-40B4-BE49-F238E27FC236}">
                  <a16:creationId xmlns=""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 xmlns:a16="http://schemas.microsoft.com/office/drawing/2014/main" id="{42C1ACB3-0B02-6A34-26B3-09BB586CAD18}"/>
                </a:ext>
              </a:extLst>
            </p:cNvPr>
            <p:cNvPicPr>
              <a:picLocks noChangeAspect="1"/>
            </p:cNvPicPr>
            <p:nvPr/>
          </p:nvPicPr>
          <p:blipFill>
            <a:blip r:embed="rId4"/>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7" name="Picture 6">
            <a:extLst>
              <a:ext uri="{FF2B5EF4-FFF2-40B4-BE49-F238E27FC236}">
                <a16:creationId xmlns="" xmlns:a16="http://schemas.microsoft.com/office/drawing/2014/main" id="{7256D8AE-3768-B085-D4A2-5F17F6CE6C3F}"/>
              </a:ext>
            </a:extLst>
          </p:cNvPr>
          <p:cNvPicPr>
            <a:picLocks noChangeAspect="1"/>
          </p:cNvPicPr>
          <p:nvPr/>
        </p:nvPicPr>
        <p:blipFill>
          <a:blip r:embed="rId4"/>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0CE1FD16-36EF-1700-E706-E4F367E30023}"/>
              </a:ext>
            </a:extLst>
          </p:cNvPr>
          <p:cNvSpPr/>
          <p:nvPr/>
        </p:nvSpPr>
        <p:spPr>
          <a:xfrm>
            <a:off x="966952" y="3595770"/>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 xmlns:a16="http://schemas.microsoft.com/office/drawing/2014/main" id="{4ADA981B-7556-A8E7-488F-0B1994837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 xmlns:a16="http://schemas.microsoft.com/office/drawing/2014/main" id="{93254AAB-BA41-C833-E1C0-7FF308AFFF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 xmlns:a16="http://schemas.microsoft.com/office/drawing/2014/main" id="{6755863A-F97E-A018-DB09-2CDDE4D15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Times New Roman" pitchFamily="18" charset="0"/>
                  <a:cs typeface="Times New Roman" pitchFamily="18" charset="0"/>
                </a:rPr>
                <a:t>Nói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nhanh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về</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thói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quen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môi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trường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sống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của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một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trong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số</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các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loài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vật</a:t>
              </a:r>
              <a:r>
                <a:rPr lang="en-US" sz="3600" b="1" dirty="0">
                  <a:solidFill>
                    <a:schemeClr val="tx1"/>
                  </a:solidFill>
                  <a:latin typeface="Times New Roman" pitchFamily="18" charset="0"/>
                  <a:cs typeface="Times New Roman" pitchFamily="18" charset="0"/>
                </a:rPr>
                <a:t> ở </a:t>
              </a:r>
              <a:r>
                <a:rPr lang="en-US" sz="3600" b="1" dirty="0" err="1">
                  <a:solidFill>
                    <a:schemeClr val="tx1"/>
                  </a:solidFill>
                  <a:latin typeface="Times New Roman" pitchFamily="18" charset="0"/>
                  <a:cs typeface="Times New Roman" pitchFamily="18" charset="0"/>
                </a:rPr>
                <a:t>trên</a:t>
              </a:r>
              <a:endParaRPr lang="en-US" sz="3600" b="1" dirty="0">
                <a:solidFill>
                  <a:srgbClr val="FF0000"/>
                </a:solidFill>
                <a:latin typeface="Times New Roman" pitchFamily="18" charset="0"/>
                <a:cs typeface="Times New Roman" pitchFamily="18" charset="0"/>
              </a:endParaRPr>
            </a:p>
          </p:txBody>
        </p:sp>
        <p:pic>
          <p:nvPicPr>
            <p:cNvPr id="1035" name="Picture 26">
              <a:extLst>
                <a:ext uri="{FF2B5EF4-FFF2-40B4-BE49-F238E27FC236}">
                  <a16:creationId xmlns="" xmlns:a16="http://schemas.microsoft.com/office/drawing/2014/main" id="{735D98FE-C9FD-0055-2685-FECB6E9181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 xmlns:a16="http://schemas.microsoft.com/office/drawing/2014/main" val="2751324156"/>
                    </a:ext>
                  </a:extLst>
                </a:gridCol>
                <a:gridCol w="4666593">
                  <a:extLst>
                    <a:ext uri="{9D8B030D-6E8A-4147-A177-3AD203B41FA5}">
                      <a16:colId xmlns=""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219830124"/>
                  </a:ext>
                </a:extLst>
              </a:tr>
            </a:tbl>
          </a:graphicData>
        </a:graphic>
      </p:graphicFrame>
      <p:sp>
        <p:nvSpPr>
          <p:cNvPr id="21" name="TextBox 20">
            <a:extLst>
              <a:ext uri="{FF2B5EF4-FFF2-40B4-BE49-F238E27FC236}">
                <a16:creationId xmlns=""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 xmlns:a16="http://schemas.microsoft.com/office/drawing/2014/main" id="{AF2F7BED-E428-1EBD-49D6-3889F0EA7BED}"/>
              </a:ext>
            </a:extLst>
          </p:cNvPr>
          <p:cNvSpPr/>
          <p:nvPr/>
        </p:nvSpPr>
        <p:spPr>
          <a:xfrm>
            <a:off x="9238593" y="2091559"/>
            <a:ext cx="2270235" cy="121394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mj-lt"/>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mj-lt"/>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 xmlns:a16="http://schemas.microsoft.com/office/drawing/2014/main" id="{9BD427ED-55BE-696C-C8E4-5F9F4DABB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 xmlns:a16="http://schemas.microsoft.com/office/drawing/2014/main" id="{971CA8C4-0188-DEF6-321C-0C0D9ABAC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3" name="Picture 2">
            <a:extLst>
              <a:ext uri="{FF2B5EF4-FFF2-40B4-BE49-F238E27FC236}">
                <a16:creationId xmlns="" xmlns:a16="http://schemas.microsoft.com/office/drawing/2014/main" id="{ECB51A89-E878-6566-6AEC-5A0F79E1F35E}"/>
              </a:ext>
            </a:extLst>
          </p:cNvPr>
          <p:cNvPicPr>
            <a:picLocks noChangeAspect="1"/>
          </p:cNvPicPr>
          <p:nvPr/>
        </p:nvPicPr>
        <p:blipFill>
          <a:blip r:embed="rId4"/>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 xmlns:a16="http://schemas.microsoft.com/office/drawing/2014/main" id="{F7705150-5C88-31C2-70A8-988390D05E42}"/>
              </a:ext>
            </a:extLst>
          </p:cNvPr>
          <p:cNvPicPr>
            <a:picLocks noChangeAspect="1"/>
          </p:cNvPicPr>
          <p:nvPr/>
        </p:nvPicPr>
        <p:blipFill>
          <a:blip r:embed="rId2"/>
          <a:stretch>
            <a:fillRect/>
          </a:stretch>
        </p:blipFill>
        <p:spPr>
          <a:xfrm rot="1823720" flipH="1">
            <a:off x="3922417" y="255320"/>
            <a:ext cx="4985790" cy="3476344"/>
          </a:xfrm>
          <a:prstGeom prst="rect">
            <a:avLst/>
          </a:prstGeom>
        </p:spPr>
      </p:pic>
      <p:sp>
        <p:nvSpPr>
          <p:cNvPr id="4" name="TextBox 4">
            <a:extLst>
              <a:ext uri="{FF2B5EF4-FFF2-40B4-BE49-F238E27FC236}">
                <a16:creationId xmlns=""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 xmlns:a16="http://schemas.microsoft.com/office/drawing/2014/main" id="{6080820E-03E0-CA68-072F-F9EBC2B10842}"/>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 xmlns:a16="http://schemas.microsoft.com/office/drawing/2014/main" id="{2A181093-2909-C0ED-B9E6-095341A8D66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3" name="Picture 2">
            <a:extLst>
              <a:ext uri="{FF2B5EF4-FFF2-40B4-BE49-F238E27FC236}">
                <a16:creationId xmlns="" xmlns:a16="http://schemas.microsoft.com/office/drawing/2014/main" id="{0BFC68E9-D72D-3467-828A-36C1F09694F5}"/>
              </a:ext>
            </a:extLst>
          </p:cNvPr>
          <p:cNvPicPr>
            <a:picLocks noChangeAspect="1"/>
          </p:cNvPicPr>
          <p:nvPr/>
        </p:nvPicPr>
        <p:blipFill>
          <a:blip r:embed="rId7"/>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spid="1029" r:id="rId2" imgW="4267080" imgH="863640"/>
        </mc:Choice>
        <mc:Fallback>
          <p:control r:id="rId2" imgW="4267080" imgH="86364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921125" y="1958975"/>
                  <a:ext cx="4267200" cy="8636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 xmlns:a16="http://schemas.microsoft.com/office/drawing/2014/main" id="{4ADA981B-7556-A8E7-488F-0B1994837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 xmlns:a16="http://schemas.microsoft.com/office/drawing/2014/main" id="{93254AAB-BA41-C833-E1C0-7FF308AFFF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 xmlns:a16="http://schemas.microsoft.com/office/drawing/2014/main" id="{6755863A-F97E-A018-DB09-2CDDE4D15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 xmlns:a16="http://schemas.microsoft.com/office/drawing/2014/main" id="{CCA80065-5F7D-5288-07BE-A325562A400D}"/>
              </a:ext>
            </a:extLst>
          </p:cNvPr>
          <p:cNvGrpSpPr/>
          <p:nvPr/>
        </p:nvGrpSpPr>
        <p:grpSpPr>
          <a:xfrm>
            <a:off x="857250" y="4305301"/>
            <a:ext cx="10687050" cy="1762124"/>
            <a:chOff x="594441" y="1346938"/>
            <a:chExt cx="5642648" cy="2024332"/>
          </a:xfrm>
        </p:grpSpPr>
        <p:sp>
          <p:nvSpPr>
            <p:cNvPr id="7" name="Hình chữ nhật: Góc Tròn 13">
              <a:extLst>
                <a:ext uri="{FF2B5EF4-FFF2-40B4-BE49-F238E27FC236}">
                  <a16:creationId xmlns=""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 xmlns:a16="http://schemas.microsoft.com/office/drawing/2014/main" id="{2057583A-D750-818D-38A8-311EC15EE66D}"/>
                </a:ext>
              </a:extLst>
            </p:cNvPr>
            <p:cNvSpPr txBox="1"/>
            <p:nvPr/>
          </p:nvSpPr>
          <p:spPr>
            <a:xfrm>
              <a:off x="792109" y="1552886"/>
              <a:ext cx="5396846" cy="1591085"/>
            </a:xfrm>
            <a:prstGeom prst="rect">
              <a:avLst/>
            </a:prstGeom>
            <a:noFill/>
          </p:spPr>
          <p:txBody>
            <a:bodyPr wrap="square">
              <a:spAutoFit/>
            </a:bodyPr>
            <a:lstStyle/>
            <a:p>
              <a:pPr algn="just"/>
              <a:r>
                <a:rPr lang="vi-VN" sz="2800" b="1" i="1" u="none" strike="noStrike" dirty="0">
                  <a:solidFill>
                    <a:srgbClr val="FF0000"/>
                  </a:solidFill>
                  <a:effectLst/>
                  <a:latin typeface="+mj-lt"/>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mj-lt"/>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16A09F6-0350-A61D-ACAF-517176304908}"/>
              </a:ext>
            </a:extLst>
          </p:cNvPr>
          <p:cNvPicPr>
            <a:picLocks noChangeAspect="1"/>
          </p:cNvPicPr>
          <p:nvPr/>
        </p:nvPicPr>
        <p:blipFill>
          <a:blip r:embed="rId3"/>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 xmlns:a16="http://schemas.microsoft.com/office/drawing/2014/main" id="{5748B4AD-AFE3-A42C-6538-8440621F759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 xmlns:a16="http://schemas.microsoft.com/office/drawing/2014/main" id="{43BB2DE2-73E8-04EF-4972-023F50EA9CD2}"/>
                </a:ext>
              </a:extLst>
            </p:cNvPr>
            <p:cNvPicPr>
              <a:picLocks noChangeAspect="1"/>
            </p:cNvPicPr>
            <p:nvPr/>
          </p:nvPicPr>
          <p:blipFill>
            <a:blip r:embed="rId5"/>
            <a:stretch>
              <a:fillRect/>
            </a:stretch>
          </p:blipFill>
          <p:spPr>
            <a:xfrm>
              <a:off x="5438349" y="1420589"/>
              <a:ext cx="2714627" cy="2714627"/>
            </a:xfrm>
            <a:prstGeom prst="rect">
              <a:avLst/>
            </a:prstGeom>
          </p:spPr>
        </p:pic>
      </p:grpSp>
      <p:grpSp>
        <p:nvGrpSpPr>
          <p:cNvPr id="45" name="Nhóm 8">
            <a:extLst>
              <a:ext uri="{FF2B5EF4-FFF2-40B4-BE49-F238E27FC236}">
                <a16:creationId xmlns=""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mj-lt"/>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mj-lt"/>
                <a:cs typeface="Calibri" panose="020F0502020204030204" pitchFamily="34" charset="0"/>
              </a:endParaRPr>
            </a:p>
          </p:txBody>
        </p:sp>
        <p:pic>
          <p:nvPicPr>
            <p:cNvPr id="51" name="Picture 26">
              <a:extLst>
                <a:ext uri="{FF2B5EF4-FFF2-40B4-BE49-F238E27FC236}">
                  <a16:creationId xmlns="" xmlns:a16="http://schemas.microsoft.com/office/drawing/2014/main" id="{BECF86B6-A2FA-5C63-749C-7511B4DE764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 xmlns:a16="http://schemas.microsoft.com/office/drawing/2014/main" id="{68C3ABD0-34A1-DAF7-0BFD-D40E7DE9C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 xmlns:a16="http://schemas.microsoft.com/office/drawing/2014/main" id="{800CE182-31CC-C07C-88CF-BBEBCF8C1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
        <p:nvSpPr>
          <p:cNvPr id="3" name="TextBox 2">
            <a:extLst>
              <a:ext uri="{FF2B5EF4-FFF2-40B4-BE49-F238E27FC236}">
                <a16:creationId xmlns="" xmlns:a16="http://schemas.microsoft.com/office/drawing/2014/main" id="{0EE654AB-1107-785D-7944-CD178AE37E46}"/>
              </a:ext>
            </a:extLst>
          </p:cNvPr>
          <p:cNvSpPr txBox="1"/>
          <p:nvPr/>
        </p:nvSpPr>
        <p:spPr>
          <a:xfrm>
            <a:off x="7462344" y="6274677"/>
            <a:ext cx="3836276" cy="461665"/>
          </a:xfrm>
          <a:prstGeom prst="rect">
            <a:avLst/>
          </a:prstGeom>
          <a:noFill/>
        </p:spPr>
        <p:txBody>
          <a:bodyPr wrap="square" rtlCol="0">
            <a:spAutoFit/>
          </a:bodyPr>
          <a:lstStyle/>
          <a:p>
            <a:r>
              <a:rPr lang="en-US" sz="2400" dirty="0" err="1">
                <a:latin typeface="UTM Duepuntozero" panose="02040603050506020204" pitchFamily="18" charset="0"/>
              </a:rPr>
              <a:t>Hương</a:t>
            </a:r>
            <a:r>
              <a:rPr lang="en-US" sz="2400" dirty="0">
                <a:latin typeface="UTM Duepuntozero" panose="02040603050506020204" pitchFamily="18" charset="0"/>
              </a:rPr>
              <a:t> </a:t>
            </a:r>
            <a:r>
              <a:rPr lang="en-US" sz="2400" dirty="0" err="1">
                <a:latin typeface="UTM Duepuntozero" panose="02040603050506020204" pitchFamily="18" charset="0"/>
              </a:rPr>
              <a:t>Thảo</a:t>
            </a:r>
            <a:r>
              <a:rPr lang="en-US" sz="2400" dirty="0">
                <a:latin typeface="UTM Duepuntozero" panose="02040603050506020204" pitchFamily="18" charset="0"/>
              </a:rPr>
              <a:t> – </a:t>
            </a:r>
            <a:r>
              <a:rPr lang="en-US" sz="2400" dirty="0" err="1">
                <a:latin typeface="UTM Duepuntozero" panose="02040603050506020204" pitchFamily="18" charset="0"/>
              </a:rPr>
              <a:t>Zalo</a:t>
            </a:r>
            <a:r>
              <a:rPr lang="en-US" sz="2400" dirty="0">
                <a:latin typeface="UTM Duepuntozero" panose="02040603050506020204" pitchFamily="18" charset="0"/>
              </a:rPr>
              <a:t> 0972.115.126</a:t>
            </a:r>
          </a:p>
        </p:txBody>
      </p:sp>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8" name="Picture 7">
            <a:extLst>
              <a:ext uri="{FF2B5EF4-FFF2-40B4-BE49-F238E27FC236}">
                <a16:creationId xmlns="" xmlns:a16="http://schemas.microsoft.com/office/drawing/2014/main" id="{57E4B32E-12B5-8140-1A3B-76F1F201764C}"/>
              </a:ext>
            </a:extLst>
          </p:cNvPr>
          <p:cNvPicPr>
            <a:picLocks noChangeAspect="1"/>
          </p:cNvPicPr>
          <p:nvPr/>
        </p:nvPicPr>
        <p:blipFill>
          <a:blip r:embed="rId4"/>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 xmlns:a16="http://schemas.microsoft.com/office/drawing/2014/main" id="{966F587B-3385-7FC0-7F31-8CA449375B9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 xmlns:a16="http://schemas.microsoft.com/office/drawing/2014/main" id="{03330603-0892-BF2F-0520-CF173B654C57}"/>
              </a:ext>
            </a:extLst>
          </p:cNvPr>
          <p:cNvPicPr>
            <a:picLocks noChangeAspect="1"/>
          </p:cNvPicPr>
          <p:nvPr/>
        </p:nvPicPr>
        <p:blipFill>
          <a:blip r:embed="rId4"/>
          <a:stretch>
            <a:fillRect/>
          </a:stretch>
        </p:blipFill>
        <p:spPr>
          <a:xfrm>
            <a:off x="3284766" y="0"/>
            <a:ext cx="4974767" cy="1341236"/>
          </a:xfrm>
          <a:prstGeom prst="rect">
            <a:avLst/>
          </a:prstGeom>
        </p:spPr>
      </p:pic>
      <p:grpSp>
        <p:nvGrpSpPr>
          <p:cNvPr id="6" name="Group 5">
            <a:extLst>
              <a:ext uri="{FF2B5EF4-FFF2-40B4-BE49-F238E27FC236}">
                <a16:creationId xmlns=""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 xmlns:a16="http://schemas.microsoft.com/office/drawing/2014/main" id="{542C8D1E-BCC1-4A5A-4B67-F86B2D5B6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 xmlns:a16="http://schemas.microsoft.com/office/drawing/2014/main" id="{C0378C1D-2966-E407-D0B7-0A5BF8EB4EFE}"/>
                  </a:ext>
                </a:extLst>
              </p:cNvPr>
              <p:cNvPicPr>
                <a:picLocks noChangeAspect="1"/>
              </p:cNvPicPr>
              <p:nvPr/>
            </p:nvPicPr>
            <p:blipFill>
              <a:blip r:embed="rId6"/>
              <a:stretch>
                <a:fillRect/>
              </a:stretch>
            </p:blipFill>
            <p:spPr>
              <a:xfrm>
                <a:off x="5155989" y="399065"/>
                <a:ext cx="1665021" cy="1665021"/>
              </a:xfrm>
              <a:prstGeom prst="rect">
                <a:avLst/>
              </a:prstGeom>
            </p:spPr>
          </p:pic>
        </p:grpSp>
        <p:sp>
          <p:nvSpPr>
            <p:cNvPr id="23" name="Rectangle 22">
              <a:extLst>
                <a:ext uri="{FF2B5EF4-FFF2-40B4-BE49-F238E27FC236}">
                  <a16:creationId xmlns=""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 xmlns:a16="http://schemas.microsoft.com/office/drawing/2014/main" id="{5308EC6E-D48A-8E18-F635-160DAF32D5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smtClean="0">
                <a:latin typeface="Times New Roman" pitchFamily="18" charset="0"/>
                <a:cs typeface="Times New Roman" pitchFamily="18" charset="0"/>
              </a:rPr>
              <a:t>Bài đọc có 4 đoạn</a:t>
            </a:r>
            <a:r>
              <a:rPr lang="en-US" sz="4400" dirty="0" smtClean="0"/>
              <a:t/>
            </a:r>
            <a:br>
              <a:rPr lang="en-US" sz="4400" dirty="0" smtClean="0"/>
            </a:br>
            <a:endParaRPr lang="en-US" sz="4400" dirty="0"/>
          </a:p>
        </p:txBody>
      </p:sp>
      <p:sp>
        <p:nvSpPr>
          <p:cNvPr id="3" name="Subtitle 2"/>
          <p:cNvSpPr>
            <a:spLocks noGrp="1"/>
          </p:cNvSpPr>
          <p:nvPr>
            <p:ph type="subTitle" idx="1"/>
          </p:nvPr>
        </p:nvSpPr>
        <p:spPr>
          <a:xfrm>
            <a:off x="1681162" y="2894807"/>
            <a:ext cx="9144000" cy="3427412"/>
          </a:xfrm>
        </p:spPr>
        <p:txBody>
          <a:bodyPr>
            <a:normAutofit/>
          </a:bodyPr>
          <a:lstStyle/>
          <a:p>
            <a:pPr algn="l"/>
            <a:r>
              <a:rPr lang="en-US" sz="3600" dirty="0" smtClean="0">
                <a:latin typeface="Times New Roman" pitchFamily="18" charset="0"/>
                <a:cs typeface="Times New Roman" pitchFamily="18" charset="0"/>
              </a:rPr>
              <a:t>Đoạn 1: từ đầu....tắc kè đáp lời thằn lằn xanh</a:t>
            </a:r>
          </a:p>
          <a:p>
            <a:pPr algn="l"/>
            <a:r>
              <a:rPr lang="en-US" sz="3600" dirty="0" smtClean="0">
                <a:latin typeface="Times New Roman" pitchFamily="18" charset="0"/>
                <a:cs typeface="Times New Roman" pitchFamily="18" charset="0"/>
              </a:rPr>
              <a:t>Đoạn 2: tiếp theo....thấy vui làm sao</a:t>
            </a:r>
          </a:p>
          <a:p>
            <a:pPr algn="l"/>
            <a:r>
              <a:rPr lang="en-US" sz="3600" dirty="0" smtClean="0">
                <a:latin typeface="Times New Roman" pitchFamily="18" charset="0"/>
                <a:cs typeface="Times New Roman" pitchFamily="18" charset="0"/>
              </a:rPr>
              <a:t>Đoạn 3: tiếp theo...Nóng quá! Mình không thể kiếm ăn ngoài trời! Mình đói quá rồi!</a:t>
            </a:r>
          </a:p>
          <a:p>
            <a:pPr algn="l"/>
            <a:r>
              <a:rPr lang="en-US" sz="3600" dirty="0" smtClean="0">
                <a:latin typeface="Times New Roman" pitchFamily="18" charset="0"/>
                <a:cs typeface="Times New Roman" pitchFamily="18" charset="0"/>
              </a:rPr>
              <a:t>Đoạn 4: còn lại</a:t>
            </a:r>
          </a:p>
          <a:p>
            <a:endParaRPr lang="en-US" dirty="0"/>
          </a:p>
        </p:txBody>
      </p:sp>
    </p:spTree>
    <p:extLst>
      <p:ext uri="{BB962C8B-B14F-4D97-AF65-F5344CB8AC3E}">
        <p14:creationId xmlns:p14="http://schemas.microsoft.com/office/powerpoint/2010/main" val="25814750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 xmlns:a16="http://schemas.microsoft.com/office/drawing/2014/main" id="{925CF1F4-3665-626A-F72E-01A5DE218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 xmlns:a16="http://schemas.microsoft.com/office/drawing/2014/main" id="{518BE53F-6BB6-3EEA-882D-6B862F8E75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 xmlns:a16="http://schemas.microsoft.com/office/drawing/2014/main" id="{14F35404-AACE-C5FA-EFAB-6A9A04DAB708}"/>
              </a:ext>
            </a:extLst>
          </p:cNvPr>
          <p:cNvPicPr>
            <a:picLocks noChangeAspect="1"/>
          </p:cNvPicPr>
          <p:nvPr/>
        </p:nvPicPr>
        <p:blipFill>
          <a:blip r:embed="rId4"/>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1440</Words>
  <Application>Microsoft Office PowerPoint</Application>
  <PresentationFormat>Custom</PresentationFormat>
  <Paragraphs>97</Paragraphs>
  <Slides>30</Slides>
  <Notes>9</Notes>
  <HiddenSlides>0</HiddenSlides>
  <MMClips>0</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Office 主题​​</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có 4 đoạn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用户</cp:lastModifiedBy>
  <cp:revision>65</cp:revision>
  <dcterms:created xsi:type="dcterms:W3CDTF">2023-07-01T11:12:33Z</dcterms:created>
  <dcterms:modified xsi:type="dcterms:W3CDTF">2023-08-14T13:03:25Z</dcterms:modified>
</cp:coreProperties>
</file>