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22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BCDA585-FD15-7726-B644-98E55B15DC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9.png"/><Relationship Id="rId21" Type="http://schemas.microsoft.com/office/2007/relationships/hdphoto" Target="../media/hdphoto7.wdp"/><Relationship Id="rId7" Type="http://schemas.openxmlformats.org/officeDocument/2006/relationships/image" Target="../media/image12.emf"/><Relationship Id="rId12" Type="http://schemas.microsoft.com/office/2007/relationships/hdphoto" Target="../media/hdphoto4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4.png"/><Relationship Id="rId5" Type="http://schemas.openxmlformats.org/officeDocument/2006/relationships/image" Target="../media/image10.emf"/><Relationship Id="rId15" Type="http://schemas.microsoft.com/office/2007/relationships/hdphoto" Target="../media/hdphoto5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15.png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12" Type="http://schemas.openxmlformats.org/officeDocument/2006/relationships/image" Target="../media/image15.png"/><Relationship Id="rId17" Type="http://schemas.microsoft.com/office/2007/relationships/hdphoto" Target="../media/hdphoto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microsoft.com/office/2007/relationships/hdphoto" Target="../media/hdphoto4.wdp"/><Relationship Id="rId5" Type="http://schemas.openxmlformats.org/officeDocument/2006/relationships/image" Target="../media/image10.emf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Relationship Id="rId9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EA37D3D-2122-C2C7-DCC2-DF981DCAFA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-152400"/>
            <a:ext cx="13041275" cy="744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/>
          </p:cNvPr>
          <p:cNvSpPr/>
          <p:nvPr/>
        </p:nvSpPr>
        <p:spPr>
          <a:xfrm>
            <a:off x="-54667" y="1948251"/>
            <a:ext cx="1285626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3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585">
              <a:defRPr/>
            </a:pP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CHỨA CHỮ (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09585">
              <a:defRPr/>
            </a:pPr>
            <a:endParaRPr lang="en-US" sz="4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" y="44370"/>
            <a:ext cx="12584885" cy="1748810"/>
          </a:xfrm>
          <a:prstGeom prst="rect">
            <a:avLst/>
          </a:prstGeom>
          <a:noFill/>
        </p:spPr>
        <p:txBody>
          <a:bodyPr wrap="square" lIns="106424" tIns="53212" rIns="106424" bIns="53212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200" b="1" i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MỸ ĐỨC II</a:t>
            </a:r>
            <a:endParaRPr lang="en-US" sz="3200" b="1" i="1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NHIỆT LIỆT CHÀO MỪNG</a:t>
            </a: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QUÝ THẦY CÔ VỀ THĂM LỚP, DỰ GIỜ LỚP </a:t>
            </a:r>
            <a:r>
              <a:rPr lang="en-US" sz="3733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4A </a:t>
            </a: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2887" y="4140200"/>
            <a:ext cx="12192000" cy="681916"/>
          </a:xfrm>
          <a:prstGeom prst="rect">
            <a:avLst/>
          </a:prstGeom>
        </p:spPr>
        <p:txBody>
          <a:bodyPr lIns="106424" tIns="53212" rIns="106424" bIns="53212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733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19607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:a16="http://schemas.microsoft.com/office/drawing/2014/main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:a16="http://schemas.microsoft.com/office/drawing/2014/main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>
                    <a:extLst>
                      <a:ext uri="{FF2B5EF4-FFF2-40B4-BE49-F238E27FC236}">
                        <a16:creationId xmlns:a16="http://schemas.microsoft.com/office/drawing/2014/main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:a16="http://schemas.microsoft.com/office/drawing/2014/main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0FAE853-5750-BD2A-7F82-637CC20F8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3969"/>
              </p:ext>
            </p:extLst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833</Words>
  <Application>Microsoft Office PowerPoint</Application>
  <PresentationFormat>Widescreen</PresentationFormat>
  <Paragraphs>124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Arial</vt:lpstr>
      <vt:lpstr>Calibri</vt:lpstr>
      <vt:lpstr>等线</vt:lpstr>
      <vt:lpstr>Times New Roman</vt:lpstr>
      <vt:lpstr>UTM Loko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2023-06-23T05:59:16Z</dcterms:created>
  <dcterms:modified xsi:type="dcterms:W3CDTF">2023-09-14T15:37:44Z</dcterms:modified>
</cp:coreProperties>
</file>